
<file path=[Content_Types].xml><?xml version="1.0" encoding="utf-8"?>
<Types xmlns="http://schemas.openxmlformats.org/package/2006/content-types"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3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4"/>
  </p:sldMasterIdLst>
  <p:notesMasterIdLst>
    <p:notesMasterId r:id="rId21"/>
  </p:notesMasterIdLst>
  <p:sldIdLst>
    <p:sldId id="299" r:id="rId5"/>
    <p:sldId id="841" r:id="rId6"/>
    <p:sldId id="876" r:id="rId7"/>
    <p:sldId id="808" r:id="rId8"/>
    <p:sldId id="861" r:id="rId9"/>
    <p:sldId id="842" r:id="rId10"/>
    <p:sldId id="845" r:id="rId11"/>
    <p:sldId id="846" r:id="rId12"/>
    <p:sldId id="848" r:id="rId13"/>
    <p:sldId id="850" r:id="rId14"/>
    <p:sldId id="852" r:id="rId15"/>
    <p:sldId id="854" r:id="rId16"/>
    <p:sldId id="856" r:id="rId17"/>
    <p:sldId id="858" r:id="rId18"/>
    <p:sldId id="832" r:id="rId19"/>
    <p:sldId id="864" r:id="rId20"/>
  </p:sldIdLst>
  <p:sldSz cx="12192000" cy="6858000"/>
  <p:notesSz cx="6797675" cy="98567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70C0"/>
    <a:srgbClr val="FF3300"/>
    <a:srgbClr val="009999"/>
    <a:srgbClr val="A3CEED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821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bie Walsh" userId="7ddf7973-d252-4c7a-9f3f-763ac225c767" providerId="ADAL" clId="{334B341F-EAA8-4729-BB5E-43CC09BB3988}"/>
    <pc:docChg chg="undo redo custSel modSld">
      <pc:chgData name="Abbie Walsh" userId="7ddf7973-d252-4c7a-9f3f-763ac225c767" providerId="ADAL" clId="{334B341F-EAA8-4729-BB5E-43CC09BB3988}" dt="2023-12-04T07:50:52.467" v="1320" actId="113"/>
      <pc:docMkLst>
        <pc:docMk/>
      </pc:docMkLst>
      <pc:sldChg chg="addSp delSp modSp mod">
        <pc:chgData name="Abbie Walsh" userId="7ddf7973-d252-4c7a-9f3f-763ac225c767" providerId="ADAL" clId="{334B341F-EAA8-4729-BB5E-43CC09BB3988}" dt="2023-12-04T07:50:52.467" v="1320" actId="113"/>
        <pc:sldMkLst>
          <pc:docMk/>
          <pc:sldMk cId="2604341454" sldId="765"/>
        </pc:sldMkLst>
        <pc:spChg chg="mod">
          <ac:chgData name="Abbie Walsh" userId="7ddf7973-d252-4c7a-9f3f-763ac225c767" providerId="ADAL" clId="{334B341F-EAA8-4729-BB5E-43CC09BB3988}" dt="2023-11-30T08:19:21.864" v="1222" actId="114"/>
          <ac:spMkLst>
            <pc:docMk/>
            <pc:sldMk cId="2604341454" sldId="765"/>
            <ac:spMk id="4" creationId="{248E723D-E783-90A8-8106-BCFAA6B43D76}"/>
          </ac:spMkLst>
        </pc:spChg>
        <pc:spChg chg="mod">
          <ac:chgData name="Abbie Walsh" userId="7ddf7973-d252-4c7a-9f3f-763ac225c767" providerId="ADAL" clId="{334B341F-EAA8-4729-BB5E-43CC09BB3988}" dt="2023-11-17T08:19:23.778" v="763" actId="20577"/>
          <ac:spMkLst>
            <pc:docMk/>
            <pc:sldMk cId="2604341454" sldId="765"/>
            <ac:spMk id="7" creationId="{00000000-0000-0000-0000-000000000000}"/>
          </ac:spMkLst>
        </pc:spChg>
        <pc:spChg chg="add del mod">
          <ac:chgData name="Abbie Walsh" userId="7ddf7973-d252-4c7a-9f3f-763ac225c767" providerId="ADAL" clId="{334B341F-EAA8-4729-BB5E-43CC09BB3988}" dt="2023-12-04T07:34:40.971" v="1281" actId="478"/>
          <ac:spMkLst>
            <pc:docMk/>
            <pc:sldMk cId="2604341454" sldId="765"/>
            <ac:spMk id="15" creationId="{857A46E4-4DCE-19B9-DC41-23AEFA7E8581}"/>
          </ac:spMkLst>
        </pc:spChg>
        <pc:spChg chg="mod">
          <ac:chgData name="Abbie Walsh" userId="7ddf7973-d252-4c7a-9f3f-763ac225c767" providerId="ADAL" clId="{334B341F-EAA8-4729-BB5E-43CC09BB3988}" dt="2023-11-17T08:42:31.828" v="881" actId="20577"/>
          <ac:spMkLst>
            <pc:docMk/>
            <pc:sldMk cId="2604341454" sldId="765"/>
            <ac:spMk id="17" creationId="{00000000-0000-0000-0000-000000000000}"/>
          </ac:spMkLst>
        </pc:spChg>
        <pc:spChg chg="mod">
          <ac:chgData name="Abbie Walsh" userId="7ddf7973-d252-4c7a-9f3f-763ac225c767" providerId="ADAL" clId="{334B341F-EAA8-4729-BB5E-43CC09BB3988}" dt="2023-11-17T08:42:43.483" v="888" actId="20577"/>
          <ac:spMkLst>
            <pc:docMk/>
            <pc:sldMk cId="2604341454" sldId="765"/>
            <ac:spMk id="18" creationId="{00000000-0000-0000-0000-000000000000}"/>
          </ac:spMkLst>
        </pc:spChg>
        <pc:spChg chg="mod">
          <ac:chgData name="Abbie Walsh" userId="7ddf7973-d252-4c7a-9f3f-763ac225c767" providerId="ADAL" clId="{334B341F-EAA8-4729-BB5E-43CC09BB3988}" dt="2023-11-17T08:43:00.043" v="893" actId="1076"/>
          <ac:spMkLst>
            <pc:docMk/>
            <pc:sldMk cId="2604341454" sldId="765"/>
            <ac:spMk id="21" creationId="{00000000-0000-0000-0000-000000000000}"/>
          </ac:spMkLst>
        </pc:spChg>
        <pc:grpChg chg="mod">
          <ac:chgData name="Abbie Walsh" userId="7ddf7973-d252-4c7a-9f3f-763ac225c767" providerId="ADAL" clId="{334B341F-EAA8-4729-BB5E-43CC09BB3988}" dt="2023-11-17T08:43:03.855" v="894" actId="1076"/>
          <ac:grpSpMkLst>
            <pc:docMk/>
            <pc:sldMk cId="2604341454" sldId="765"/>
            <ac:grpSpMk id="15" creationId="{00000000-0000-0000-0000-000000000000}"/>
          </ac:grpSpMkLst>
        </pc:grpChg>
        <pc:graphicFrameChg chg="mod">
          <ac:chgData name="Abbie Walsh" userId="7ddf7973-d252-4c7a-9f3f-763ac225c767" providerId="ADAL" clId="{334B341F-EAA8-4729-BB5E-43CC09BB3988}" dt="2023-12-04T07:50:52.467" v="1320" actId="113"/>
          <ac:graphicFrameMkLst>
            <pc:docMk/>
            <pc:sldMk cId="2604341454" sldId="765"/>
            <ac:graphicFrameMk id="8" creationId="{00000000-0000-0000-0000-000000000000}"/>
          </ac:graphicFrameMkLst>
        </pc:graphicFrameChg>
      </pc:sldChg>
      <pc:sldChg chg="modSp mod">
        <pc:chgData name="Abbie Walsh" userId="7ddf7973-d252-4c7a-9f3f-763ac225c767" providerId="ADAL" clId="{334B341F-EAA8-4729-BB5E-43CC09BB3988}" dt="2023-11-17T09:36:09.254" v="1032" actId="1036"/>
        <pc:sldMkLst>
          <pc:docMk/>
          <pc:sldMk cId="780009028" sldId="783"/>
        </pc:sldMkLst>
        <pc:spChg chg="mod">
          <ac:chgData name="Abbie Walsh" userId="7ddf7973-d252-4c7a-9f3f-763ac225c767" providerId="ADAL" clId="{334B341F-EAA8-4729-BB5E-43CC09BB3988}" dt="2023-11-17T09:36:06.791" v="1031" actId="1076"/>
          <ac:spMkLst>
            <pc:docMk/>
            <pc:sldMk cId="780009028" sldId="783"/>
            <ac:spMk id="16" creationId="{6B9B3768-C570-D37F-AD00-BBF4FE51671D}"/>
          </ac:spMkLst>
        </pc:spChg>
        <pc:picChg chg="mod">
          <ac:chgData name="Abbie Walsh" userId="7ddf7973-d252-4c7a-9f3f-763ac225c767" providerId="ADAL" clId="{334B341F-EAA8-4729-BB5E-43CC09BB3988}" dt="2023-11-17T09:36:09.254" v="1032" actId="1036"/>
          <ac:picMkLst>
            <pc:docMk/>
            <pc:sldMk cId="780009028" sldId="783"/>
            <ac:picMk id="5" creationId="{01E0C093-F8B0-D2E5-1C3E-A6CE07654CE6}"/>
          </ac:picMkLst>
        </pc:picChg>
      </pc:sldChg>
      <pc:sldChg chg="delSp modSp mod">
        <pc:chgData name="Abbie Walsh" userId="7ddf7973-d252-4c7a-9f3f-763ac225c767" providerId="ADAL" clId="{334B341F-EAA8-4729-BB5E-43CC09BB3988}" dt="2023-11-16T17:52:30.758" v="488" actId="20577"/>
        <pc:sldMkLst>
          <pc:docMk/>
          <pc:sldMk cId="3545541460" sldId="807"/>
        </pc:sldMkLst>
        <pc:spChg chg="mod">
          <ac:chgData name="Abbie Walsh" userId="7ddf7973-d252-4c7a-9f3f-763ac225c767" providerId="ADAL" clId="{334B341F-EAA8-4729-BB5E-43CC09BB3988}" dt="2023-11-16T17:49:30.227" v="444" actId="404"/>
          <ac:spMkLst>
            <pc:docMk/>
            <pc:sldMk cId="3545541460" sldId="807"/>
            <ac:spMk id="4" creationId="{00000000-0000-0000-0000-000000000000}"/>
          </ac:spMkLst>
        </pc:spChg>
        <pc:spChg chg="mod">
          <ac:chgData name="Abbie Walsh" userId="7ddf7973-d252-4c7a-9f3f-763ac225c767" providerId="ADAL" clId="{334B341F-EAA8-4729-BB5E-43CC09BB3988}" dt="2023-11-16T17:48:11.896" v="419" actId="1076"/>
          <ac:spMkLst>
            <pc:docMk/>
            <pc:sldMk cId="3545541460" sldId="807"/>
            <ac:spMk id="6" creationId="{DF877EA3-5D35-BB05-EAFE-8A4F336EBE57}"/>
          </ac:spMkLst>
        </pc:spChg>
        <pc:spChg chg="del mod">
          <ac:chgData name="Abbie Walsh" userId="7ddf7973-d252-4c7a-9f3f-763ac225c767" providerId="ADAL" clId="{334B341F-EAA8-4729-BB5E-43CC09BB3988}" dt="2023-11-16T17:48:37.867" v="441" actId="478"/>
          <ac:spMkLst>
            <pc:docMk/>
            <pc:sldMk cId="3545541460" sldId="807"/>
            <ac:spMk id="10" creationId="{EF259AD6-2B5A-559A-27BD-E3ECE4D30B46}"/>
          </ac:spMkLst>
        </pc:spChg>
        <pc:graphicFrameChg chg="modGraphic">
          <ac:chgData name="Abbie Walsh" userId="7ddf7973-d252-4c7a-9f3f-763ac225c767" providerId="ADAL" clId="{334B341F-EAA8-4729-BB5E-43CC09BB3988}" dt="2023-11-16T17:52:30.758" v="488" actId="20577"/>
          <ac:graphicFrameMkLst>
            <pc:docMk/>
            <pc:sldMk cId="3545541460" sldId="807"/>
            <ac:graphicFrameMk id="3" creationId="{C383CE71-E4E3-764F-AD2F-C5DC127F714E}"/>
          </ac:graphicFrameMkLst>
        </pc:graphicFrameChg>
        <pc:graphicFrameChg chg="modGraphic">
          <ac:chgData name="Abbie Walsh" userId="7ddf7973-d252-4c7a-9f3f-763ac225c767" providerId="ADAL" clId="{334B341F-EAA8-4729-BB5E-43CC09BB3988}" dt="2023-11-16T17:44:46.358" v="364" actId="403"/>
          <ac:graphicFrameMkLst>
            <pc:docMk/>
            <pc:sldMk cId="3545541460" sldId="807"/>
            <ac:graphicFrameMk id="20" creationId="{BA5B0F11-4F6D-2DE9-4730-EB2B975CE6DC}"/>
          </ac:graphicFrameMkLst>
        </pc:graphicFrameChg>
        <pc:graphicFrameChg chg="modGraphic">
          <ac:chgData name="Abbie Walsh" userId="7ddf7973-d252-4c7a-9f3f-763ac225c767" providerId="ADAL" clId="{334B341F-EAA8-4729-BB5E-43CC09BB3988}" dt="2023-11-16T17:45:05.504" v="367" actId="403"/>
          <ac:graphicFrameMkLst>
            <pc:docMk/>
            <pc:sldMk cId="3545541460" sldId="807"/>
            <ac:graphicFrameMk id="21" creationId="{AA2F9197-6A9D-CE67-D116-967EB7EF6DD6}"/>
          </ac:graphicFrameMkLst>
        </pc:graphicFrameChg>
        <pc:graphicFrameChg chg="modGraphic">
          <ac:chgData name="Abbie Walsh" userId="7ddf7973-d252-4c7a-9f3f-763ac225c767" providerId="ADAL" clId="{334B341F-EAA8-4729-BB5E-43CC09BB3988}" dt="2023-11-16T17:45:00.362" v="366" actId="403"/>
          <ac:graphicFrameMkLst>
            <pc:docMk/>
            <pc:sldMk cId="3545541460" sldId="807"/>
            <ac:graphicFrameMk id="27" creationId="{860A3C7F-4646-7A18-8935-538FBE01BF5E}"/>
          </ac:graphicFrameMkLst>
        </pc:graphicFrameChg>
      </pc:sldChg>
      <pc:sldChg chg="modSp mod">
        <pc:chgData name="Abbie Walsh" userId="7ddf7973-d252-4c7a-9f3f-763ac225c767" providerId="ADAL" clId="{334B341F-EAA8-4729-BB5E-43CC09BB3988}" dt="2023-11-30T08:16:15.453" v="1189" actId="20577"/>
        <pc:sldMkLst>
          <pc:docMk/>
          <pc:sldMk cId="2078217573" sldId="808"/>
        </pc:sldMkLst>
        <pc:spChg chg="mod">
          <ac:chgData name="Abbie Walsh" userId="7ddf7973-d252-4c7a-9f3f-763ac225c767" providerId="ADAL" clId="{334B341F-EAA8-4729-BB5E-43CC09BB3988}" dt="2023-11-30T08:16:15.453" v="1189" actId="20577"/>
          <ac:spMkLst>
            <pc:docMk/>
            <pc:sldMk cId="2078217573" sldId="808"/>
            <ac:spMk id="21" creationId="{00000000-0000-0000-0000-000000000000}"/>
          </ac:spMkLst>
        </pc:spChg>
        <pc:graphicFrameChg chg="mod">
          <ac:chgData name="Abbie Walsh" userId="7ddf7973-d252-4c7a-9f3f-763ac225c767" providerId="ADAL" clId="{334B341F-EAA8-4729-BB5E-43CC09BB3988}" dt="2023-11-17T09:24:52.717" v="909" actId="1076"/>
          <ac:graphicFrameMkLst>
            <pc:docMk/>
            <pc:sldMk cId="2078217573" sldId="808"/>
            <ac:graphicFrameMk id="3" creationId="{10822B5A-3677-4D2A-94AF-5DEDA560F0DB}"/>
          </ac:graphicFrameMkLst>
        </pc:graphicFrameChg>
      </pc:sldChg>
      <pc:sldChg chg="addSp delSp modSp mod">
        <pc:chgData name="Abbie Walsh" userId="7ddf7973-d252-4c7a-9f3f-763ac225c767" providerId="ADAL" clId="{334B341F-EAA8-4729-BB5E-43CC09BB3988}" dt="2023-11-17T09:33:02.609" v="979" actId="404"/>
        <pc:sldMkLst>
          <pc:docMk/>
          <pc:sldMk cId="3656086467" sldId="813"/>
        </pc:sldMkLst>
        <pc:spChg chg="add mod">
          <ac:chgData name="Abbie Walsh" userId="7ddf7973-d252-4c7a-9f3f-763ac225c767" providerId="ADAL" clId="{334B341F-EAA8-4729-BB5E-43CC09BB3988}" dt="2023-11-17T09:33:02.609" v="979" actId="404"/>
          <ac:spMkLst>
            <pc:docMk/>
            <pc:sldMk cId="3656086467" sldId="813"/>
            <ac:spMk id="2" creationId="{59BBE806-19E6-C0E4-A6D2-65498F16C794}"/>
          </ac:spMkLst>
        </pc:spChg>
        <pc:spChg chg="mod">
          <ac:chgData name="Abbie Walsh" userId="7ddf7973-d252-4c7a-9f3f-763ac225c767" providerId="ADAL" clId="{334B341F-EAA8-4729-BB5E-43CC09BB3988}" dt="2023-11-17T07:48:11.388" v="580" actId="207"/>
          <ac:spMkLst>
            <pc:docMk/>
            <pc:sldMk cId="3656086467" sldId="813"/>
            <ac:spMk id="11" creationId="{00000000-0000-0000-0000-000000000000}"/>
          </ac:spMkLst>
        </pc:spChg>
        <pc:spChg chg="mod">
          <ac:chgData name="Abbie Walsh" userId="7ddf7973-d252-4c7a-9f3f-763ac225c767" providerId="ADAL" clId="{334B341F-EAA8-4729-BB5E-43CC09BB3988}" dt="2023-11-16T17:29:20.392" v="306" actId="113"/>
          <ac:spMkLst>
            <pc:docMk/>
            <pc:sldMk cId="3656086467" sldId="813"/>
            <ac:spMk id="12" creationId="{00000000-0000-0000-0000-000000000000}"/>
          </ac:spMkLst>
        </pc:spChg>
        <pc:graphicFrameChg chg="add del mod">
          <ac:chgData name="Abbie Walsh" userId="7ddf7973-d252-4c7a-9f3f-763ac225c767" providerId="ADAL" clId="{334B341F-EAA8-4729-BB5E-43CC09BB3988}" dt="2023-11-16T17:41:54.064" v="355" actId="478"/>
          <ac:graphicFrameMkLst>
            <pc:docMk/>
            <pc:sldMk cId="3656086467" sldId="813"/>
            <ac:graphicFrameMk id="2" creationId="{ADF277AF-9A9A-C00D-DA58-E789143B04D9}"/>
          </ac:graphicFrameMkLst>
        </pc:graphicFrameChg>
        <pc:graphicFrameChg chg="add mod">
          <ac:chgData name="Abbie Walsh" userId="7ddf7973-d252-4c7a-9f3f-763ac225c767" providerId="ADAL" clId="{334B341F-EAA8-4729-BB5E-43CC09BB3988}" dt="2023-11-16T17:42:54.411" v="361" actId="1076"/>
          <ac:graphicFrameMkLst>
            <pc:docMk/>
            <pc:sldMk cId="3656086467" sldId="813"/>
            <ac:graphicFrameMk id="3" creationId="{ADF277AF-9A9A-C00D-DA58-E789143B04D9}"/>
          </ac:graphicFrameMkLst>
        </pc:graphicFrameChg>
        <pc:graphicFrameChg chg="del">
          <ac:chgData name="Abbie Walsh" userId="7ddf7973-d252-4c7a-9f3f-763ac225c767" providerId="ADAL" clId="{334B341F-EAA8-4729-BB5E-43CC09BB3988}" dt="2023-11-16T17:40:35.912" v="312" actId="478"/>
          <ac:graphicFrameMkLst>
            <pc:docMk/>
            <pc:sldMk cId="3656086467" sldId="813"/>
            <ac:graphicFrameMk id="5" creationId="{ADF277AF-9A9A-C00D-DA58-E789143B04D9}"/>
          </ac:graphicFrameMkLst>
        </pc:graphicFrameChg>
      </pc:sldChg>
      <pc:sldChg chg="addSp delSp modSp mod">
        <pc:chgData name="Abbie Walsh" userId="7ddf7973-d252-4c7a-9f3f-763ac225c767" providerId="ADAL" clId="{334B341F-EAA8-4729-BB5E-43CC09BB3988}" dt="2023-11-23T09:04:21.443" v="1162" actId="1076"/>
        <pc:sldMkLst>
          <pc:docMk/>
          <pc:sldMk cId="2807041698" sldId="820"/>
        </pc:sldMkLst>
        <pc:spChg chg="mod">
          <ac:chgData name="Abbie Walsh" userId="7ddf7973-d252-4c7a-9f3f-763ac225c767" providerId="ADAL" clId="{334B341F-EAA8-4729-BB5E-43CC09BB3988}" dt="2023-11-16T17:28:31.939" v="290" actId="404"/>
          <ac:spMkLst>
            <pc:docMk/>
            <pc:sldMk cId="2807041698" sldId="820"/>
            <ac:spMk id="11" creationId="{00000000-0000-0000-0000-000000000000}"/>
          </ac:spMkLst>
        </pc:spChg>
        <pc:spChg chg="mod">
          <ac:chgData name="Abbie Walsh" userId="7ddf7973-d252-4c7a-9f3f-763ac225c767" providerId="ADAL" clId="{334B341F-EAA8-4729-BB5E-43CC09BB3988}" dt="2023-11-17T07:33:57.062" v="560" actId="2711"/>
          <ac:spMkLst>
            <pc:docMk/>
            <pc:sldMk cId="2807041698" sldId="820"/>
            <ac:spMk id="13" creationId="{00000000-0000-0000-0000-000000000000}"/>
          </ac:spMkLst>
        </pc:spChg>
        <pc:spChg chg="mod">
          <ac:chgData name="Abbie Walsh" userId="7ddf7973-d252-4c7a-9f3f-763ac225c767" providerId="ADAL" clId="{334B341F-EAA8-4729-BB5E-43CC09BB3988}" dt="2023-11-23T09:04:21.443" v="1162" actId="1076"/>
          <ac:spMkLst>
            <pc:docMk/>
            <pc:sldMk cId="2807041698" sldId="820"/>
            <ac:spMk id="14" creationId="{00000000-0000-0000-0000-000000000000}"/>
          </ac:spMkLst>
        </pc:spChg>
        <pc:grpChg chg="mod">
          <ac:chgData name="Abbie Walsh" userId="7ddf7973-d252-4c7a-9f3f-763ac225c767" providerId="ADAL" clId="{334B341F-EAA8-4729-BB5E-43CC09BB3988}" dt="2023-11-17T07:33:03.166" v="555" actId="1076"/>
          <ac:grpSpMkLst>
            <pc:docMk/>
            <pc:sldMk cId="2807041698" sldId="820"/>
            <ac:grpSpMk id="12" creationId="{00000000-0000-0000-0000-000000000000}"/>
          </ac:grpSpMkLst>
        </pc:grpChg>
        <pc:graphicFrameChg chg="del">
          <ac:chgData name="Abbie Walsh" userId="7ddf7973-d252-4c7a-9f3f-763ac225c767" providerId="ADAL" clId="{334B341F-EAA8-4729-BB5E-43CC09BB3988}" dt="2023-11-16T16:41:25.890" v="73" actId="478"/>
          <ac:graphicFrameMkLst>
            <pc:docMk/>
            <pc:sldMk cId="2807041698" sldId="820"/>
            <ac:graphicFrameMk id="4" creationId="{5B067766-9096-6EF5-BC4C-CCD1B867785F}"/>
          </ac:graphicFrameMkLst>
        </pc:graphicFrameChg>
        <pc:graphicFrameChg chg="add mod">
          <ac:chgData name="Abbie Walsh" userId="7ddf7973-d252-4c7a-9f3f-763ac225c767" providerId="ADAL" clId="{334B341F-EAA8-4729-BB5E-43CC09BB3988}" dt="2023-11-23T09:04:16.312" v="1161" actId="14100"/>
          <ac:graphicFrameMkLst>
            <pc:docMk/>
            <pc:sldMk cId="2807041698" sldId="820"/>
            <ac:graphicFrameMk id="5" creationId="{5B067766-9096-6EF5-BC4C-CCD1B867785F}"/>
          </ac:graphicFrameMkLst>
        </pc:graphicFrameChg>
      </pc:sldChg>
      <pc:sldChg chg="addSp delSp modSp mod">
        <pc:chgData name="Abbie Walsh" userId="7ddf7973-d252-4c7a-9f3f-763ac225c767" providerId="ADAL" clId="{334B341F-EAA8-4729-BB5E-43CC09BB3988}" dt="2023-11-17T09:33:33.616" v="984" actId="404"/>
        <pc:sldMkLst>
          <pc:docMk/>
          <pc:sldMk cId="2453627779" sldId="821"/>
        </pc:sldMkLst>
        <pc:spChg chg="add mod">
          <ac:chgData name="Abbie Walsh" userId="7ddf7973-d252-4c7a-9f3f-763ac225c767" providerId="ADAL" clId="{334B341F-EAA8-4729-BB5E-43CC09BB3988}" dt="2023-11-17T09:33:15.027" v="982" actId="404"/>
          <ac:spMkLst>
            <pc:docMk/>
            <pc:sldMk cId="2453627779" sldId="821"/>
            <ac:spMk id="5" creationId="{82E21F4D-8449-5571-DCA7-339642AE1C14}"/>
          </ac:spMkLst>
        </pc:spChg>
        <pc:spChg chg="mod">
          <ac:chgData name="Abbie Walsh" userId="7ddf7973-d252-4c7a-9f3f-763ac225c767" providerId="ADAL" clId="{334B341F-EAA8-4729-BB5E-43CC09BB3988}" dt="2023-11-16T17:28:09.029" v="287" actId="404"/>
          <ac:spMkLst>
            <pc:docMk/>
            <pc:sldMk cId="2453627779" sldId="821"/>
            <ac:spMk id="9" creationId="{00000000-0000-0000-0000-000000000000}"/>
          </ac:spMkLst>
        </pc:spChg>
        <pc:spChg chg="mod">
          <ac:chgData name="Abbie Walsh" userId="7ddf7973-d252-4c7a-9f3f-763ac225c767" providerId="ADAL" clId="{334B341F-EAA8-4729-BB5E-43CC09BB3988}" dt="2023-11-17T09:33:33.616" v="984" actId="404"/>
          <ac:spMkLst>
            <pc:docMk/>
            <pc:sldMk cId="2453627779" sldId="821"/>
            <ac:spMk id="12" creationId="{00000000-0000-0000-0000-000000000000}"/>
          </ac:spMkLst>
        </pc:spChg>
        <pc:graphicFrameChg chg="add mod">
          <ac:chgData name="Abbie Walsh" userId="7ddf7973-d252-4c7a-9f3f-763ac225c767" providerId="ADAL" clId="{334B341F-EAA8-4729-BB5E-43CC09BB3988}" dt="2023-11-17T09:32:04.801" v="970" actId="14100"/>
          <ac:graphicFrameMkLst>
            <pc:docMk/>
            <pc:sldMk cId="2453627779" sldId="821"/>
            <ac:graphicFrameMk id="4" creationId="{7E008C22-AE37-F478-F519-10022FF49249}"/>
          </ac:graphicFrameMkLst>
        </pc:graphicFrameChg>
        <pc:graphicFrameChg chg="add del">
          <ac:chgData name="Abbie Walsh" userId="7ddf7973-d252-4c7a-9f3f-763ac225c767" providerId="ADAL" clId="{334B341F-EAA8-4729-BB5E-43CC09BB3988}" dt="2023-11-16T17:03:03.819" v="120" actId="478"/>
          <ac:graphicFrameMkLst>
            <pc:docMk/>
            <pc:sldMk cId="2453627779" sldId="821"/>
            <ac:graphicFrameMk id="6" creationId="{7E008C22-AE37-F478-F519-10022FF49249}"/>
          </ac:graphicFrameMkLst>
        </pc:graphicFrameChg>
      </pc:sldChg>
      <pc:sldChg chg="addSp delSp modSp mod">
        <pc:chgData name="Abbie Walsh" userId="7ddf7973-d252-4c7a-9f3f-763ac225c767" providerId="ADAL" clId="{334B341F-EAA8-4729-BB5E-43CC09BB3988}" dt="2023-11-17T09:33:10.560" v="981" actId="404"/>
        <pc:sldMkLst>
          <pc:docMk/>
          <pc:sldMk cId="2906409072" sldId="822"/>
        </pc:sldMkLst>
        <pc:spChg chg="mod">
          <ac:chgData name="Abbie Walsh" userId="7ddf7973-d252-4c7a-9f3f-763ac225c767" providerId="ADAL" clId="{334B341F-EAA8-4729-BB5E-43CC09BB3988}" dt="2023-11-16T17:29:05.155" v="303" actId="20577"/>
          <ac:spMkLst>
            <pc:docMk/>
            <pc:sldMk cId="2906409072" sldId="822"/>
            <ac:spMk id="46" creationId="{00000000-0000-0000-0000-000000000000}"/>
          </ac:spMkLst>
        </pc:spChg>
        <pc:spChg chg="mod">
          <ac:chgData name="Abbie Walsh" userId="7ddf7973-d252-4c7a-9f3f-763ac225c767" providerId="ADAL" clId="{334B341F-EAA8-4729-BB5E-43CC09BB3988}" dt="2023-11-17T09:31:15.434" v="966" actId="1076"/>
          <ac:spMkLst>
            <pc:docMk/>
            <pc:sldMk cId="2906409072" sldId="822"/>
            <ac:spMk id="49" creationId="{00000000-0000-0000-0000-000000000000}"/>
          </ac:spMkLst>
        </pc:spChg>
        <pc:spChg chg="mod">
          <ac:chgData name="Abbie Walsh" userId="7ddf7973-d252-4c7a-9f3f-763ac225c767" providerId="ADAL" clId="{334B341F-EAA8-4729-BB5E-43CC09BB3988}" dt="2023-11-17T09:33:10.560" v="981" actId="404"/>
          <ac:spMkLst>
            <pc:docMk/>
            <pc:sldMk cId="2906409072" sldId="822"/>
            <ac:spMk id="51" creationId="{00000000-0000-0000-0000-000000000000}"/>
          </ac:spMkLst>
        </pc:spChg>
        <pc:graphicFrameChg chg="add mod">
          <ac:chgData name="Abbie Walsh" userId="7ddf7973-d252-4c7a-9f3f-763ac225c767" providerId="ADAL" clId="{334B341F-EAA8-4729-BB5E-43CC09BB3988}" dt="2023-11-17T09:31:23.288" v="967" actId="1076"/>
          <ac:graphicFrameMkLst>
            <pc:docMk/>
            <pc:sldMk cId="2906409072" sldId="822"/>
            <ac:graphicFrameMk id="4" creationId="{6809ADA7-EF80-0505-7B41-E80D5F19BEA8}"/>
          </ac:graphicFrameMkLst>
        </pc:graphicFrameChg>
        <pc:graphicFrameChg chg="del">
          <ac:chgData name="Abbie Walsh" userId="7ddf7973-d252-4c7a-9f3f-763ac225c767" providerId="ADAL" clId="{334B341F-EAA8-4729-BB5E-43CC09BB3988}" dt="2023-11-16T17:13:57.065" v="174" actId="478"/>
          <ac:graphicFrameMkLst>
            <pc:docMk/>
            <pc:sldMk cId="2906409072" sldId="822"/>
            <ac:graphicFrameMk id="6" creationId="{6809ADA7-EF80-0505-7B41-E80D5F19BEA8}"/>
          </ac:graphicFrameMkLst>
        </pc:graphicFrameChg>
      </pc:sldChg>
      <pc:sldChg chg="addSp delSp modSp mod">
        <pc:chgData name="Abbie Walsh" userId="7ddf7973-d252-4c7a-9f3f-763ac225c767" providerId="ADAL" clId="{334B341F-EAA8-4729-BB5E-43CC09BB3988}" dt="2023-11-17T09:33:06.817" v="980" actId="404"/>
        <pc:sldMkLst>
          <pc:docMk/>
          <pc:sldMk cId="405221153" sldId="823"/>
        </pc:sldMkLst>
        <pc:spChg chg="add mod">
          <ac:chgData name="Abbie Walsh" userId="7ddf7973-d252-4c7a-9f3f-763ac225c767" providerId="ADAL" clId="{334B341F-EAA8-4729-BB5E-43CC09BB3988}" dt="2023-11-17T09:33:06.817" v="980" actId="404"/>
          <ac:spMkLst>
            <pc:docMk/>
            <pc:sldMk cId="405221153" sldId="823"/>
            <ac:spMk id="4" creationId="{CE68B898-0F8A-D5FF-5AB3-FF76423A5BB7}"/>
          </ac:spMkLst>
        </pc:spChg>
        <pc:spChg chg="mod">
          <ac:chgData name="Abbie Walsh" userId="7ddf7973-d252-4c7a-9f3f-763ac225c767" providerId="ADAL" clId="{334B341F-EAA8-4729-BB5E-43CC09BB3988}" dt="2023-11-17T09:32:21.616" v="972" actId="1076"/>
          <ac:spMkLst>
            <pc:docMk/>
            <pc:sldMk cId="405221153" sldId="823"/>
            <ac:spMk id="10" creationId="{00000000-0000-0000-0000-000000000000}"/>
          </ac:spMkLst>
        </pc:spChg>
        <pc:spChg chg="mod">
          <ac:chgData name="Abbie Walsh" userId="7ddf7973-d252-4c7a-9f3f-763ac225c767" providerId="ADAL" clId="{334B341F-EAA8-4729-BB5E-43CC09BB3988}" dt="2023-11-16T17:28:55.297" v="296" actId="113"/>
          <ac:spMkLst>
            <pc:docMk/>
            <pc:sldMk cId="405221153" sldId="823"/>
            <ac:spMk id="12" creationId="{00000000-0000-0000-0000-000000000000}"/>
          </ac:spMkLst>
        </pc:spChg>
        <pc:graphicFrameChg chg="del">
          <ac:chgData name="Abbie Walsh" userId="7ddf7973-d252-4c7a-9f3f-763ac225c767" providerId="ADAL" clId="{334B341F-EAA8-4729-BB5E-43CC09BB3988}" dt="2023-11-16T17:26:16.773" v="233" actId="478"/>
          <ac:graphicFrameMkLst>
            <pc:docMk/>
            <pc:sldMk cId="405221153" sldId="823"/>
            <ac:graphicFrameMk id="4" creationId="{20F24B48-934A-2E5F-BACD-D317E2B0F589}"/>
          </ac:graphicFrameMkLst>
        </pc:graphicFrameChg>
        <pc:graphicFrameChg chg="add mod">
          <ac:chgData name="Abbie Walsh" userId="7ddf7973-d252-4c7a-9f3f-763ac225c767" providerId="ADAL" clId="{334B341F-EAA8-4729-BB5E-43CC09BB3988}" dt="2023-11-16T17:27:28.255" v="280" actId="1076"/>
          <ac:graphicFrameMkLst>
            <pc:docMk/>
            <pc:sldMk cId="405221153" sldId="823"/>
            <ac:graphicFrameMk id="5" creationId="{20F24B48-934A-2E5F-BACD-D317E2B0F589}"/>
          </ac:graphicFrameMkLst>
        </pc:graphicFrameChg>
      </pc:sldChg>
      <pc:sldChg chg="addSp delSp modSp mod modNotesTx">
        <pc:chgData name="Abbie Walsh" userId="7ddf7973-d252-4c7a-9f3f-763ac225c767" providerId="ADAL" clId="{334B341F-EAA8-4729-BB5E-43CC09BB3988}" dt="2023-11-30T08:17:59.311" v="1202" actId="20577"/>
        <pc:sldMkLst>
          <pc:docMk/>
          <pc:sldMk cId="3632939580" sldId="832"/>
        </pc:sldMkLst>
        <pc:spChg chg="add mod">
          <ac:chgData name="Abbie Walsh" userId="7ddf7973-d252-4c7a-9f3f-763ac225c767" providerId="ADAL" clId="{334B341F-EAA8-4729-BB5E-43CC09BB3988}" dt="2023-11-17T09:35:28.176" v="1028" actId="1076"/>
          <ac:spMkLst>
            <pc:docMk/>
            <pc:sldMk cId="3632939580" sldId="832"/>
            <ac:spMk id="4" creationId="{629A120B-5D9B-125B-030C-A48D9F2FB749}"/>
          </ac:spMkLst>
        </pc:spChg>
        <pc:spChg chg="mod">
          <ac:chgData name="Abbie Walsh" userId="7ddf7973-d252-4c7a-9f3f-763ac225c767" providerId="ADAL" clId="{334B341F-EAA8-4729-BB5E-43CC09BB3988}" dt="2023-11-16T17:53:26.009" v="489" actId="403"/>
          <ac:spMkLst>
            <pc:docMk/>
            <pc:sldMk cId="3632939580" sldId="832"/>
            <ac:spMk id="7" creationId="{00000000-0000-0000-0000-000000000000}"/>
          </ac:spMkLst>
        </pc:spChg>
        <pc:spChg chg="del mod">
          <ac:chgData name="Abbie Walsh" userId="7ddf7973-d252-4c7a-9f3f-763ac225c767" providerId="ADAL" clId="{334B341F-EAA8-4729-BB5E-43CC09BB3988}" dt="2023-11-16T16:18:34.645" v="58" actId="478"/>
          <ac:spMkLst>
            <pc:docMk/>
            <pc:sldMk cId="3632939580" sldId="832"/>
            <ac:spMk id="16" creationId="{16EA78FA-3399-BA7F-6CF1-27A8CBB665A3}"/>
          </ac:spMkLst>
        </pc:spChg>
        <pc:graphicFrameChg chg="mod">
          <ac:chgData name="Abbie Walsh" userId="7ddf7973-d252-4c7a-9f3f-763ac225c767" providerId="ADAL" clId="{334B341F-EAA8-4729-BB5E-43CC09BB3988}" dt="2023-11-30T08:17:59.311" v="1202" actId="20577"/>
          <ac:graphicFrameMkLst>
            <pc:docMk/>
            <pc:sldMk cId="3632939580" sldId="832"/>
            <ac:graphicFrameMk id="8" creationId="{00000000-0000-0000-0000-000000000000}"/>
          </ac:graphicFrameMkLst>
        </pc:graphicFrameChg>
      </pc:sldChg>
      <pc:sldChg chg="modSp mod">
        <pc:chgData name="Abbie Walsh" userId="7ddf7973-d252-4c7a-9f3f-763ac225c767" providerId="ADAL" clId="{334B341F-EAA8-4729-BB5E-43CC09BB3988}" dt="2023-12-04T07:50:31.479" v="1316" actId="114"/>
        <pc:sldMkLst>
          <pc:docMk/>
          <pc:sldMk cId="2117927928" sldId="837"/>
        </pc:sldMkLst>
        <pc:spChg chg="mod">
          <ac:chgData name="Abbie Walsh" userId="7ddf7973-d252-4c7a-9f3f-763ac225c767" providerId="ADAL" clId="{334B341F-EAA8-4729-BB5E-43CC09BB3988}" dt="2023-11-30T08:19:15.940" v="1220" actId="114"/>
          <ac:spMkLst>
            <pc:docMk/>
            <pc:sldMk cId="2117927928" sldId="837"/>
            <ac:spMk id="3" creationId="{3625C865-5C10-51E4-86FB-D1B035E6BF95}"/>
          </ac:spMkLst>
        </pc:spChg>
        <pc:spChg chg="mod">
          <ac:chgData name="Abbie Walsh" userId="7ddf7973-d252-4c7a-9f3f-763ac225c767" providerId="ADAL" clId="{334B341F-EAA8-4729-BB5E-43CC09BB3988}" dt="2023-11-17T08:15:23.078" v="701" actId="20577"/>
          <ac:spMkLst>
            <pc:docMk/>
            <pc:sldMk cId="2117927928" sldId="837"/>
            <ac:spMk id="7" creationId="{00000000-0000-0000-0000-000000000000}"/>
          </ac:spMkLst>
        </pc:spChg>
        <pc:spChg chg="mod">
          <ac:chgData name="Abbie Walsh" userId="7ddf7973-d252-4c7a-9f3f-763ac225c767" providerId="ADAL" clId="{334B341F-EAA8-4729-BB5E-43CC09BB3988}" dt="2023-11-17T08:11:40.776" v="663" actId="20577"/>
          <ac:spMkLst>
            <pc:docMk/>
            <pc:sldMk cId="2117927928" sldId="837"/>
            <ac:spMk id="17" creationId="{00000000-0000-0000-0000-000000000000}"/>
          </ac:spMkLst>
        </pc:spChg>
        <pc:spChg chg="mod">
          <ac:chgData name="Abbie Walsh" userId="7ddf7973-d252-4c7a-9f3f-763ac225c767" providerId="ADAL" clId="{334B341F-EAA8-4729-BB5E-43CC09BB3988}" dt="2023-11-17T08:11:39.222" v="662" actId="20577"/>
          <ac:spMkLst>
            <pc:docMk/>
            <pc:sldMk cId="2117927928" sldId="837"/>
            <ac:spMk id="18" creationId="{00000000-0000-0000-0000-000000000000}"/>
          </ac:spMkLst>
        </pc:spChg>
        <pc:spChg chg="mod">
          <ac:chgData name="Abbie Walsh" userId="7ddf7973-d252-4c7a-9f3f-763ac225c767" providerId="ADAL" clId="{334B341F-EAA8-4729-BB5E-43CC09BB3988}" dt="2023-11-17T08:19:08.567" v="720" actId="1076"/>
          <ac:spMkLst>
            <pc:docMk/>
            <pc:sldMk cId="2117927928" sldId="837"/>
            <ac:spMk id="21" creationId="{00000000-0000-0000-0000-000000000000}"/>
          </ac:spMkLst>
        </pc:spChg>
        <pc:grpChg chg="mod">
          <ac:chgData name="Abbie Walsh" userId="7ddf7973-d252-4c7a-9f3f-763ac225c767" providerId="ADAL" clId="{334B341F-EAA8-4729-BB5E-43CC09BB3988}" dt="2023-11-17T08:19:12.023" v="721" actId="1076"/>
          <ac:grpSpMkLst>
            <pc:docMk/>
            <pc:sldMk cId="2117927928" sldId="837"/>
            <ac:grpSpMk id="15" creationId="{00000000-0000-0000-0000-000000000000}"/>
          </ac:grpSpMkLst>
        </pc:grpChg>
        <pc:graphicFrameChg chg="mod">
          <ac:chgData name="Abbie Walsh" userId="7ddf7973-d252-4c7a-9f3f-763ac225c767" providerId="ADAL" clId="{334B341F-EAA8-4729-BB5E-43CC09BB3988}" dt="2023-12-04T07:50:31.479" v="1316" actId="114"/>
          <ac:graphicFrameMkLst>
            <pc:docMk/>
            <pc:sldMk cId="2117927928" sldId="837"/>
            <ac:graphicFrameMk id="8" creationId="{00000000-0000-0000-0000-000000000000}"/>
          </ac:graphicFrameMkLst>
        </pc:graphicFrameChg>
      </pc:sldChg>
      <pc:sldChg chg="modSp mod">
        <pc:chgData name="Abbie Walsh" userId="7ddf7973-d252-4c7a-9f3f-763ac225c767" providerId="ADAL" clId="{334B341F-EAA8-4729-BB5E-43CC09BB3988}" dt="2023-11-17T09:25:40.534" v="915" actId="1076"/>
        <pc:sldMkLst>
          <pc:docMk/>
          <pc:sldMk cId="45193545" sldId="842"/>
        </pc:sldMkLst>
        <pc:spChg chg="mod">
          <ac:chgData name="Abbie Walsh" userId="7ddf7973-d252-4c7a-9f3f-763ac225c767" providerId="ADAL" clId="{334B341F-EAA8-4729-BB5E-43CC09BB3988}" dt="2023-11-17T09:25:21.960" v="912" actId="122"/>
          <ac:spMkLst>
            <pc:docMk/>
            <pc:sldMk cId="45193545" sldId="842"/>
            <ac:spMk id="3" creationId="{0670D3A5-446D-A44F-E837-9B4CB3FB2FFC}"/>
          </ac:spMkLst>
        </pc:spChg>
        <pc:spChg chg="mod">
          <ac:chgData name="Abbie Walsh" userId="7ddf7973-d252-4c7a-9f3f-763ac225c767" providerId="ADAL" clId="{334B341F-EAA8-4729-BB5E-43CC09BB3988}" dt="2023-11-17T09:25:36.582" v="914" actId="14100"/>
          <ac:spMkLst>
            <pc:docMk/>
            <pc:sldMk cId="45193545" sldId="842"/>
            <ac:spMk id="4" creationId="{EA9897E4-DBE3-5AA2-71A8-24DA7F99CEC1}"/>
          </ac:spMkLst>
        </pc:spChg>
        <pc:spChg chg="mod">
          <ac:chgData name="Abbie Walsh" userId="7ddf7973-d252-4c7a-9f3f-763ac225c767" providerId="ADAL" clId="{334B341F-EAA8-4729-BB5E-43CC09BB3988}" dt="2023-11-17T09:25:40.534" v="915" actId="1076"/>
          <ac:spMkLst>
            <pc:docMk/>
            <pc:sldMk cId="45193545" sldId="842"/>
            <ac:spMk id="7" creationId="{00000000-0000-0000-0000-000000000000}"/>
          </ac:spMkLst>
        </pc:spChg>
      </pc:sldChg>
      <pc:sldChg chg="addSp modSp">
        <pc:chgData name="Abbie Walsh" userId="7ddf7973-d252-4c7a-9f3f-763ac225c767" providerId="ADAL" clId="{334B341F-EAA8-4729-BB5E-43CC09BB3988}" dt="2023-11-17T09:34:54.604" v="995"/>
        <pc:sldMkLst>
          <pc:docMk/>
          <pc:sldMk cId="2865790070" sldId="845"/>
        </pc:sldMkLst>
        <pc:spChg chg="add mod">
          <ac:chgData name="Abbie Walsh" userId="7ddf7973-d252-4c7a-9f3f-763ac225c767" providerId="ADAL" clId="{334B341F-EAA8-4729-BB5E-43CC09BB3988}" dt="2023-11-17T09:34:54.604" v="995"/>
          <ac:spMkLst>
            <pc:docMk/>
            <pc:sldMk cId="2865790070" sldId="845"/>
            <ac:spMk id="3" creationId="{ADE496FF-41B3-A73C-AC22-13006AF87A6A}"/>
          </ac:spMkLst>
        </pc:spChg>
      </pc:sldChg>
      <pc:sldChg chg="mod">
        <pc:chgData name="Abbie Walsh" userId="7ddf7973-d252-4c7a-9f3f-763ac225c767" providerId="ADAL" clId="{334B341F-EAA8-4729-BB5E-43CC09BB3988}" dt="2023-11-27T07:07:19.918" v="1183" actId="27918"/>
        <pc:sldMkLst>
          <pc:docMk/>
          <pc:sldMk cId="1481666261" sldId="846"/>
        </pc:sldMkLst>
      </pc:sldChg>
      <pc:sldChg chg="mod">
        <pc:chgData name="Abbie Walsh" userId="7ddf7973-d252-4c7a-9f3f-763ac225c767" providerId="ADAL" clId="{334B341F-EAA8-4729-BB5E-43CC09BB3988}" dt="2023-11-27T07:07:45.057" v="1186" actId="27918"/>
        <pc:sldMkLst>
          <pc:docMk/>
          <pc:sldMk cId="2393501841" sldId="848"/>
        </pc:sldMkLst>
      </pc:sldChg>
      <pc:sldChg chg="addSp modSp mod">
        <pc:chgData name="Abbie Walsh" userId="7ddf7973-d252-4c7a-9f3f-763ac225c767" providerId="ADAL" clId="{334B341F-EAA8-4729-BB5E-43CC09BB3988}" dt="2023-11-17T09:40:45.385" v="1110" actId="1076"/>
        <pc:sldMkLst>
          <pc:docMk/>
          <pc:sldMk cId="2410853558" sldId="850"/>
        </pc:sldMkLst>
        <pc:spChg chg="add mod">
          <ac:chgData name="Abbie Walsh" userId="7ddf7973-d252-4c7a-9f3f-763ac225c767" providerId="ADAL" clId="{334B341F-EAA8-4729-BB5E-43CC09BB3988}" dt="2023-11-17T09:40:45.385" v="1110" actId="1076"/>
          <ac:spMkLst>
            <pc:docMk/>
            <pc:sldMk cId="2410853558" sldId="850"/>
            <ac:spMk id="4" creationId="{4B28D710-9ED3-565C-064C-427BC673FD10}"/>
          </ac:spMkLst>
        </pc:spChg>
      </pc:sldChg>
      <pc:sldChg chg="mod">
        <pc:chgData name="Abbie Walsh" userId="7ddf7973-d252-4c7a-9f3f-763ac225c767" providerId="ADAL" clId="{334B341F-EAA8-4729-BB5E-43CC09BB3988}" dt="2023-11-27T07:12:09.780" v="1188" actId="27918"/>
        <pc:sldMkLst>
          <pc:docMk/>
          <pc:sldMk cId="1463383054" sldId="852"/>
        </pc:sldMkLst>
      </pc:sldChg>
      <pc:sldChg chg="addSp modSp">
        <pc:chgData name="Abbie Walsh" userId="7ddf7973-d252-4c7a-9f3f-763ac225c767" providerId="ADAL" clId="{334B341F-EAA8-4729-BB5E-43CC09BB3988}" dt="2023-11-17T09:35:02.249" v="997"/>
        <pc:sldMkLst>
          <pc:docMk/>
          <pc:sldMk cId="3923827878" sldId="854"/>
        </pc:sldMkLst>
        <pc:spChg chg="add mod">
          <ac:chgData name="Abbie Walsh" userId="7ddf7973-d252-4c7a-9f3f-763ac225c767" providerId="ADAL" clId="{334B341F-EAA8-4729-BB5E-43CC09BB3988}" dt="2023-11-17T09:35:02.249" v="997"/>
          <ac:spMkLst>
            <pc:docMk/>
            <pc:sldMk cId="3923827878" sldId="854"/>
            <ac:spMk id="4" creationId="{0FAFA3DE-5C62-82C1-DC72-8BD1722242FE}"/>
          </ac:spMkLst>
        </pc:spChg>
      </pc:sldChg>
      <pc:sldChg chg="modSp mod">
        <pc:chgData name="Abbie Walsh" userId="7ddf7973-d252-4c7a-9f3f-763ac225c767" providerId="ADAL" clId="{334B341F-EAA8-4729-BB5E-43CC09BB3988}" dt="2023-11-17T09:26:29.586" v="922" actId="14100"/>
        <pc:sldMkLst>
          <pc:docMk/>
          <pc:sldMk cId="4174667365" sldId="859"/>
        </pc:sldMkLst>
        <pc:spChg chg="mod">
          <ac:chgData name="Abbie Walsh" userId="7ddf7973-d252-4c7a-9f3f-763ac225c767" providerId="ADAL" clId="{334B341F-EAA8-4729-BB5E-43CC09BB3988}" dt="2023-11-17T09:26:18.185" v="918" actId="122"/>
          <ac:spMkLst>
            <pc:docMk/>
            <pc:sldMk cId="4174667365" sldId="859"/>
            <ac:spMk id="3" creationId="{0670D3A5-446D-A44F-E837-9B4CB3FB2FFC}"/>
          </ac:spMkLst>
        </pc:spChg>
        <pc:spChg chg="mod">
          <ac:chgData name="Abbie Walsh" userId="7ddf7973-d252-4c7a-9f3f-763ac225c767" providerId="ADAL" clId="{334B341F-EAA8-4729-BB5E-43CC09BB3988}" dt="2023-11-17T09:26:23.711" v="920" actId="14100"/>
          <ac:spMkLst>
            <pc:docMk/>
            <pc:sldMk cId="4174667365" sldId="859"/>
            <ac:spMk id="4" creationId="{EA9897E4-DBE3-5AA2-71A8-24DA7F99CEC1}"/>
          </ac:spMkLst>
        </pc:spChg>
        <pc:spChg chg="mod">
          <ac:chgData name="Abbie Walsh" userId="7ddf7973-d252-4c7a-9f3f-763ac225c767" providerId="ADAL" clId="{334B341F-EAA8-4729-BB5E-43CC09BB3988}" dt="2023-11-17T09:26:29.586" v="922" actId="14100"/>
          <ac:spMkLst>
            <pc:docMk/>
            <pc:sldMk cId="4174667365" sldId="859"/>
            <ac:spMk id="7" creationId="{00000000-0000-0000-0000-000000000000}"/>
          </ac:spMkLst>
        </pc:spChg>
      </pc:sldChg>
      <pc:sldChg chg="modSp mod">
        <pc:chgData name="Abbie Walsh" userId="7ddf7973-d252-4c7a-9f3f-763ac225c767" providerId="ADAL" clId="{334B341F-EAA8-4729-BB5E-43CC09BB3988}" dt="2023-11-23T08:38:44.339" v="1147" actId="27918"/>
        <pc:sldMkLst>
          <pc:docMk/>
          <pc:sldMk cId="470453750" sldId="861"/>
        </pc:sldMkLst>
        <pc:spChg chg="mod">
          <ac:chgData name="Abbie Walsh" userId="7ddf7973-d252-4c7a-9f3f-763ac225c767" providerId="ADAL" clId="{334B341F-EAA8-4729-BB5E-43CC09BB3988}" dt="2023-11-17T09:40:03.477" v="1109" actId="403"/>
          <ac:spMkLst>
            <pc:docMk/>
            <pc:sldMk cId="470453750" sldId="861"/>
            <ac:spMk id="4" creationId="{B9FA0821-4977-7F9B-975D-B0C0ED4EF581}"/>
          </ac:spMkLst>
        </pc:spChg>
        <pc:graphicFrameChg chg="mod">
          <ac:chgData name="Abbie Walsh" userId="7ddf7973-d252-4c7a-9f3f-763ac225c767" providerId="ADAL" clId="{334B341F-EAA8-4729-BB5E-43CC09BB3988}" dt="2023-11-23T08:38:42.424" v="1146" actId="207"/>
          <ac:graphicFrameMkLst>
            <pc:docMk/>
            <pc:sldMk cId="470453750" sldId="861"/>
            <ac:graphicFrameMk id="5" creationId="{31D99A29-B93D-5A91-B8AD-55FE2F8FFF28}"/>
          </ac:graphicFrameMkLst>
        </pc:graphicFrameChg>
      </pc:sldChg>
      <pc:sldChg chg="addSp modSp">
        <pc:chgData name="Abbie Walsh" userId="7ddf7973-d252-4c7a-9f3f-763ac225c767" providerId="ADAL" clId="{334B341F-EAA8-4729-BB5E-43CC09BB3988}" dt="2023-11-17T09:35:45.068" v="1029"/>
        <pc:sldMkLst>
          <pc:docMk/>
          <pc:sldMk cId="3018499296" sldId="863"/>
        </pc:sldMkLst>
        <pc:spChg chg="add mod">
          <ac:chgData name="Abbie Walsh" userId="7ddf7973-d252-4c7a-9f3f-763ac225c767" providerId="ADAL" clId="{334B341F-EAA8-4729-BB5E-43CC09BB3988}" dt="2023-11-17T09:35:45.068" v="1029"/>
          <ac:spMkLst>
            <pc:docMk/>
            <pc:sldMk cId="3018499296" sldId="863"/>
            <ac:spMk id="6" creationId="{DFAD5403-B99E-3C14-D8C8-067BC13EB532}"/>
          </ac:spMkLst>
        </pc:spChg>
      </pc:sldChg>
      <pc:sldChg chg="modSp mod">
        <pc:chgData name="Abbie Walsh" userId="7ddf7973-d252-4c7a-9f3f-763ac225c767" providerId="ADAL" clId="{334B341F-EAA8-4729-BB5E-43CC09BB3988}" dt="2023-11-17T09:29:58.688" v="957" actId="14100"/>
        <pc:sldMkLst>
          <pc:docMk/>
          <pc:sldMk cId="2356872503" sldId="865"/>
        </pc:sldMkLst>
        <pc:spChg chg="mod">
          <ac:chgData name="Abbie Walsh" userId="7ddf7973-d252-4c7a-9f3f-763ac225c767" providerId="ADAL" clId="{334B341F-EAA8-4729-BB5E-43CC09BB3988}" dt="2023-11-17T09:29:47.523" v="953" actId="122"/>
          <ac:spMkLst>
            <pc:docMk/>
            <pc:sldMk cId="2356872503" sldId="865"/>
            <ac:spMk id="3" creationId="{0670D3A5-446D-A44F-E837-9B4CB3FB2FFC}"/>
          </ac:spMkLst>
        </pc:spChg>
        <pc:spChg chg="mod">
          <ac:chgData name="Abbie Walsh" userId="7ddf7973-d252-4c7a-9f3f-763ac225c767" providerId="ADAL" clId="{334B341F-EAA8-4729-BB5E-43CC09BB3988}" dt="2023-11-17T09:29:52.662" v="955" actId="14100"/>
          <ac:spMkLst>
            <pc:docMk/>
            <pc:sldMk cId="2356872503" sldId="865"/>
            <ac:spMk id="4" creationId="{EA9897E4-DBE3-5AA2-71A8-24DA7F99CEC1}"/>
          </ac:spMkLst>
        </pc:spChg>
        <pc:spChg chg="mod">
          <ac:chgData name="Abbie Walsh" userId="7ddf7973-d252-4c7a-9f3f-763ac225c767" providerId="ADAL" clId="{334B341F-EAA8-4729-BB5E-43CC09BB3988}" dt="2023-11-17T09:29:58.688" v="957" actId="14100"/>
          <ac:spMkLst>
            <pc:docMk/>
            <pc:sldMk cId="2356872503" sldId="865"/>
            <ac:spMk id="7" creationId="{00000000-0000-0000-0000-000000000000}"/>
          </ac:spMkLst>
        </pc:spChg>
      </pc:sldChg>
      <pc:sldChg chg="modSp mod">
        <pc:chgData name="Abbie Walsh" userId="7ddf7973-d252-4c7a-9f3f-763ac225c767" providerId="ADAL" clId="{334B341F-EAA8-4729-BB5E-43CC09BB3988}" dt="2023-11-17T09:30:44.398" v="965" actId="14100"/>
        <pc:sldMkLst>
          <pc:docMk/>
          <pc:sldMk cId="4269123650" sldId="866"/>
        </pc:sldMkLst>
        <pc:spChg chg="mod">
          <ac:chgData name="Abbie Walsh" userId="7ddf7973-d252-4c7a-9f3f-763ac225c767" providerId="ADAL" clId="{334B341F-EAA8-4729-BB5E-43CC09BB3988}" dt="2023-11-17T09:30:34.054" v="961" actId="122"/>
          <ac:spMkLst>
            <pc:docMk/>
            <pc:sldMk cId="4269123650" sldId="866"/>
            <ac:spMk id="3" creationId="{0670D3A5-446D-A44F-E837-9B4CB3FB2FFC}"/>
          </ac:spMkLst>
        </pc:spChg>
        <pc:spChg chg="mod">
          <ac:chgData name="Abbie Walsh" userId="7ddf7973-d252-4c7a-9f3f-763ac225c767" providerId="ADAL" clId="{334B341F-EAA8-4729-BB5E-43CC09BB3988}" dt="2023-11-17T09:30:38.905" v="963" actId="14100"/>
          <ac:spMkLst>
            <pc:docMk/>
            <pc:sldMk cId="4269123650" sldId="866"/>
            <ac:spMk id="4" creationId="{EA9897E4-DBE3-5AA2-71A8-24DA7F99CEC1}"/>
          </ac:spMkLst>
        </pc:spChg>
        <pc:spChg chg="mod">
          <ac:chgData name="Abbie Walsh" userId="7ddf7973-d252-4c7a-9f3f-763ac225c767" providerId="ADAL" clId="{334B341F-EAA8-4729-BB5E-43CC09BB3988}" dt="2023-11-17T09:30:44.398" v="965" actId="14100"/>
          <ac:spMkLst>
            <pc:docMk/>
            <pc:sldMk cId="4269123650" sldId="866"/>
            <ac:spMk id="7" creationId="{00000000-0000-0000-0000-000000000000}"/>
          </ac:spMkLst>
        </pc:spChg>
      </pc:sldChg>
      <pc:sldChg chg="addSp modSp mod">
        <pc:chgData name="Abbie Walsh" userId="7ddf7973-d252-4c7a-9f3f-763ac225c767" providerId="ADAL" clId="{334B341F-EAA8-4729-BB5E-43CC09BB3988}" dt="2023-11-30T08:20:26.295" v="1249" actId="20577"/>
        <pc:sldMkLst>
          <pc:docMk/>
          <pc:sldMk cId="1289809312" sldId="867"/>
        </pc:sldMkLst>
        <pc:spChg chg="add mod">
          <ac:chgData name="Abbie Walsh" userId="7ddf7973-d252-4c7a-9f3f-763ac225c767" providerId="ADAL" clId="{334B341F-EAA8-4729-BB5E-43CC09BB3988}" dt="2023-11-17T09:33:50.889" v="987" actId="404"/>
          <ac:spMkLst>
            <pc:docMk/>
            <pc:sldMk cId="1289809312" sldId="867"/>
            <ac:spMk id="2" creationId="{27F0FD5B-DD3F-D953-3749-8C8E1B20603E}"/>
          </ac:spMkLst>
        </pc:spChg>
        <pc:graphicFrameChg chg="mod">
          <ac:chgData name="Abbie Walsh" userId="7ddf7973-d252-4c7a-9f3f-763ac225c767" providerId="ADAL" clId="{334B341F-EAA8-4729-BB5E-43CC09BB3988}" dt="2023-11-30T08:20:26.295" v="1249" actId="20577"/>
          <ac:graphicFrameMkLst>
            <pc:docMk/>
            <pc:sldMk cId="1289809312" sldId="867"/>
            <ac:graphicFrameMk id="6" creationId="{216BEBB4-EB64-A816-47DC-3021C10770BB}"/>
          </ac:graphicFrameMkLst>
        </pc:graphicFrameChg>
      </pc:sldChg>
      <pc:sldChg chg="addSp modSp mod">
        <pc:chgData name="Abbie Walsh" userId="7ddf7973-d252-4c7a-9f3f-763ac225c767" providerId="ADAL" clId="{334B341F-EAA8-4729-BB5E-43CC09BB3988}" dt="2023-11-17T09:46:20.508" v="1144" actId="1076"/>
        <pc:sldMkLst>
          <pc:docMk/>
          <pc:sldMk cId="1822762368" sldId="870"/>
        </pc:sldMkLst>
        <pc:spChg chg="add mod">
          <ac:chgData name="Abbie Walsh" userId="7ddf7973-d252-4c7a-9f3f-763ac225c767" providerId="ADAL" clId="{334B341F-EAA8-4729-BB5E-43CC09BB3988}" dt="2023-11-17T09:46:20.508" v="1144" actId="1076"/>
          <ac:spMkLst>
            <pc:docMk/>
            <pc:sldMk cId="1822762368" sldId="870"/>
            <ac:spMk id="6" creationId="{30DD038D-D9A0-C72C-502C-6BABC14AC5D8}"/>
          </ac:spMkLst>
        </pc:spChg>
        <pc:graphicFrameChg chg="mod">
          <ac:chgData name="Abbie Walsh" userId="7ddf7973-d252-4c7a-9f3f-763ac225c767" providerId="ADAL" clId="{334B341F-EAA8-4729-BB5E-43CC09BB3988}" dt="2023-11-17T07:30:57.947" v="539" actId="1076"/>
          <ac:graphicFrameMkLst>
            <pc:docMk/>
            <pc:sldMk cId="1822762368" sldId="870"/>
            <ac:graphicFrameMk id="2" creationId="{7460321F-8466-C65F-414B-32831551C760}"/>
          </ac:graphicFrameMkLst>
        </pc:graphicFrameChg>
      </pc:sldChg>
      <pc:sldChg chg="addSp modSp mod">
        <pc:chgData name="Abbie Walsh" userId="7ddf7973-d252-4c7a-9f3f-763ac225c767" providerId="ADAL" clId="{334B341F-EAA8-4729-BB5E-43CC09BB3988}" dt="2023-11-17T09:37:04.380" v="1077" actId="1076"/>
        <pc:sldMkLst>
          <pc:docMk/>
          <pc:sldMk cId="1309012968" sldId="871"/>
        </pc:sldMkLst>
        <pc:spChg chg="add mod">
          <ac:chgData name="Abbie Walsh" userId="7ddf7973-d252-4c7a-9f3f-763ac225c767" providerId="ADAL" clId="{334B341F-EAA8-4729-BB5E-43CC09BB3988}" dt="2023-11-17T09:37:04.380" v="1077" actId="1076"/>
          <ac:spMkLst>
            <pc:docMk/>
            <pc:sldMk cId="1309012968" sldId="871"/>
            <ac:spMk id="6" creationId="{A9A05A64-832B-5259-EC43-F671155CECB2}"/>
          </ac:spMkLst>
        </pc:spChg>
        <pc:graphicFrameChg chg="mod">
          <ac:chgData name="Abbie Walsh" userId="7ddf7973-d252-4c7a-9f3f-763ac225c767" providerId="ADAL" clId="{334B341F-EAA8-4729-BB5E-43CC09BB3988}" dt="2023-11-17T09:36:59.445" v="1076" actId="1076"/>
          <ac:graphicFrameMkLst>
            <pc:docMk/>
            <pc:sldMk cId="1309012968" sldId="871"/>
            <ac:graphicFrameMk id="2" creationId="{E43F1824-D14E-E904-710C-32D4B0BE6339}"/>
          </ac:graphicFrameMkLst>
        </pc:graphicFrameChg>
      </pc:sldChg>
      <pc:sldChg chg="addSp modSp mod">
        <pc:chgData name="Abbie Walsh" userId="7ddf7973-d252-4c7a-9f3f-763ac225c767" providerId="ADAL" clId="{334B341F-EAA8-4729-BB5E-43CC09BB3988}" dt="2023-11-17T09:37:26.608" v="1106" actId="1076"/>
        <pc:sldMkLst>
          <pc:docMk/>
          <pc:sldMk cId="492416097" sldId="873"/>
        </pc:sldMkLst>
        <pc:spChg chg="add mod">
          <ac:chgData name="Abbie Walsh" userId="7ddf7973-d252-4c7a-9f3f-763ac225c767" providerId="ADAL" clId="{334B341F-EAA8-4729-BB5E-43CC09BB3988}" dt="2023-11-17T09:37:26.608" v="1106" actId="1076"/>
          <ac:spMkLst>
            <pc:docMk/>
            <pc:sldMk cId="492416097" sldId="873"/>
            <ac:spMk id="6" creationId="{F1333828-94F1-70E7-316C-2DA7A073E2B8}"/>
          </ac:spMkLst>
        </pc:spChg>
      </pc:sldChg>
      <pc:sldChg chg="addSp delSp modSp mod">
        <pc:chgData name="Abbie Walsh" userId="7ddf7973-d252-4c7a-9f3f-763ac225c767" providerId="ADAL" clId="{334B341F-EAA8-4729-BB5E-43CC09BB3988}" dt="2023-11-30T08:20:17.879" v="1232" actId="1076"/>
        <pc:sldMkLst>
          <pc:docMk/>
          <pc:sldMk cId="14842641" sldId="875"/>
        </pc:sldMkLst>
        <pc:spChg chg="add del mod">
          <ac:chgData name="Abbie Walsh" userId="7ddf7973-d252-4c7a-9f3f-763ac225c767" providerId="ADAL" clId="{334B341F-EAA8-4729-BB5E-43CC09BB3988}" dt="2023-11-30T08:20:17.879" v="1232" actId="1076"/>
          <ac:spMkLst>
            <pc:docMk/>
            <pc:sldMk cId="14842641" sldId="875"/>
            <ac:spMk id="2" creationId="{B4C14AFE-2878-6EC3-79E0-FEC17FF35630}"/>
          </ac:spMkLst>
        </pc:spChg>
        <pc:spChg chg="add mod">
          <ac:chgData name="Abbie Walsh" userId="7ddf7973-d252-4c7a-9f3f-763ac225c767" providerId="ADAL" clId="{334B341F-EAA8-4729-BB5E-43CC09BB3988}" dt="2023-11-17T09:32:57.562" v="978" actId="404"/>
          <ac:spMkLst>
            <pc:docMk/>
            <pc:sldMk cId="14842641" sldId="875"/>
            <ac:spMk id="4" creationId="{6F50C1D0-82ED-D8B7-E228-D1073AA15BB6}"/>
          </ac:spMkLst>
        </pc:spChg>
        <pc:spChg chg="mod">
          <ac:chgData name="Abbie Walsh" userId="7ddf7973-d252-4c7a-9f3f-763ac225c767" providerId="ADAL" clId="{334B341F-EAA8-4729-BB5E-43CC09BB3988}" dt="2023-11-16T17:29:27.417" v="307" actId="2711"/>
          <ac:spMkLst>
            <pc:docMk/>
            <pc:sldMk cId="14842641" sldId="875"/>
            <ac:spMk id="5" creationId="{F2BE9F2B-76BB-B495-F7C5-DD9D1C5DF45B}"/>
          </ac:spMkLst>
        </pc:spChg>
        <pc:graphicFrameChg chg="mod">
          <ac:chgData name="Abbie Walsh" userId="7ddf7973-d252-4c7a-9f3f-763ac225c767" providerId="ADAL" clId="{334B341F-EAA8-4729-BB5E-43CC09BB3988}" dt="2023-11-17T09:32:49.999" v="977" actId="14100"/>
          <ac:graphicFrameMkLst>
            <pc:docMk/>
            <pc:sldMk cId="14842641" sldId="875"/>
            <ac:graphicFrameMk id="3" creationId="{BBE6C3EE-BE98-2EE4-33EE-1D2CA688365A}"/>
          </ac:graphicFrameMkLst>
        </pc:graphicFrameChg>
      </pc:sldChg>
      <pc:sldChg chg="addSp delSp modSp mod">
        <pc:chgData name="Abbie Walsh" userId="7ddf7973-d252-4c7a-9f3f-763ac225c767" providerId="ADAL" clId="{334B341F-EAA8-4729-BB5E-43CC09BB3988}" dt="2023-11-24T09:29:29.293" v="1164" actId="14100"/>
        <pc:sldMkLst>
          <pc:docMk/>
          <pc:sldMk cId="491350504" sldId="876"/>
        </pc:sldMkLst>
        <pc:spChg chg="add del mod">
          <ac:chgData name="Abbie Walsh" userId="7ddf7973-d252-4c7a-9f3f-763ac225c767" providerId="ADAL" clId="{334B341F-EAA8-4729-BB5E-43CC09BB3988}" dt="2023-11-17T09:34:46.873" v="994"/>
          <ac:spMkLst>
            <pc:docMk/>
            <pc:sldMk cId="491350504" sldId="876"/>
            <ac:spMk id="3" creationId="{7F2A04DA-66B7-0777-58F9-FBA4FD4E2AF8}"/>
          </ac:spMkLst>
        </pc:spChg>
        <pc:spChg chg="mod">
          <ac:chgData name="Abbie Walsh" userId="7ddf7973-d252-4c7a-9f3f-763ac225c767" providerId="ADAL" clId="{334B341F-EAA8-4729-BB5E-43CC09BB3988}" dt="2023-11-24T09:29:29.293" v="1164" actId="14100"/>
          <ac:spMkLst>
            <pc:docMk/>
            <pc:sldMk cId="491350504" sldId="876"/>
            <ac:spMk id="4" creationId="{00000000-0000-0000-0000-000000000000}"/>
          </ac:spMkLst>
        </pc:spChg>
      </pc:sldChg>
    </pc:docChg>
  </pc:docChgLst>
  <pc:docChgLst>
    <pc:chgData name="Abbie Walsh" userId="7ddf7973-d252-4c7a-9f3f-763ac225c767" providerId="ADAL" clId="{36450586-2D16-443C-94A9-07C2E9C757E7}"/>
    <pc:docChg chg="delSld">
      <pc:chgData name="Abbie Walsh" userId="7ddf7973-d252-4c7a-9f3f-763ac225c767" providerId="ADAL" clId="{36450586-2D16-443C-94A9-07C2E9C757E7}" dt="2024-01-11T15:14:50.957" v="0" actId="47"/>
      <pc:docMkLst>
        <pc:docMk/>
      </pc:docMkLst>
      <pc:sldChg chg="del">
        <pc:chgData name="Abbie Walsh" userId="7ddf7973-d252-4c7a-9f3f-763ac225c767" providerId="ADAL" clId="{36450586-2D16-443C-94A9-07C2E9C757E7}" dt="2024-01-11T15:14:50.957" v="0" actId="47"/>
        <pc:sldMkLst>
          <pc:docMk/>
          <pc:sldMk cId="2604341454" sldId="765"/>
        </pc:sldMkLst>
      </pc:sldChg>
      <pc:sldChg chg="del">
        <pc:chgData name="Abbie Walsh" userId="7ddf7973-d252-4c7a-9f3f-763ac225c767" providerId="ADAL" clId="{36450586-2D16-443C-94A9-07C2E9C757E7}" dt="2024-01-11T15:14:50.957" v="0" actId="47"/>
        <pc:sldMkLst>
          <pc:docMk/>
          <pc:sldMk cId="780009028" sldId="783"/>
        </pc:sldMkLst>
      </pc:sldChg>
      <pc:sldChg chg="del">
        <pc:chgData name="Abbie Walsh" userId="7ddf7973-d252-4c7a-9f3f-763ac225c767" providerId="ADAL" clId="{36450586-2D16-443C-94A9-07C2E9C757E7}" dt="2024-01-11T15:14:50.957" v="0" actId="47"/>
        <pc:sldMkLst>
          <pc:docMk/>
          <pc:sldMk cId="3656086467" sldId="813"/>
        </pc:sldMkLst>
      </pc:sldChg>
      <pc:sldChg chg="del">
        <pc:chgData name="Abbie Walsh" userId="7ddf7973-d252-4c7a-9f3f-763ac225c767" providerId="ADAL" clId="{36450586-2D16-443C-94A9-07C2E9C757E7}" dt="2024-01-11T15:14:50.957" v="0" actId="47"/>
        <pc:sldMkLst>
          <pc:docMk/>
          <pc:sldMk cId="2807041698" sldId="820"/>
        </pc:sldMkLst>
      </pc:sldChg>
      <pc:sldChg chg="del">
        <pc:chgData name="Abbie Walsh" userId="7ddf7973-d252-4c7a-9f3f-763ac225c767" providerId="ADAL" clId="{36450586-2D16-443C-94A9-07C2E9C757E7}" dt="2024-01-11T15:14:50.957" v="0" actId="47"/>
        <pc:sldMkLst>
          <pc:docMk/>
          <pc:sldMk cId="2453627779" sldId="821"/>
        </pc:sldMkLst>
      </pc:sldChg>
      <pc:sldChg chg="del">
        <pc:chgData name="Abbie Walsh" userId="7ddf7973-d252-4c7a-9f3f-763ac225c767" providerId="ADAL" clId="{36450586-2D16-443C-94A9-07C2E9C757E7}" dt="2024-01-11T15:14:50.957" v="0" actId="47"/>
        <pc:sldMkLst>
          <pc:docMk/>
          <pc:sldMk cId="2906409072" sldId="822"/>
        </pc:sldMkLst>
      </pc:sldChg>
      <pc:sldChg chg="del">
        <pc:chgData name="Abbie Walsh" userId="7ddf7973-d252-4c7a-9f3f-763ac225c767" providerId="ADAL" clId="{36450586-2D16-443C-94A9-07C2E9C757E7}" dt="2024-01-11T15:14:50.957" v="0" actId="47"/>
        <pc:sldMkLst>
          <pc:docMk/>
          <pc:sldMk cId="405221153" sldId="823"/>
        </pc:sldMkLst>
      </pc:sldChg>
      <pc:sldChg chg="del">
        <pc:chgData name="Abbie Walsh" userId="7ddf7973-d252-4c7a-9f3f-763ac225c767" providerId="ADAL" clId="{36450586-2D16-443C-94A9-07C2E9C757E7}" dt="2024-01-11T15:14:50.957" v="0" actId="47"/>
        <pc:sldMkLst>
          <pc:docMk/>
          <pc:sldMk cId="2117927928" sldId="837"/>
        </pc:sldMkLst>
      </pc:sldChg>
      <pc:sldChg chg="del">
        <pc:chgData name="Abbie Walsh" userId="7ddf7973-d252-4c7a-9f3f-763ac225c767" providerId="ADAL" clId="{36450586-2D16-443C-94A9-07C2E9C757E7}" dt="2024-01-11T15:14:50.957" v="0" actId="47"/>
        <pc:sldMkLst>
          <pc:docMk/>
          <pc:sldMk cId="4174667365" sldId="859"/>
        </pc:sldMkLst>
      </pc:sldChg>
      <pc:sldChg chg="del">
        <pc:chgData name="Abbie Walsh" userId="7ddf7973-d252-4c7a-9f3f-763ac225c767" providerId="ADAL" clId="{36450586-2D16-443C-94A9-07C2E9C757E7}" dt="2024-01-11T15:14:50.957" v="0" actId="47"/>
        <pc:sldMkLst>
          <pc:docMk/>
          <pc:sldMk cId="3018499296" sldId="863"/>
        </pc:sldMkLst>
      </pc:sldChg>
      <pc:sldChg chg="del">
        <pc:chgData name="Abbie Walsh" userId="7ddf7973-d252-4c7a-9f3f-763ac225c767" providerId="ADAL" clId="{36450586-2D16-443C-94A9-07C2E9C757E7}" dt="2024-01-11T15:14:50.957" v="0" actId="47"/>
        <pc:sldMkLst>
          <pc:docMk/>
          <pc:sldMk cId="2356872503" sldId="865"/>
        </pc:sldMkLst>
      </pc:sldChg>
      <pc:sldChg chg="del">
        <pc:chgData name="Abbie Walsh" userId="7ddf7973-d252-4c7a-9f3f-763ac225c767" providerId="ADAL" clId="{36450586-2D16-443C-94A9-07C2E9C757E7}" dt="2024-01-11T15:14:50.957" v="0" actId="47"/>
        <pc:sldMkLst>
          <pc:docMk/>
          <pc:sldMk cId="4269123650" sldId="866"/>
        </pc:sldMkLst>
      </pc:sldChg>
      <pc:sldChg chg="del">
        <pc:chgData name="Abbie Walsh" userId="7ddf7973-d252-4c7a-9f3f-763ac225c767" providerId="ADAL" clId="{36450586-2D16-443C-94A9-07C2E9C757E7}" dt="2024-01-11T15:14:50.957" v="0" actId="47"/>
        <pc:sldMkLst>
          <pc:docMk/>
          <pc:sldMk cId="1289809312" sldId="867"/>
        </pc:sldMkLst>
      </pc:sldChg>
      <pc:sldChg chg="del">
        <pc:chgData name="Abbie Walsh" userId="7ddf7973-d252-4c7a-9f3f-763ac225c767" providerId="ADAL" clId="{36450586-2D16-443C-94A9-07C2E9C757E7}" dt="2024-01-11T15:14:50.957" v="0" actId="47"/>
        <pc:sldMkLst>
          <pc:docMk/>
          <pc:sldMk cId="1822762368" sldId="870"/>
        </pc:sldMkLst>
      </pc:sldChg>
      <pc:sldChg chg="del">
        <pc:chgData name="Abbie Walsh" userId="7ddf7973-d252-4c7a-9f3f-763ac225c767" providerId="ADAL" clId="{36450586-2D16-443C-94A9-07C2E9C757E7}" dt="2024-01-11T15:14:50.957" v="0" actId="47"/>
        <pc:sldMkLst>
          <pc:docMk/>
          <pc:sldMk cId="1309012968" sldId="871"/>
        </pc:sldMkLst>
      </pc:sldChg>
      <pc:sldChg chg="del">
        <pc:chgData name="Abbie Walsh" userId="7ddf7973-d252-4c7a-9f3f-763ac225c767" providerId="ADAL" clId="{36450586-2D16-443C-94A9-07C2E9C757E7}" dt="2024-01-11T15:14:50.957" v="0" actId="47"/>
        <pc:sldMkLst>
          <pc:docMk/>
          <pc:sldMk cId="492416097" sldId="873"/>
        </pc:sldMkLst>
      </pc:sldChg>
      <pc:sldChg chg="del">
        <pc:chgData name="Abbie Walsh" userId="7ddf7973-d252-4c7a-9f3f-763ac225c767" providerId="ADAL" clId="{36450586-2D16-443C-94A9-07C2E9C757E7}" dt="2024-01-11T15:14:50.957" v="0" actId="47"/>
        <pc:sldMkLst>
          <pc:docMk/>
          <pc:sldMk cId="14842641" sldId="875"/>
        </pc:sldMkLst>
      </pc:sldChg>
    </pc:docChg>
  </pc:docChgLst>
  <pc:docChgLst>
    <pc:chgData name="Sophie Fatoba" userId="5ff292e8-eebb-44a3-91ff-d96a30079961" providerId="ADAL" clId="{B0BAC694-D0E3-4539-89DF-D05DDE4F9117}"/>
    <pc:docChg chg="undo redo custSel addSld delSld modSld sldOrd">
      <pc:chgData name="Sophie Fatoba" userId="5ff292e8-eebb-44a3-91ff-d96a30079961" providerId="ADAL" clId="{B0BAC694-D0E3-4539-89DF-D05DDE4F9117}" dt="2023-11-22T07:32:32.907" v="1678" actId="20577"/>
      <pc:docMkLst>
        <pc:docMk/>
      </pc:docMkLst>
      <pc:sldChg chg="addSp delSp modSp mod">
        <pc:chgData name="Sophie Fatoba" userId="5ff292e8-eebb-44a3-91ff-d96a30079961" providerId="ADAL" clId="{B0BAC694-D0E3-4539-89DF-D05DDE4F9117}" dt="2023-11-17T08:59:42.098" v="1247" actId="1076"/>
        <pc:sldMkLst>
          <pc:docMk/>
          <pc:sldMk cId="2604341454" sldId="765"/>
        </pc:sldMkLst>
        <pc:spChg chg="add mod">
          <ac:chgData name="Sophie Fatoba" userId="5ff292e8-eebb-44a3-91ff-d96a30079961" providerId="ADAL" clId="{B0BAC694-D0E3-4539-89DF-D05DDE4F9117}" dt="2023-11-17T08:59:42.098" v="1247" actId="1076"/>
          <ac:spMkLst>
            <pc:docMk/>
            <pc:sldMk cId="2604341454" sldId="765"/>
            <ac:spMk id="4" creationId="{248E723D-E783-90A8-8106-BCFAA6B43D76}"/>
          </ac:spMkLst>
        </pc:spChg>
        <pc:spChg chg="add del">
          <ac:chgData name="Sophie Fatoba" userId="5ff292e8-eebb-44a3-91ff-d96a30079961" providerId="ADAL" clId="{B0BAC694-D0E3-4539-89DF-D05DDE4F9117}" dt="2023-11-17T08:59:15.733" v="1240" actId="478"/>
          <ac:spMkLst>
            <pc:docMk/>
            <pc:sldMk cId="2604341454" sldId="765"/>
            <ac:spMk id="14" creationId="{00000000-0000-0000-0000-000000000000}"/>
          </ac:spMkLst>
        </pc:spChg>
        <pc:spChg chg="del mod">
          <ac:chgData name="Sophie Fatoba" userId="5ff292e8-eebb-44a3-91ff-d96a30079961" providerId="ADAL" clId="{B0BAC694-D0E3-4539-89DF-D05DDE4F9117}" dt="2023-11-17T08:59:21.998" v="1243" actId="478"/>
          <ac:spMkLst>
            <pc:docMk/>
            <pc:sldMk cId="2604341454" sldId="765"/>
            <ac:spMk id="18" creationId="{00000000-0000-0000-0000-000000000000}"/>
          </ac:spMkLst>
        </pc:spChg>
        <pc:spChg chg="del mod">
          <ac:chgData name="Sophie Fatoba" userId="5ff292e8-eebb-44a3-91ff-d96a30079961" providerId="ADAL" clId="{B0BAC694-D0E3-4539-89DF-D05DDE4F9117}" dt="2023-11-17T08:59:19.847" v="1242" actId="478"/>
          <ac:spMkLst>
            <pc:docMk/>
            <pc:sldMk cId="2604341454" sldId="765"/>
            <ac:spMk id="19" creationId="{00000000-0000-0000-0000-000000000000}"/>
          </ac:spMkLst>
        </pc:spChg>
        <pc:grpChg chg="del">
          <ac:chgData name="Sophie Fatoba" userId="5ff292e8-eebb-44a3-91ff-d96a30079961" providerId="ADAL" clId="{B0BAC694-D0E3-4539-89DF-D05DDE4F9117}" dt="2023-11-17T08:59:23.935" v="1244" actId="478"/>
          <ac:grpSpMkLst>
            <pc:docMk/>
            <pc:sldMk cId="2604341454" sldId="765"/>
            <ac:grpSpMk id="15" creationId="{00000000-0000-0000-0000-000000000000}"/>
          </ac:grpSpMkLst>
        </pc:grpChg>
      </pc:sldChg>
      <pc:sldChg chg="modSp mod ord">
        <pc:chgData name="Sophie Fatoba" userId="5ff292e8-eebb-44a3-91ff-d96a30079961" providerId="ADAL" clId="{B0BAC694-D0E3-4539-89DF-D05DDE4F9117}" dt="2023-11-21T07:31:20.697" v="1532" actId="20578"/>
        <pc:sldMkLst>
          <pc:docMk/>
          <pc:sldMk cId="780009028" sldId="783"/>
        </pc:sldMkLst>
        <pc:spChg chg="mod">
          <ac:chgData name="Sophie Fatoba" userId="5ff292e8-eebb-44a3-91ff-d96a30079961" providerId="ADAL" clId="{B0BAC694-D0E3-4539-89DF-D05DDE4F9117}" dt="2023-11-17T08:53:31.897" v="1110" actId="1076"/>
          <ac:spMkLst>
            <pc:docMk/>
            <pc:sldMk cId="780009028" sldId="783"/>
            <ac:spMk id="16" creationId="{6B9B3768-C570-D37F-AD00-BBF4FE51671D}"/>
          </ac:spMkLst>
        </pc:spChg>
      </pc:sldChg>
      <pc:sldChg chg="addSp delSp modSp del mod">
        <pc:chgData name="Sophie Fatoba" userId="5ff292e8-eebb-44a3-91ff-d96a30079961" providerId="ADAL" clId="{B0BAC694-D0E3-4539-89DF-D05DDE4F9117}" dt="2023-11-17T09:20:45.964" v="1412" actId="2696"/>
        <pc:sldMkLst>
          <pc:docMk/>
          <pc:sldMk cId="3545541460" sldId="807"/>
        </pc:sldMkLst>
        <pc:spChg chg="mod">
          <ac:chgData name="Sophie Fatoba" userId="5ff292e8-eebb-44a3-91ff-d96a30079961" providerId="ADAL" clId="{B0BAC694-D0E3-4539-89DF-D05DDE4F9117}" dt="2023-11-16T12:12:44.046" v="159" actId="1076"/>
          <ac:spMkLst>
            <pc:docMk/>
            <pc:sldMk cId="3545541460" sldId="807"/>
            <ac:spMk id="4" creationId="{00000000-0000-0000-0000-000000000000}"/>
          </ac:spMkLst>
        </pc:spChg>
        <pc:spChg chg="add mod">
          <ac:chgData name="Sophie Fatoba" userId="5ff292e8-eebb-44a3-91ff-d96a30079961" providerId="ADAL" clId="{B0BAC694-D0E3-4539-89DF-D05DDE4F9117}" dt="2023-11-16T12:12:18.012" v="155" actId="1076"/>
          <ac:spMkLst>
            <pc:docMk/>
            <pc:sldMk cId="3545541460" sldId="807"/>
            <ac:spMk id="6" creationId="{DF877EA3-5D35-BB05-EAFE-8A4F336EBE57}"/>
          </ac:spMkLst>
        </pc:spChg>
        <pc:spChg chg="add mod">
          <ac:chgData name="Sophie Fatoba" userId="5ff292e8-eebb-44a3-91ff-d96a30079961" providerId="ADAL" clId="{B0BAC694-D0E3-4539-89DF-D05DDE4F9117}" dt="2023-11-16T12:11:43.621" v="151" actId="121"/>
          <ac:spMkLst>
            <pc:docMk/>
            <pc:sldMk cId="3545541460" sldId="807"/>
            <ac:spMk id="10" creationId="{EF259AD6-2B5A-559A-27BD-E3ECE4D30B46}"/>
          </ac:spMkLst>
        </pc:spChg>
        <pc:spChg chg="del mod">
          <ac:chgData name="Sophie Fatoba" userId="5ff292e8-eebb-44a3-91ff-d96a30079961" providerId="ADAL" clId="{B0BAC694-D0E3-4539-89DF-D05DDE4F9117}" dt="2023-11-16T12:08:06.251" v="102" actId="478"/>
          <ac:spMkLst>
            <pc:docMk/>
            <pc:sldMk cId="3545541460" sldId="807"/>
            <ac:spMk id="11" creationId="{00000000-0000-0000-0000-000000000000}"/>
          </ac:spMkLst>
        </pc:spChg>
        <pc:spChg chg="del mod">
          <ac:chgData name="Sophie Fatoba" userId="5ff292e8-eebb-44a3-91ff-d96a30079961" providerId="ADAL" clId="{B0BAC694-D0E3-4539-89DF-D05DDE4F9117}" dt="2023-11-16T12:09:04.621" v="108" actId="478"/>
          <ac:spMkLst>
            <pc:docMk/>
            <pc:sldMk cId="3545541460" sldId="807"/>
            <ac:spMk id="12" creationId="{00000000-0000-0000-0000-000000000000}"/>
          </ac:spMkLst>
        </pc:spChg>
        <pc:spChg chg="del mod">
          <ac:chgData name="Sophie Fatoba" userId="5ff292e8-eebb-44a3-91ff-d96a30079961" providerId="ADAL" clId="{B0BAC694-D0E3-4539-89DF-D05DDE4F9117}" dt="2023-11-16T12:09:01.742" v="106" actId="478"/>
          <ac:spMkLst>
            <pc:docMk/>
            <pc:sldMk cId="3545541460" sldId="807"/>
            <ac:spMk id="13" creationId="{00000000-0000-0000-0000-000000000000}"/>
          </ac:spMkLst>
        </pc:spChg>
        <pc:spChg chg="add del">
          <ac:chgData name="Sophie Fatoba" userId="5ff292e8-eebb-44a3-91ff-d96a30079961" providerId="ADAL" clId="{B0BAC694-D0E3-4539-89DF-D05DDE4F9117}" dt="2023-11-16T12:12:12.494" v="154" actId="11529"/>
          <ac:spMkLst>
            <pc:docMk/>
            <pc:sldMk cId="3545541460" sldId="807"/>
            <ac:spMk id="18" creationId="{34B3C09D-D058-91DB-718C-21AAF6983A92}"/>
          </ac:spMkLst>
        </pc:spChg>
        <pc:spChg chg="mod">
          <ac:chgData name="Sophie Fatoba" userId="5ff292e8-eebb-44a3-91ff-d96a30079961" providerId="ADAL" clId="{B0BAC694-D0E3-4539-89DF-D05DDE4F9117}" dt="2023-11-16T12:11:26.581" v="147" actId="14100"/>
          <ac:spMkLst>
            <pc:docMk/>
            <pc:sldMk cId="3545541460" sldId="807"/>
            <ac:spMk id="24" creationId="{00000000-0000-0000-0000-000000000000}"/>
          </ac:spMkLst>
        </pc:spChg>
        <pc:spChg chg="del mod">
          <ac:chgData name="Sophie Fatoba" userId="5ff292e8-eebb-44a3-91ff-d96a30079961" providerId="ADAL" clId="{B0BAC694-D0E3-4539-89DF-D05DDE4F9117}" dt="2023-11-16T12:06:56.227" v="48" actId="478"/>
          <ac:spMkLst>
            <pc:docMk/>
            <pc:sldMk cId="3545541460" sldId="807"/>
            <ac:spMk id="25" creationId="{00000000-0000-0000-0000-000000000000}"/>
          </ac:spMkLst>
        </pc:spChg>
        <pc:graphicFrameChg chg="add del mod">
          <ac:chgData name="Sophie Fatoba" userId="5ff292e8-eebb-44a3-91ff-d96a30079961" providerId="ADAL" clId="{B0BAC694-D0E3-4539-89DF-D05DDE4F9117}" dt="2023-11-16T12:04:19.022" v="28"/>
          <ac:graphicFrameMkLst>
            <pc:docMk/>
            <pc:sldMk cId="3545541460" sldId="807"/>
            <ac:graphicFrameMk id="2" creationId="{60012663-A48A-5C8D-F6F3-7F4A12A5D218}"/>
          </ac:graphicFrameMkLst>
        </pc:graphicFrameChg>
        <pc:graphicFrameChg chg="add mod modGraphic">
          <ac:chgData name="Sophie Fatoba" userId="5ff292e8-eebb-44a3-91ff-d96a30079961" providerId="ADAL" clId="{B0BAC694-D0E3-4539-89DF-D05DDE4F9117}" dt="2023-11-16T14:01:13.584" v="1087" actId="1035"/>
          <ac:graphicFrameMkLst>
            <pc:docMk/>
            <pc:sldMk cId="3545541460" sldId="807"/>
            <ac:graphicFrameMk id="3" creationId="{C383CE71-E4E3-764F-AD2F-C5DC127F714E}"/>
          </ac:graphicFrameMkLst>
        </pc:graphicFrameChg>
        <pc:graphicFrameChg chg="add del mod modGraphic">
          <ac:chgData name="Sophie Fatoba" userId="5ff292e8-eebb-44a3-91ff-d96a30079961" providerId="ADAL" clId="{B0BAC694-D0E3-4539-89DF-D05DDE4F9117}" dt="2023-11-16T12:12:57.883" v="161" actId="478"/>
          <ac:graphicFrameMkLst>
            <pc:docMk/>
            <pc:sldMk cId="3545541460" sldId="807"/>
            <ac:graphicFrameMk id="5" creationId="{7A8E8784-194B-A73D-8907-C44644B45EA0}"/>
          </ac:graphicFrameMkLst>
        </pc:graphicFrameChg>
        <pc:graphicFrameChg chg="del modGraphic">
          <ac:chgData name="Sophie Fatoba" userId="5ff292e8-eebb-44a3-91ff-d96a30079961" providerId="ADAL" clId="{B0BAC694-D0E3-4539-89DF-D05DDE4F9117}" dt="2023-11-16T12:04:58.611" v="37" actId="478"/>
          <ac:graphicFrameMkLst>
            <pc:docMk/>
            <pc:sldMk cId="3545541460" sldId="807"/>
            <ac:graphicFrameMk id="14" creationId="{00000000-0000-0000-0000-000000000000}"/>
          </ac:graphicFrameMkLst>
        </pc:graphicFrameChg>
        <pc:graphicFrameChg chg="del mod modGraphic">
          <ac:chgData name="Sophie Fatoba" userId="5ff292e8-eebb-44a3-91ff-d96a30079961" providerId="ADAL" clId="{B0BAC694-D0E3-4539-89DF-D05DDE4F9117}" dt="2023-11-16T12:04:30.876" v="30" actId="478"/>
          <ac:graphicFrameMkLst>
            <pc:docMk/>
            <pc:sldMk cId="3545541460" sldId="807"/>
            <ac:graphicFrameMk id="15" creationId="{00000000-0000-0000-0000-000000000000}"/>
          </ac:graphicFrameMkLst>
        </pc:graphicFrameChg>
        <pc:graphicFrameChg chg="del">
          <ac:chgData name="Sophie Fatoba" userId="5ff292e8-eebb-44a3-91ff-d96a30079961" providerId="ADAL" clId="{B0BAC694-D0E3-4539-89DF-D05DDE4F9117}" dt="2023-11-16T12:04:41.270" v="33" actId="478"/>
          <ac:graphicFrameMkLst>
            <pc:docMk/>
            <pc:sldMk cId="3545541460" sldId="807"/>
            <ac:graphicFrameMk id="16" creationId="{00000000-0000-0000-0000-000000000000}"/>
          </ac:graphicFrameMkLst>
        </pc:graphicFrameChg>
        <pc:graphicFrameChg chg="del">
          <ac:chgData name="Sophie Fatoba" userId="5ff292e8-eebb-44a3-91ff-d96a30079961" providerId="ADAL" clId="{B0BAC694-D0E3-4539-89DF-D05DDE4F9117}" dt="2023-11-16T12:05:00.552" v="38" actId="478"/>
          <ac:graphicFrameMkLst>
            <pc:docMk/>
            <pc:sldMk cId="3545541460" sldId="807"/>
            <ac:graphicFrameMk id="17" creationId="{00000000-0000-0000-0000-000000000000}"/>
          </ac:graphicFrameMkLst>
        </pc:graphicFrameChg>
        <pc:graphicFrameChg chg="add del mod">
          <ac:chgData name="Sophie Fatoba" userId="5ff292e8-eebb-44a3-91ff-d96a30079961" providerId="ADAL" clId="{B0BAC694-D0E3-4539-89DF-D05DDE4F9117}" dt="2023-11-16T12:13:13.781" v="163"/>
          <ac:graphicFrameMkLst>
            <pc:docMk/>
            <pc:sldMk cId="3545541460" sldId="807"/>
            <ac:graphicFrameMk id="19" creationId="{1D049F25-1AF3-EF07-1998-1EDB5F87BEFC}"/>
          </ac:graphicFrameMkLst>
        </pc:graphicFrameChg>
        <pc:graphicFrameChg chg="add mod modGraphic">
          <ac:chgData name="Sophie Fatoba" userId="5ff292e8-eebb-44a3-91ff-d96a30079961" providerId="ADAL" clId="{B0BAC694-D0E3-4539-89DF-D05DDE4F9117}" dt="2023-11-16T12:13:20.986" v="166" actId="14100"/>
          <ac:graphicFrameMkLst>
            <pc:docMk/>
            <pc:sldMk cId="3545541460" sldId="807"/>
            <ac:graphicFrameMk id="20" creationId="{BA5B0F11-4F6D-2DE9-4730-EB2B975CE6DC}"/>
          </ac:graphicFrameMkLst>
        </pc:graphicFrameChg>
        <pc:graphicFrameChg chg="add mod modGraphic">
          <ac:chgData name="Sophie Fatoba" userId="5ff292e8-eebb-44a3-91ff-d96a30079961" providerId="ADAL" clId="{B0BAC694-D0E3-4539-89DF-D05DDE4F9117}" dt="2023-11-16T12:14:42.723" v="179" actId="14100"/>
          <ac:graphicFrameMkLst>
            <pc:docMk/>
            <pc:sldMk cId="3545541460" sldId="807"/>
            <ac:graphicFrameMk id="21" creationId="{AA2F9197-6A9D-CE67-D116-967EB7EF6DD6}"/>
          </ac:graphicFrameMkLst>
        </pc:graphicFrameChg>
        <pc:graphicFrameChg chg="add del mod">
          <ac:chgData name="Sophie Fatoba" userId="5ff292e8-eebb-44a3-91ff-d96a30079961" providerId="ADAL" clId="{B0BAC694-D0E3-4539-89DF-D05DDE4F9117}" dt="2023-11-16T12:14:05.113" v="172"/>
          <ac:graphicFrameMkLst>
            <pc:docMk/>
            <pc:sldMk cId="3545541460" sldId="807"/>
            <ac:graphicFrameMk id="22" creationId="{BFD9D191-4A5B-E53B-DD75-A36A857713CE}"/>
          </ac:graphicFrameMkLst>
        </pc:graphicFrameChg>
        <pc:graphicFrameChg chg="del">
          <ac:chgData name="Sophie Fatoba" userId="5ff292e8-eebb-44a3-91ff-d96a30079961" providerId="ADAL" clId="{B0BAC694-D0E3-4539-89DF-D05DDE4F9117}" dt="2023-11-16T12:04:57.290" v="36" actId="478"/>
          <ac:graphicFrameMkLst>
            <pc:docMk/>
            <pc:sldMk cId="3545541460" sldId="807"/>
            <ac:graphicFrameMk id="23" creationId="{00000000-0000-0000-0000-000000000000}"/>
          </ac:graphicFrameMkLst>
        </pc:graphicFrameChg>
        <pc:graphicFrameChg chg="add mod modGraphic">
          <ac:chgData name="Sophie Fatoba" userId="5ff292e8-eebb-44a3-91ff-d96a30079961" providerId="ADAL" clId="{B0BAC694-D0E3-4539-89DF-D05DDE4F9117}" dt="2023-11-16T12:14:31.658" v="178" actId="1076"/>
          <ac:graphicFrameMkLst>
            <pc:docMk/>
            <pc:sldMk cId="3545541460" sldId="807"/>
            <ac:graphicFrameMk id="27" creationId="{860A3C7F-4646-7A18-8935-538FBE01BF5E}"/>
          </ac:graphicFrameMkLst>
        </pc:graphicFrameChg>
      </pc:sldChg>
      <pc:sldChg chg="addSp delSp modSp mod">
        <pc:chgData name="Sophie Fatoba" userId="5ff292e8-eebb-44a3-91ff-d96a30079961" providerId="ADAL" clId="{B0BAC694-D0E3-4539-89DF-D05DDE4F9117}" dt="2023-11-21T10:46:29.202" v="1613" actId="20577"/>
        <pc:sldMkLst>
          <pc:docMk/>
          <pc:sldMk cId="2078217573" sldId="808"/>
        </pc:sldMkLst>
        <pc:spChg chg="mod">
          <ac:chgData name="Sophie Fatoba" userId="5ff292e8-eebb-44a3-91ff-d96a30079961" providerId="ADAL" clId="{B0BAC694-D0E3-4539-89DF-D05DDE4F9117}" dt="2023-11-17T09:23:25.075" v="1419" actId="1076"/>
          <ac:spMkLst>
            <pc:docMk/>
            <pc:sldMk cId="2078217573" sldId="808"/>
            <ac:spMk id="2" creationId="{F6096D63-0BE6-BCB5-2EA8-69ABE50CCC1C}"/>
          </ac:spMkLst>
        </pc:spChg>
        <pc:graphicFrameChg chg="add mod modGraphic">
          <ac:chgData name="Sophie Fatoba" userId="5ff292e8-eebb-44a3-91ff-d96a30079961" providerId="ADAL" clId="{B0BAC694-D0E3-4539-89DF-D05DDE4F9117}" dt="2023-11-21T10:46:29.202" v="1613" actId="20577"/>
          <ac:graphicFrameMkLst>
            <pc:docMk/>
            <pc:sldMk cId="2078217573" sldId="808"/>
            <ac:graphicFrameMk id="3" creationId="{10822B5A-3677-4D2A-94AF-5DEDA560F0DB}"/>
          </ac:graphicFrameMkLst>
        </pc:graphicFrameChg>
        <pc:graphicFrameChg chg="del mod modGraphic">
          <ac:chgData name="Sophie Fatoba" userId="5ff292e8-eebb-44a3-91ff-d96a30079961" providerId="ADAL" clId="{B0BAC694-D0E3-4539-89DF-D05DDE4F9117}" dt="2023-11-16T12:31:16.598" v="763" actId="21"/>
          <ac:graphicFrameMkLst>
            <pc:docMk/>
            <pc:sldMk cId="2078217573" sldId="808"/>
            <ac:graphicFrameMk id="12" creationId="{00000000-0000-0000-0000-000000000000}"/>
          </ac:graphicFrameMkLst>
        </pc:graphicFrameChg>
      </pc:sldChg>
      <pc:sldChg chg="addSp delSp modSp mod">
        <pc:chgData name="Sophie Fatoba" userId="5ff292e8-eebb-44a3-91ff-d96a30079961" providerId="ADAL" clId="{B0BAC694-D0E3-4539-89DF-D05DDE4F9117}" dt="2023-11-21T11:46:59.536" v="1649" actId="1076"/>
        <pc:sldMkLst>
          <pc:docMk/>
          <pc:sldMk cId="3656086467" sldId="813"/>
        </pc:sldMkLst>
        <pc:spChg chg="add mod">
          <ac:chgData name="Sophie Fatoba" userId="5ff292e8-eebb-44a3-91ff-d96a30079961" providerId="ADAL" clId="{B0BAC694-D0E3-4539-89DF-D05DDE4F9117}" dt="2023-11-21T11:46:59.536" v="1649" actId="1076"/>
          <ac:spMkLst>
            <pc:docMk/>
            <pc:sldMk cId="3656086467" sldId="813"/>
            <ac:spMk id="6" creationId="{409DF3C0-FC46-ACD9-4C1C-EF0E8E658016}"/>
          </ac:spMkLst>
        </pc:spChg>
        <pc:graphicFrameChg chg="mod">
          <ac:chgData name="Sophie Fatoba" userId="5ff292e8-eebb-44a3-91ff-d96a30079961" providerId="ADAL" clId="{B0BAC694-D0E3-4539-89DF-D05DDE4F9117}" dt="2023-11-21T11:46:53.935" v="1648" actId="14100"/>
          <ac:graphicFrameMkLst>
            <pc:docMk/>
            <pc:sldMk cId="3656086467" sldId="813"/>
            <ac:graphicFrameMk id="3" creationId="{ADF277AF-9A9A-C00D-DA58-E789143B04D9}"/>
          </ac:graphicFrameMkLst>
        </pc:graphicFrameChg>
        <pc:graphicFrameChg chg="add del mod">
          <ac:chgData name="Sophie Fatoba" userId="5ff292e8-eebb-44a3-91ff-d96a30079961" providerId="ADAL" clId="{B0BAC694-D0E3-4539-89DF-D05DDE4F9117}" dt="2023-11-21T11:46:36.986" v="1644"/>
          <ac:graphicFrameMkLst>
            <pc:docMk/>
            <pc:sldMk cId="3656086467" sldId="813"/>
            <ac:graphicFrameMk id="4" creationId="{166646CF-3662-E9F2-23FC-17341B3E95F9}"/>
          </ac:graphicFrameMkLst>
        </pc:graphicFrameChg>
        <pc:graphicFrameChg chg="add del mod">
          <ac:chgData name="Sophie Fatoba" userId="5ff292e8-eebb-44a3-91ff-d96a30079961" providerId="ADAL" clId="{B0BAC694-D0E3-4539-89DF-D05DDE4F9117}" dt="2023-11-21T11:46:43.659" v="1646"/>
          <ac:graphicFrameMkLst>
            <pc:docMk/>
            <pc:sldMk cId="3656086467" sldId="813"/>
            <ac:graphicFrameMk id="5" creationId="{CD7796DC-37F4-6681-3F13-C10775E46017}"/>
          </ac:graphicFrameMkLst>
        </pc:graphicFrameChg>
      </pc:sldChg>
      <pc:sldChg chg="addSp delSp modSp mod">
        <pc:chgData name="Sophie Fatoba" userId="5ff292e8-eebb-44a3-91ff-d96a30079961" providerId="ADAL" clId="{B0BAC694-D0E3-4539-89DF-D05DDE4F9117}" dt="2023-11-21T12:09:51.786" v="1672" actId="1076"/>
        <pc:sldMkLst>
          <pc:docMk/>
          <pc:sldMk cId="2807041698" sldId="820"/>
        </pc:sldMkLst>
        <pc:spChg chg="add del">
          <ac:chgData name="Sophie Fatoba" userId="5ff292e8-eebb-44a3-91ff-d96a30079961" providerId="ADAL" clId="{B0BAC694-D0E3-4539-89DF-D05DDE4F9117}" dt="2023-11-17T11:18:56.513" v="1476" actId="478"/>
          <ac:spMkLst>
            <pc:docMk/>
            <pc:sldMk cId="2807041698" sldId="820"/>
            <ac:spMk id="9" creationId="{00000000-0000-0000-0000-000000000000}"/>
          </ac:spMkLst>
        </pc:spChg>
        <pc:spChg chg="mod">
          <ac:chgData name="Sophie Fatoba" userId="5ff292e8-eebb-44a3-91ff-d96a30079961" providerId="ADAL" clId="{B0BAC694-D0E3-4539-89DF-D05DDE4F9117}" dt="2023-11-17T08:54:24.467" v="1113" actId="1076"/>
          <ac:spMkLst>
            <pc:docMk/>
            <pc:sldMk cId="2807041698" sldId="820"/>
            <ac:spMk id="14" creationId="{00000000-0000-0000-0000-000000000000}"/>
          </ac:spMkLst>
        </pc:spChg>
        <pc:graphicFrameChg chg="mod">
          <ac:chgData name="Sophie Fatoba" userId="5ff292e8-eebb-44a3-91ff-d96a30079961" providerId="ADAL" clId="{B0BAC694-D0E3-4539-89DF-D05DDE4F9117}" dt="2023-11-21T12:09:51.786" v="1672" actId="1076"/>
          <ac:graphicFrameMkLst>
            <pc:docMk/>
            <pc:sldMk cId="2807041698" sldId="820"/>
            <ac:graphicFrameMk id="5" creationId="{5B067766-9096-6EF5-BC4C-CCD1B867785F}"/>
          </ac:graphicFrameMkLst>
        </pc:graphicFrameChg>
      </pc:sldChg>
      <pc:sldChg chg="modSp">
        <pc:chgData name="Sophie Fatoba" userId="5ff292e8-eebb-44a3-91ff-d96a30079961" providerId="ADAL" clId="{B0BAC694-D0E3-4539-89DF-D05DDE4F9117}" dt="2023-11-21T07:36:42.527" v="1551" actId="208"/>
        <pc:sldMkLst>
          <pc:docMk/>
          <pc:sldMk cId="2453627779" sldId="821"/>
        </pc:sldMkLst>
        <pc:graphicFrameChg chg="mod">
          <ac:chgData name="Sophie Fatoba" userId="5ff292e8-eebb-44a3-91ff-d96a30079961" providerId="ADAL" clId="{B0BAC694-D0E3-4539-89DF-D05DDE4F9117}" dt="2023-11-21T07:36:42.527" v="1551" actId="208"/>
          <ac:graphicFrameMkLst>
            <pc:docMk/>
            <pc:sldMk cId="2453627779" sldId="821"/>
            <ac:graphicFrameMk id="4" creationId="{7E008C22-AE37-F478-F519-10022FF49249}"/>
          </ac:graphicFrameMkLst>
        </pc:graphicFrameChg>
      </pc:sldChg>
      <pc:sldChg chg="modSp mod">
        <pc:chgData name="Sophie Fatoba" userId="5ff292e8-eebb-44a3-91ff-d96a30079961" providerId="ADAL" clId="{B0BAC694-D0E3-4539-89DF-D05DDE4F9117}" dt="2023-11-21T07:36:53.629" v="1552" actId="208"/>
        <pc:sldMkLst>
          <pc:docMk/>
          <pc:sldMk cId="2906409072" sldId="822"/>
        </pc:sldMkLst>
        <pc:spChg chg="mod">
          <ac:chgData name="Sophie Fatoba" userId="5ff292e8-eebb-44a3-91ff-d96a30079961" providerId="ADAL" clId="{B0BAC694-D0E3-4539-89DF-D05DDE4F9117}" dt="2023-11-17T08:54:43.378" v="1115" actId="1076"/>
          <ac:spMkLst>
            <pc:docMk/>
            <pc:sldMk cId="2906409072" sldId="822"/>
            <ac:spMk id="51" creationId="{00000000-0000-0000-0000-000000000000}"/>
          </ac:spMkLst>
        </pc:spChg>
        <pc:graphicFrameChg chg="mod">
          <ac:chgData name="Sophie Fatoba" userId="5ff292e8-eebb-44a3-91ff-d96a30079961" providerId="ADAL" clId="{B0BAC694-D0E3-4539-89DF-D05DDE4F9117}" dt="2023-11-21T07:36:53.629" v="1552" actId="208"/>
          <ac:graphicFrameMkLst>
            <pc:docMk/>
            <pc:sldMk cId="2906409072" sldId="822"/>
            <ac:graphicFrameMk id="4" creationId="{6809ADA7-EF80-0505-7B41-E80D5F19BEA8}"/>
          </ac:graphicFrameMkLst>
        </pc:graphicFrameChg>
      </pc:sldChg>
      <pc:sldChg chg="modSp">
        <pc:chgData name="Sophie Fatoba" userId="5ff292e8-eebb-44a3-91ff-d96a30079961" providerId="ADAL" clId="{B0BAC694-D0E3-4539-89DF-D05DDE4F9117}" dt="2023-11-21T07:33:54.989" v="1539" actId="208"/>
        <pc:sldMkLst>
          <pc:docMk/>
          <pc:sldMk cId="405221153" sldId="823"/>
        </pc:sldMkLst>
        <pc:graphicFrameChg chg="mod">
          <ac:chgData name="Sophie Fatoba" userId="5ff292e8-eebb-44a3-91ff-d96a30079961" providerId="ADAL" clId="{B0BAC694-D0E3-4539-89DF-D05DDE4F9117}" dt="2023-11-21T07:33:54.989" v="1539" actId="208"/>
          <ac:graphicFrameMkLst>
            <pc:docMk/>
            <pc:sldMk cId="405221153" sldId="823"/>
            <ac:graphicFrameMk id="5" creationId="{20F24B48-934A-2E5F-BACD-D317E2B0F589}"/>
          </ac:graphicFrameMkLst>
        </pc:graphicFrameChg>
      </pc:sldChg>
      <pc:sldChg chg="mod">
        <pc:chgData name="Sophie Fatoba" userId="5ff292e8-eebb-44a3-91ff-d96a30079961" providerId="ADAL" clId="{B0BAC694-D0E3-4539-89DF-D05DDE4F9117}" dt="2023-11-16T13:53:51.598" v="1086" actId="27918"/>
        <pc:sldMkLst>
          <pc:docMk/>
          <pc:sldMk cId="3632939580" sldId="832"/>
        </pc:sldMkLst>
      </pc:sldChg>
      <pc:sldChg chg="addSp delSp modSp mod">
        <pc:chgData name="Sophie Fatoba" userId="5ff292e8-eebb-44a3-91ff-d96a30079961" providerId="ADAL" clId="{B0BAC694-D0E3-4539-89DF-D05DDE4F9117}" dt="2023-11-21T11:31:19.035" v="1634" actId="27918"/>
        <pc:sldMkLst>
          <pc:docMk/>
          <pc:sldMk cId="2117927928" sldId="837"/>
        </pc:sldMkLst>
        <pc:spChg chg="add del">
          <ac:chgData name="Sophie Fatoba" userId="5ff292e8-eebb-44a3-91ff-d96a30079961" providerId="ADAL" clId="{B0BAC694-D0E3-4539-89DF-D05DDE4F9117}" dt="2023-11-17T08:58:36.360" v="1212" actId="21"/>
          <ac:spMkLst>
            <pc:docMk/>
            <pc:sldMk cId="2117927928" sldId="837"/>
            <ac:spMk id="2" creationId="{2916D1C0-214F-4247-F1B2-AF5922109C85}"/>
          </ac:spMkLst>
        </pc:spChg>
        <pc:spChg chg="add mod">
          <ac:chgData name="Sophie Fatoba" userId="5ff292e8-eebb-44a3-91ff-d96a30079961" providerId="ADAL" clId="{B0BAC694-D0E3-4539-89DF-D05DDE4F9117}" dt="2023-11-17T08:59:34.919" v="1246" actId="1076"/>
          <ac:spMkLst>
            <pc:docMk/>
            <pc:sldMk cId="2117927928" sldId="837"/>
            <ac:spMk id="3" creationId="{3625C865-5C10-51E4-86FB-D1B035E6BF95}"/>
          </ac:spMkLst>
        </pc:spChg>
        <pc:spChg chg="add del mod">
          <ac:chgData name="Sophie Fatoba" userId="5ff292e8-eebb-44a3-91ff-d96a30079961" providerId="ADAL" clId="{B0BAC694-D0E3-4539-89DF-D05DDE4F9117}" dt="2023-11-17T08:58:35.644" v="1211"/>
          <ac:spMkLst>
            <pc:docMk/>
            <pc:sldMk cId="2117927928" sldId="837"/>
            <ac:spMk id="4" creationId="{3EA7F5B4-4BB4-2A72-0CAC-3CDFF2B28A85}"/>
          </ac:spMkLst>
        </pc:spChg>
        <pc:spChg chg="mod">
          <ac:chgData name="Sophie Fatoba" userId="5ff292e8-eebb-44a3-91ff-d96a30079961" providerId="ADAL" clId="{B0BAC694-D0E3-4539-89DF-D05DDE4F9117}" dt="2023-11-17T08:56:15.672" v="1166" actId="21"/>
          <ac:spMkLst>
            <pc:docMk/>
            <pc:sldMk cId="2117927928" sldId="837"/>
            <ac:spMk id="17" creationId="{00000000-0000-0000-0000-000000000000}"/>
          </ac:spMkLst>
        </pc:spChg>
        <pc:spChg chg="del mod">
          <ac:chgData name="Sophie Fatoba" userId="5ff292e8-eebb-44a3-91ff-d96a30079961" providerId="ADAL" clId="{B0BAC694-D0E3-4539-89DF-D05DDE4F9117}" dt="2023-11-17T08:56:07.067" v="1164" actId="478"/>
          <ac:spMkLst>
            <pc:docMk/>
            <pc:sldMk cId="2117927928" sldId="837"/>
            <ac:spMk id="18" creationId="{00000000-0000-0000-0000-000000000000}"/>
          </ac:spMkLst>
        </pc:spChg>
        <pc:spChg chg="del">
          <ac:chgData name="Sophie Fatoba" userId="5ff292e8-eebb-44a3-91ff-d96a30079961" providerId="ADAL" clId="{B0BAC694-D0E3-4539-89DF-D05DDE4F9117}" dt="2023-11-17T08:56:10.599" v="1165" actId="478"/>
          <ac:spMkLst>
            <pc:docMk/>
            <pc:sldMk cId="2117927928" sldId="837"/>
            <ac:spMk id="19" creationId="{00000000-0000-0000-0000-000000000000}"/>
          </ac:spMkLst>
        </pc:spChg>
        <pc:grpChg chg="del">
          <ac:chgData name="Sophie Fatoba" userId="5ff292e8-eebb-44a3-91ff-d96a30079961" providerId="ADAL" clId="{B0BAC694-D0E3-4539-89DF-D05DDE4F9117}" dt="2023-11-17T08:56:30.301" v="1170" actId="478"/>
          <ac:grpSpMkLst>
            <pc:docMk/>
            <pc:sldMk cId="2117927928" sldId="837"/>
            <ac:grpSpMk id="15" creationId="{00000000-0000-0000-0000-000000000000}"/>
          </ac:grpSpMkLst>
        </pc:grpChg>
        <pc:grpChg chg="mod">
          <ac:chgData name="Sophie Fatoba" userId="5ff292e8-eebb-44a3-91ff-d96a30079961" providerId="ADAL" clId="{B0BAC694-D0E3-4539-89DF-D05DDE4F9117}" dt="2023-11-17T08:58:36.929" v="1213" actId="1076"/>
          <ac:grpSpMkLst>
            <pc:docMk/>
            <pc:sldMk cId="2117927928" sldId="837"/>
            <ac:grpSpMk id="22" creationId="{00000000-0000-0000-0000-000000000000}"/>
          </ac:grpSpMkLst>
        </pc:grpChg>
      </pc:sldChg>
      <pc:sldChg chg="modSp mod">
        <pc:chgData name="Sophie Fatoba" userId="5ff292e8-eebb-44a3-91ff-d96a30079961" providerId="ADAL" clId="{B0BAC694-D0E3-4539-89DF-D05DDE4F9117}" dt="2023-11-21T10:47:20.619" v="1619" actId="27918"/>
        <pc:sldMkLst>
          <pc:docMk/>
          <pc:sldMk cId="2865790070" sldId="845"/>
        </pc:sldMkLst>
        <pc:graphicFrameChg chg="mod">
          <ac:chgData name="Sophie Fatoba" userId="5ff292e8-eebb-44a3-91ff-d96a30079961" providerId="ADAL" clId="{B0BAC694-D0E3-4539-89DF-D05DDE4F9117}" dt="2023-11-21T10:46:54.086" v="1614"/>
          <ac:graphicFrameMkLst>
            <pc:docMk/>
            <pc:sldMk cId="2865790070" sldId="845"/>
            <ac:graphicFrameMk id="2" creationId="{FCB0FA31-ABED-F1AB-9B8A-DE713F660F33}"/>
          </ac:graphicFrameMkLst>
        </pc:graphicFrameChg>
      </pc:sldChg>
      <pc:sldChg chg="modSp mod">
        <pc:chgData name="Sophie Fatoba" userId="5ff292e8-eebb-44a3-91ff-d96a30079961" providerId="ADAL" clId="{B0BAC694-D0E3-4539-89DF-D05DDE4F9117}" dt="2023-11-21T10:47:16.785" v="1616" actId="27918"/>
        <pc:sldMkLst>
          <pc:docMk/>
          <pc:sldMk cId="1481666261" sldId="846"/>
        </pc:sldMkLst>
        <pc:graphicFrameChg chg="mod">
          <ac:chgData name="Sophie Fatoba" userId="5ff292e8-eebb-44a3-91ff-d96a30079961" providerId="ADAL" clId="{B0BAC694-D0E3-4539-89DF-D05DDE4F9117}" dt="2023-11-21T10:47:12.880" v="1615" actId="207"/>
          <ac:graphicFrameMkLst>
            <pc:docMk/>
            <pc:sldMk cId="1481666261" sldId="846"/>
            <ac:graphicFrameMk id="2" creationId="{88819A50-1E63-7D85-D541-B3D0C9EBA76A}"/>
          </ac:graphicFrameMkLst>
        </pc:graphicFrameChg>
      </pc:sldChg>
      <pc:sldChg chg="modSp mod">
        <pc:chgData name="Sophie Fatoba" userId="5ff292e8-eebb-44a3-91ff-d96a30079961" providerId="ADAL" clId="{B0BAC694-D0E3-4539-89DF-D05DDE4F9117}" dt="2023-11-17T09:05:54.281" v="1343" actId="1035"/>
        <pc:sldMkLst>
          <pc:docMk/>
          <pc:sldMk cId="2393501841" sldId="848"/>
        </pc:sldMkLst>
        <pc:graphicFrameChg chg="mod">
          <ac:chgData name="Sophie Fatoba" userId="5ff292e8-eebb-44a3-91ff-d96a30079961" providerId="ADAL" clId="{B0BAC694-D0E3-4539-89DF-D05DDE4F9117}" dt="2023-11-17T09:05:54.281" v="1343" actId="1035"/>
          <ac:graphicFrameMkLst>
            <pc:docMk/>
            <pc:sldMk cId="2393501841" sldId="848"/>
            <ac:graphicFrameMk id="2" creationId="{DE0198F6-A1EC-FAF8-C52F-85AA90F512DB}"/>
          </ac:graphicFrameMkLst>
        </pc:graphicFrameChg>
      </pc:sldChg>
      <pc:sldChg chg="mod">
        <pc:chgData name="Sophie Fatoba" userId="5ff292e8-eebb-44a3-91ff-d96a30079961" providerId="ADAL" clId="{B0BAC694-D0E3-4539-89DF-D05DDE4F9117}" dt="2023-11-16T12:47:08.629" v="986" actId="27918"/>
        <pc:sldMkLst>
          <pc:docMk/>
          <pc:sldMk cId="2410853558" sldId="850"/>
        </pc:sldMkLst>
      </pc:sldChg>
      <pc:sldChg chg="mod">
        <pc:chgData name="Sophie Fatoba" userId="5ff292e8-eebb-44a3-91ff-d96a30079961" providerId="ADAL" clId="{B0BAC694-D0E3-4539-89DF-D05DDE4F9117}" dt="2023-11-16T12:49:14.608" v="988" actId="27918"/>
        <pc:sldMkLst>
          <pc:docMk/>
          <pc:sldMk cId="1463383054" sldId="852"/>
        </pc:sldMkLst>
      </pc:sldChg>
      <pc:sldChg chg="mod">
        <pc:chgData name="Sophie Fatoba" userId="5ff292e8-eebb-44a3-91ff-d96a30079961" providerId="ADAL" clId="{B0BAC694-D0E3-4539-89DF-D05DDE4F9117}" dt="2023-11-16T12:51:21.518" v="998" actId="27918"/>
        <pc:sldMkLst>
          <pc:docMk/>
          <pc:sldMk cId="3923827878" sldId="854"/>
        </pc:sldMkLst>
      </pc:sldChg>
      <pc:sldChg chg="modSp mod">
        <pc:chgData name="Sophie Fatoba" userId="5ff292e8-eebb-44a3-91ff-d96a30079961" providerId="ADAL" clId="{B0BAC694-D0E3-4539-89DF-D05DDE4F9117}" dt="2023-11-21T07:25:55.945" v="1514" actId="208"/>
        <pc:sldMkLst>
          <pc:docMk/>
          <pc:sldMk cId="470453750" sldId="861"/>
        </pc:sldMkLst>
        <pc:spChg chg="mod">
          <ac:chgData name="Sophie Fatoba" userId="5ff292e8-eebb-44a3-91ff-d96a30079961" providerId="ADAL" clId="{B0BAC694-D0E3-4539-89DF-D05DDE4F9117}" dt="2023-11-17T09:01:58.407" v="1255" actId="20577"/>
          <ac:spMkLst>
            <pc:docMk/>
            <pc:sldMk cId="470453750" sldId="861"/>
            <ac:spMk id="4" creationId="{B9FA0821-4977-7F9B-975D-B0C0ED4EF581}"/>
          </ac:spMkLst>
        </pc:spChg>
        <pc:graphicFrameChg chg="mod">
          <ac:chgData name="Sophie Fatoba" userId="5ff292e8-eebb-44a3-91ff-d96a30079961" providerId="ADAL" clId="{B0BAC694-D0E3-4539-89DF-D05DDE4F9117}" dt="2023-11-21T07:25:55.945" v="1514" actId="208"/>
          <ac:graphicFrameMkLst>
            <pc:docMk/>
            <pc:sldMk cId="470453750" sldId="861"/>
            <ac:graphicFrameMk id="5" creationId="{31D99A29-B93D-5A91-B8AD-55FE2F8FFF28}"/>
          </ac:graphicFrameMkLst>
        </pc:graphicFrameChg>
      </pc:sldChg>
      <pc:sldChg chg="mod">
        <pc:chgData name="Sophie Fatoba" userId="5ff292e8-eebb-44a3-91ff-d96a30079961" providerId="ADAL" clId="{B0BAC694-D0E3-4539-89DF-D05DDE4F9117}" dt="2023-11-21T11:27:22.003" v="1629" actId="27918"/>
        <pc:sldMkLst>
          <pc:docMk/>
          <pc:sldMk cId="3018499296" sldId="863"/>
        </pc:sldMkLst>
      </pc:sldChg>
      <pc:sldChg chg="modSp mod">
        <pc:chgData name="Sophie Fatoba" userId="5ff292e8-eebb-44a3-91ff-d96a30079961" providerId="ADAL" clId="{B0BAC694-D0E3-4539-89DF-D05DDE4F9117}" dt="2023-11-21T07:37:12.585" v="1553" actId="208"/>
        <pc:sldMkLst>
          <pc:docMk/>
          <pc:sldMk cId="1289809312" sldId="867"/>
        </pc:sldMkLst>
        <pc:graphicFrameChg chg="mod">
          <ac:chgData name="Sophie Fatoba" userId="5ff292e8-eebb-44a3-91ff-d96a30079961" providerId="ADAL" clId="{B0BAC694-D0E3-4539-89DF-D05DDE4F9117}" dt="2023-11-21T07:37:12.585" v="1553" actId="208"/>
          <ac:graphicFrameMkLst>
            <pc:docMk/>
            <pc:sldMk cId="1289809312" sldId="867"/>
            <ac:graphicFrameMk id="6" creationId="{216BEBB4-EB64-A816-47DC-3021C10770BB}"/>
          </ac:graphicFrameMkLst>
        </pc:graphicFrameChg>
      </pc:sldChg>
      <pc:sldChg chg="modSp mod">
        <pc:chgData name="Sophie Fatoba" userId="5ff292e8-eebb-44a3-91ff-d96a30079961" providerId="ADAL" clId="{B0BAC694-D0E3-4539-89DF-D05DDE4F9117}" dt="2023-11-21T11:30:43.710" v="1632" actId="208"/>
        <pc:sldMkLst>
          <pc:docMk/>
          <pc:sldMk cId="1822762368" sldId="870"/>
        </pc:sldMkLst>
        <pc:spChg chg="mod">
          <ac:chgData name="Sophie Fatoba" userId="5ff292e8-eebb-44a3-91ff-d96a30079961" providerId="ADAL" clId="{B0BAC694-D0E3-4539-89DF-D05DDE4F9117}" dt="2023-11-21T07:31:50.408" v="1533" actId="1076"/>
          <ac:spMkLst>
            <pc:docMk/>
            <pc:sldMk cId="1822762368" sldId="870"/>
            <ac:spMk id="3" creationId="{0402A91A-F52D-ACFA-F94C-6793DD220F08}"/>
          </ac:spMkLst>
        </pc:spChg>
        <pc:graphicFrameChg chg="mod">
          <ac:chgData name="Sophie Fatoba" userId="5ff292e8-eebb-44a3-91ff-d96a30079961" providerId="ADAL" clId="{B0BAC694-D0E3-4539-89DF-D05DDE4F9117}" dt="2023-11-21T11:30:43.710" v="1632" actId="208"/>
          <ac:graphicFrameMkLst>
            <pc:docMk/>
            <pc:sldMk cId="1822762368" sldId="870"/>
            <ac:graphicFrameMk id="2" creationId="{7460321F-8466-C65F-414B-32831551C760}"/>
          </ac:graphicFrameMkLst>
        </pc:graphicFrameChg>
      </pc:sldChg>
      <pc:sldChg chg="modSp mod">
        <pc:chgData name="Sophie Fatoba" userId="5ff292e8-eebb-44a3-91ff-d96a30079961" providerId="ADAL" clId="{B0BAC694-D0E3-4539-89DF-D05DDE4F9117}" dt="2023-11-21T11:30:13.286" v="1630" actId="208"/>
        <pc:sldMkLst>
          <pc:docMk/>
          <pc:sldMk cId="1309012968" sldId="871"/>
        </pc:sldMkLst>
        <pc:graphicFrameChg chg="mod">
          <ac:chgData name="Sophie Fatoba" userId="5ff292e8-eebb-44a3-91ff-d96a30079961" providerId="ADAL" clId="{B0BAC694-D0E3-4539-89DF-D05DDE4F9117}" dt="2023-11-21T11:30:13.286" v="1630" actId="208"/>
          <ac:graphicFrameMkLst>
            <pc:docMk/>
            <pc:sldMk cId="1309012968" sldId="871"/>
            <ac:graphicFrameMk id="2" creationId="{E43F1824-D14E-E904-710C-32D4B0BE6339}"/>
          </ac:graphicFrameMkLst>
        </pc:graphicFrameChg>
      </pc:sldChg>
      <pc:sldChg chg="mod ord">
        <pc:chgData name="Sophie Fatoba" userId="5ff292e8-eebb-44a3-91ff-d96a30079961" providerId="ADAL" clId="{B0BAC694-D0E3-4539-89DF-D05DDE4F9117}" dt="2023-11-21T07:31:18.680" v="1531" actId="20578"/>
        <pc:sldMkLst>
          <pc:docMk/>
          <pc:sldMk cId="492416097" sldId="873"/>
        </pc:sldMkLst>
      </pc:sldChg>
      <pc:sldChg chg="modSp mod">
        <pc:chgData name="Sophie Fatoba" userId="5ff292e8-eebb-44a3-91ff-d96a30079961" providerId="ADAL" clId="{B0BAC694-D0E3-4539-89DF-D05DDE4F9117}" dt="2023-11-21T07:35:51.363" v="1549" actId="208"/>
        <pc:sldMkLst>
          <pc:docMk/>
          <pc:sldMk cId="14842641" sldId="875"/>
        </pc:sldMkLst>
        <pc:spChg chg="mod">
          <ac:chgData name="Sophie Fatoba" userId="5ff292e8-eebb-44a3-91ff-d96a30079961" providerId="ADAL" clId="{B0BAC694-D0E3-4539-89DF-D05DDE4F9117}" dt="2023-11-16T13:49:19.190" v="1078" actId="1036"/>
          <ac:spMkLst>
            <pc:docMk/>
            <pc:sldMk cId="14842641" sldId="875"/>
            <ac:spMk id="5" creationId="{F2BE9F2B-76BB-B495-F7C5-DD9D1C5DF45B}"/>
          </ac:spMkLst>
        </pc:spChg>
        <pc:graphicFrameChg chg="mod">
          <ac:chgData name="Sophie Fatoba" userId="5ff292e8-eebb-44a3-91ff-d96a30079961" providerId="ADAL" clId="{B0BAC694-D0E3-4539-89DF-D05DDE4F9117}" dt="2023-11-21T07:35:51.363" v="1549" actId="208"/>
          <ac:graphicFrameMkLst>
            <pc:docMk/>
            <pc:sldMk cId="14842641" sldId="875"/>
            <ac:graphicFrameMk id="3" creationId="{BBE6C3EE-BE98-2EE4-33EE-1D2CA688365A}"/>
          </ac:graphicFrameMkLst>
        </pc:graphicFrameChg>
      </pc:sldChg>
      <pc:sldChg chg="addSp delSp modSp add mod">
        <pc:chgData name="Sophie Fatoba" userId="5ff292e8-eebb-44a3-91ff-d96a30079961" providerId="ADAL" clId="{B0BAC694-D0E3-4539-89DF-D05DDE4F9117}" dt="2023-11-22T07:32:32.907" v="1678" actId="20577"/>
        <pc:sldMkLst>
          <pc:docMk/>
          <pc:sldMk cId="491350504" sldId="876"/>
        </pc:sldMkLst>
        <pc:spChg chg="mod">
          <ac:chgData name="Sophie Fatoba" userId="5ff292e8-eebb-44a3-91ff-d96a30079961" providerId="ADAL" clId="{B0BAC694-D0E3-4539-89DF-D05DDE4F9117}" dt="2023-11-17T09:18:55.341" v="1402" actId="120"/>
          <ac:spMkLst>
            <pc:docMk/>
            <pc:sldMk cId="491350504" sldId="876"/>
            <ac:spMk id="4" creationId="{00000000-0000-0000-0000-000000000000}"/>
          </ac:spMkLst>
        </pc:spChg>
        <pc:spChg chg="mod">
          <ac:chgData name="Sophie Fatoba" userId="5ff292e8-eebb-44a3-91ff-d96a30079961" providerId="ADAL" clId="{B0BAC694-D0E3-4539-89DF-D05DDE4F9117}" dt="2023-11-21T11:57:07.048" v="1650" actId="20577"/>
          <ac:spMkLst>
            <pc:docMk/>
            <pc:sldMk cId="491350504" sldId="876"/>
            <ac:spMk id="6" creationId="{DF877EA3-5D35-BB05-EAFE-8A4F336EBE57}"/>
          </ac:spMkLst>
        </pc:spChg>
        <pc:graphicFrameChg chg="add mod modGraphic">
          <ac:chgData name="Sophie Fatoba" userId="5ff292e8-eebb-44a3-91ff-d96a30079961" providerId="ADAL" clId="{B0BAC694-D0E3-4539-89DF-D05DDE4F9117}" dt="2023-11-17T09:19:13.024" v="1406" actId="1076"/>
          <ac:graphicFrameMkLst>
            <pc:docMk/>
            <pc:sldMk cId="491350504" sldId="876"/>
            <ac:graphicFrameMk id="2" creationId="{673D050B-9998-6876-2A9A-4DDE8EDD289D}"/>
          </ac:graphicFrameMkLst>
        </pc:graphicFrameChg>
        <pc:graphicFrameChg chg="add mod modGraphic">
          <ac:chgData name="Sophie Fatoba" userId="5ff292e8-eebb-44a3-91ff-d96a30079961" providerId="ADAL" clId="{B0BAC694-D0E3-4539-89DF-D05DDE4F9117}" dt="2023-11-21T11:58:02.843" v="1663" actId="1076"/>
          <ac:graphicFrameMkLst>
            <pc:docMk/>
            <pc:sldMk cId="491350504" sldId="876"/>
            <ac:graphicFrameMk id="3" creationId="{3DA17218-A486-7D0F-35A9-288CCFC9E052}"/>
          </ac:graphicFrameMkLst>
        </pc:graphicFrameChg>
        <pc:graphicFrameChg chg="del">
          <ac:chgData name="Sophie Fatoba" userId="5ff292e8-eebb-44a3-91ff-d96a30079961" providerId="ADAL" clId="{B0BAC694-D0E3-4539-89DF-D05DDE4F9117}" dt="2023-11-17T09:02:19.263" v="1257" actId="478"/>
          <ac:graphicFrameMkLst>
            <pc:docMk/>
            <pc:sldMk cId="491350504" sldId="876"/>
            <ac:graphicFrameMk id="3" creationId="{C383CE71-E4E3-764F-AD2F-C5DC127F714E}"/>
          </ac:graphicFrameMkLst>
        </pc:graphicFrameChg>
        <pc:graphicFrameChg chg="add mod modGraphic">
          <ac:chgData name="Sophie Fatoba" userId="5ff292e8-eebb-44a3-91ff-d96a30079961" providerId="ADAL" clId="{B0BAC694-D0E3-4539-89DF-D05DDE4F9117}" dt="2023-11-21T11:58:10.405" v="1664" actId="14100"/>
          <ac:graphicFrameMkLst>
            <pc:docMk/>
            <pc:sldMk cId="491350504" sldId="876"/>
            <ac:graphicFrameMk id="5" creationId="{1CC56BA1-D4B8-4F12-6766-144367D43FE4}"/>
          </ac:graphicFrameMkLst>
        </pc:graphicFrameChg>
        <pc:graphicFrameChg chg="add mod modGraphic">
          <ac:chgData name="Sophie Fatoba" userId="5ff292e8-eebb-44a3-91ff-d96a30079961" providerId="ADAL" clId="{B0BAC694-D0E3-4539-89DF-D05DDE4F9117}" dt="2023-11-22T07:32:16.273" v="1674" actId="20577"/>
          <ac:graphicFrameMkLst>
            <pc:docMk/>
            <pc:sldMk cId="491350504" sldId="876"/>
            <ac:graphicFrameMk id="7" creationId="{0AB1FD65-6E0D-8EE2-D8E1-6EFE11F138A2}"/>
          </ac:graphicFrameMkLst>
        </pc:graphicFrameChg>
        <pc:graphicFrameChg chg="add mod modGraphic">
          <ac:chgData name="Sophie Fatoba" userId="5ff292e8-eebb-44a3-91ff-d96a30079961" providerId="ADAL" clId="{B0BAC694-D0E3-4539-89DF-D05DDE4F9117}" dt="2023-11-22T07:32:32.907" v="1678" actId="20577"/>
          <ac:graphicFrameMkLst>
            <pc:docMk/>
            <pc:sldMk cId="491350504" sldId="876"/>
            <ac:graphicFrameMk id="10" creationId="{7BCDA4A7-C612-6E60-0222-46DBF3594E5A}"/>
          </ac:graphicFrameMkLst>
        </pc:graphicFrameChg>
        <pc:graphicFrameChg chg="add del mod modGraphic">
          <ac:chgData name="Sophie Fatoba" userId="5ff292e8-eebb-44a3-91ff-d96a30079961" providerId="ADAL" clId="{B0BAC694-D0E3-4539-89DF-D05DDE4F9117}" dt="2023-11-21T11:57:32.269" v="1655" actId="478"/>
          <ac:graphicFrameMkLst>
            <pc:docMk/>
            <pc:sldMk cId="491350504" sldId="876"/>
            <ac:graphicFrameMk id="11" creationId="{AD5A08D2-9A4B-A239-5632-49AAA2007D56}"/>
          </ac:graphicFrameMkLst>
        </pc:graphicFrameChg>
        <pc:graphicFrameChg chg="del mod">
          <ac:chgData name="Sophie Fatoba" userId="5ff292e8-eebb-44a3-91ff-d96a30079961" providerId="ADAL" clId="{B0BAC694-D0E3-4539-89DF-D05DDE4F9117}" dt="2023-11-17T09:11:42.021" v="1366" actId="478"/>
          <ac:graphicFrameMkLst>
            <pc:docMk/>
            <pc:sldMk cId="491350504" sldId="876"/>
            <ac:graphicFrameMk id="20" creationId="{BA5B0F11-4F6D-2DE9-4730-EB2B975CE6DC}"/>
          </ac:graphicFrameMkLst>
        </pc:graphicFrameChg>
        <pc:graphicFrameChg chg="del">
          <ac:chgData name="Sophie Fatoba" userId="5ff292e8-eebb-44a3-91ff-d96a30079961" providerId="ADAL" clId="{B0BAC694-D0E3-4539-89DF-D05DDE4F9117}" dt="2023-11-17T09:16:03.569" v="1387" actId="478"/>
          <ac:graphicFrameMkLst>
            <pc:docMk/>
            <pc:sldMk cId="491350504" sldId="876"/>
            <ac:graphicFrameMk id="21" creationId="{AA2F9197-6A9D-CE67-D116-967EB7EF6DD6}"/>
          </ac:graphicFrameMkLst>
        </pc:graphicFrameChg>
        <pc:graphicFrameChg chg="del">
          <ac:chgData name="Sophie Fatoba" userId="5ff292e8-eebb-44a3-91ff-d96a30079961" providerId="ADAL" clId="{B0BAC694-D0E3-4539-89DF-D05DDE4F9117}" dt="2023-11-17T09:15:21.769" v="1381" actId="478"/>
          <ac:graphicFrameMkLst>
            <pc:docMk/>
            <pc:sldMk cId="491350504" sldId="876"/>
            <ac:graphicFrameMk id="27" creationId="{860A3C7F-4646-7A18-8935-538FBE01BF5E}"/>
          </ac:graphicFrameMkLst>
        </pc:graphicFrameChg>
      </pc:sldChg>
      <pc:sldChg chg="addSp modSp new del mod">
        <pc:chgData name="Sophie Fatoba" userId="5ff292e8-eebb-44a3-91ff-d96a30079961" providerId="ADAL" clId="{B0BAC694-D0E3-4539-89DF-D05DDE4F9117}" dt="2023-11-16T12:37:26.299" v="959" actId="47"/>
        <pc:sldMkLst>
          <pc:docMk/>
          <pc:sldMk cId="1631600258" sldId="876"/>
        </pc:sldMkLst>
        <pc:graphicFrameChg chg="add mod modGraphic">
          <ac:chgData name="Sophie Fatoba" userId="5ff292e8-eebb-44a3-91ff-d96a30079961" providerId="ADAL" clId="{B0BAC694-D0E3-4539-89DF-D05DDE4F9117}" dt="2023-11-16T12:31:22.337" v="765" actId="14100"/>
          <ac:graphicFrameMkLst>
            <pc:docMk/>
            <pc:sldMk cId="1631600258" sldId="876"/>
            <ac:graphicFrameMk id="2" creationId="{2FCC50C3-7367-F0E3-94AD-E987AAD73686}"/>
          </ac:graphicFrameMkLst>
        </pc:graphicFrameChg>
      </pc:sldChg>
      <pc:sldChg chg="add del">
        <pc:chgData name="Sophie Fatoba" userId="5ff292e8-eebb-44a3-91ff-d96a30079961" providerId="ADAL" clId="{B0BAC694-D0E3-4539-89DF-D05DDE4F9117}" dt="2023-11-21T11:57:19.775" v="1652"/>
        <pc:sldMkLst>
          <pc:docMk/>
          <pc:sldMk cId="3698942256" sldId="880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bbie\ISSB%20Ltd\ISSB%20Drives%20-%20Presentations\SAB\Slide%205%20-%20SAB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EU Exps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Sheet1!$A$2:$A$28</c:f>
              <c:strCache>
                <c:ptCount val="27"/>
                <c:pt idx="0">
                  <c:v>Q1 2017</c:v>
                </c:pt>
                <c:pt idx="1">
                  <c:v>Q2 2017</c:v>
                </c:pt>
                <c:pt idx="2">
                  <c:v>Q3 2017</c:v>
                </c:pt>
                <c:pt idx="3">
                  <c:v>Q4 2017</c:v>
                </c:pt>
                <c:pt idx="4">
                  <c:v>Q1 2018</c:v>
                </c:pt>
                <c:pt idx="5">
                  <c:v>Q2 2018</c:v>
                </c:pt>
                <c:pt idx="6">
                  <c:v>Q3 2018</c:v>
                </c:pt>
                <c:pt idx="7">
                  <c:v>Q4 2018</c:v>
                </c:pt>
                <c:pt idx="8">
                  <c:v>Q1 2019</c:v>
                </c:pt>
                <c:pt idx="9">
                  <c:v>Q2 2019</c:v>
                </c:pt>
                <c:pt idx="10">
                  <c:v>Q3 2019</c:v>
                </c:pt>
                <c:pt idx="11">
                  <c:v>Q4 2019</c:v>
                </c:pt>
                <c:pt idx="12">
                  <c:v>Q1 2020</c:v>
                </c:pt>
                <c:pt idx="13">
                  <c:v>Q2 2020</c:v>
                </c:pt>
                <c:pt idx="14">
                  <c:v>Q3 2020</c:v>
                </c:pt>
                <c:pt idx="15">
                  <c:v>Q4 2020</c:v>
                </c:pt>
                <c:pt idx="16">
                  <c:v>Q1 2021</c:v>
                </c:pt>
                <c:pt idx="17">
                  <c:v>Q2 2021</c:v>
                </c:pt>
                <c:pt idx="18">
                  <c:v>Q3 2021</c:v>
                </c:pt>
                <c:pt idx="19">
                  <c:v>Q4 2021</c:v>
                </c:pt>
                <c:pt idx="20">
                  <c:v>Q1 2022</c:v>
                </c:pt>
                <c:pt idx="21">
                  <c:v>Q2 2022</c:v>
                </c:pt>
                <c:pt idx="22">
                  <c:v>Q3 2022</c:v>
                </c:pt>
                <c:pt idx="23">
                  <c:v>Q4 2022</c:v>
                </c:pt>
                <c:pt idx="24">
                  <c:v>Q1 2023</c:v>
                </c:pt>
                <c:pt idx="25">
                  <c:v>Q2 2023</c:v>
                </c:pt>
                <c:pt idx="26">
                  <c:v>Q3 2023</c:v>
                </c:pt>
              </c:strCache>
            </c:strRef>
          </c:cat>
          <c:val>
            <c:numRef>
              <c:f>Sheet1!$B$2:$B$28</c:f>
              <c:numCache>
                <c:formatCode>General</c:formatCode>
                <c:ptCount val="27"/>
                <c:pt idx="0">
                  <c:v>6.5839999999999996</c:v>
                </c:pt>
                <c:pt idx="1">
                  <c:v>7.4710000000000001</c:v>
                </c:pt>
                <c:pt idx="2">
                  <c:v>7.5460000000000003</c:v>
                </c:pt>
                <c:pt idx="3">
                  <c:v>7.7359999999999998</c:v>
                </c:pt>
                <c:pt idx="4">
                  <c:v>6.62</c:v>
                </c:pt>
                <c:pt idx="5">
                  <c:v>7.25</c:v>
                </c:pt>
                <c:pt idx="6">
                  <c:v>6.36</c:v>
                </c:pt>
                <c:pt idx="7">
                  <c:v>7.3029999999999999</c:v>
                </c:pt>
                <c:pt idx="8">
                  <c:v>7.23</c:v>
                </c:pt>
                <c:pt idx="9">
                  <c:v>7.649</c:v>
                </c:pt>
                <c:pt idx="10">
                  <c:v>6.7629999999999999</c:v>
                </c:pt>
                <c:pt idx="11">
                  <c:v>6.556</c:v>
                </c:pt>
                <c:pt idx="12">
                  <c:v>5.7329999999999997</c:v>
                </c:pt>
                <c:pt idx="13">
                  <c:v>5.1260000000000003</c:v>
                </c:pt>
                <c:pt idx="14">
                  <c:v>5.34</c:v>
                </c:pt>
                <c:pt idx="15">
                  <c:v>5.3579999999999997</c:v>
                </c:pt>
                <c:pt idx="16">
                  <c:v>5.3789999999999996</c:v>
                </c:pt>
                <c:pt idx="17">
                  <c:v>5.6360000000000001</c:v>
                </c:pt>
                <c:pt idx="18">
                  <c:v>4.74</c:v>
                </c:pt>
                <c:pt idx="19">
                  <c:v>5.5510000000000002</c:v>
                </c:pt>
                <c:pt idx="20">
                  <c:v>5.7450000000000001</c:v>
                </c:pt>
                <c:pt idx="21">
                  <c:v>5.2949999999999999</c:v>
                </c:pt>
                <c:pt idx="22">
                  <c:v>4.9359999999999999</c:v>
                </c:pt>
                <c:pt idx="23">
                  <c:v>5.1820000000000004</c:v>
                </c:pt>
                <c:pt idx="24">
                  <c:v>5.5629999999999997</c:v>
                </c:pt>
                <c:pt idx="25">
                  <c:v>5.5060000000000002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9AC-4B8A-ADCD-08177330E96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EU Imps</c:v>
                </c:pt>
              </c:strCache>
            </c:strRef>
          </c:tx>
          <c:spPr>
            <a:ln w="28575" cap="rnd">
              <a:solidFill>
                <a:schemeClr val="accent3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Sheet1!$A$2:$A$28</c:f>
              <c:strCache>
                <c:ptCount val="27"/>
                <c:pt idx="0">
                  <c:v>Q1 2017</c:v>
                </c:pt>
                <c:pt idx="1">
                  <c:v>Q2 2017</c:v>
                </c:pt>
                <c:pt idx="2">
                  <c:v>Q3 2017</c:v>
                </c:pt>
                <c:pt idx="3">
                  <c:v>Q4 2017</c:v>
                </c:pt>
                <c:pt idx="4">
                  <c:v>Q1 2018</c:v>
                </c:pt>
                <c:pt idx="5">
                  <c:v>Q2 2018</c:v>
                </c:pt>
                <c:pt idx="6">
                  <c:v>Q3 2018</c:v>
                </c:pt>
                <c:pt idx="7">
                  <c:v>Q4 2018</c:v>
                </c:pt>
                <c:pt idx="8">
                  <c:v>Q1 2019</c:v>
                </c:pt>
                <c:pt idx="9">
                  <c:v>Q2 2019</c:v>
                </c:pt>
                <c:pt idx="10">
                  <c:v>Q3 2019</c:v>
                </c:pt>
                <c:pt idx="11">
                  <c:v>Q4 2019</c:v>
                </c:pt>
                <c:pt idx="12">
                  <c:v>Q1 2020</c:v>
                </c:pt>
                <c:pt idx="13">
                  <c:v>Q2 2020</c:v>
                </c:pt>
                <c:pt idx="14">
                  <c:v>Q3 2020</c:v>
                </c:pt>
                <c:pt idx="15">
                  <c:v>Q4 2020</c:v>
                </c:pt>
                <c:pt idx="16">
                  <c:v>Q1 2021</c:v>
                </c:pt>
                <c:pt idx="17">
                  <c:v>Q2 2021</c:v>
                </c:pt>
                <c:pt idx="18">
                  <c:v>Q3 2021</c:v>
                </c:pt>
                <c:pt idx="19">
                  <c:v>Q4 2021</c:v>
                </c:pt>
                <c:pt idx="20">
                  <c:v>Q1 2022</c:v>
                </c:pt>
                <c:pt idx="21">
                  <c:v>Q2 2022</c:v>
                </c:pt>
                <c:pt idx="22">
                  <c:v>Q3 2022</c:v>
                </c:pt>
                <c:pt idx="23">
                  <c:v>Q4 2022</c:v>
                </c:pt>
                <c:pt idx="24">
                  <c:v>Q1 2023</c:v>
                </c:pt>
                <c:pt idx="25">
                  <c:v>Q2 2023</c:v>
                </c:pt>
                <c:pt idx="26">
                  <c:v>Q3 2023</c:v>
                </c:pt>
              </c:strCache>
            </c:strRef>
          </c:cat>
          <c:val>
            <c:numRef>
              <c:f>Sheet1!$C$2:$C$28</c:f>
              <c:numCache>
                <c:formatCode>General</c:formatCode>
                <c:ptCount val="27"/>
                <c:pt idx="0">
                  <c:v>10.907</c:v>
                </c:pt>
                <c:pt idx="1">
                  <c:v>10.932</c:v>
                </c:pt>
                <c:pt idx="2">
                  <c:v>9.0869999999999997</c:v>
                </c:pt>
                <c:pt idx="3">
                  <c:v>9.3339999999999996</c:v>
                </c:pt>
                <c:pt idx="4">
                  <c:v>11.358000000000001</c:v>
                </c:pt>
                <c:pt idx="5">
                  <c:v>12.01</c:v>
                </c:pt>
                <c:pt idx="6">
                  <c:v>9.9939999999999998</c:v>
                </c:pt>
                <c:pt idx="7">
                  <c:v>10.629</c:v>
                </c:pt>
                <c:pt idx="8">
                  <c:v>11.188000000000001</c:v>
                </c:pt>
                <c:pt idx="9">
                  <c:v>9.4250000000000007</c:v>
                </c:pt>
                <c:pt idx="10">
                  <c:v>9.9589999999999996</c:v>
                </c:pt>
                <c:pt idx="11">
                  <c:v>8.5009999999999994</c:v>
                </c:pt>
                <c:pt idx="12">
                  <c:v>8.89</c:v>
                </c:pt>
                <c:pt idx="13">
                  <c:v>7.7709999999999999</c:v>
                </c:pt>
                <c:pt idx="14">
                  <c:v>7.3680000000000003</c:v>
                </c:pt>
                <c:pt idx="15">
                  <c:v>7.5860000000000003</c:v>
                </c:pt>
                <c:pt idx="16">
                  <c:v>9.0239999999999991</c:v>
                </c:pt>
                <c:pt idx="17">
                  <c:v>11.725</c:v>
                </c:pt>
                <c:pt idx="18">
                  <c:v>11.342000000000001</c:v>
                </c:pt>
                <c:pt idx="19">
                  <c:v>11.41</c:v>
                </c:pt>
                <c:pt idx="20">
                  <c:v>11.481999999999999</c:v>
                </c:pt>
                <c:pt idx="21">
                  <c:v>11.802</c:v>
                </c:pt>
                <c:pt idx="22">
                  <c:v>9.1449999999999996</c:v>
                </c:pt>
                <c:pt idx="23">
                  <c:v>7.6379999999999999</c:v>
                </c:pt>
                <c:pt idx="24">
                  <c:v>8.1349999999999998</c:v>
                </c:pt>
                <c:pt idx="25">
                  <c:v>10.506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9AC-4B8A-ADCD-08177330E96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China Exps</c:v>
                </c:pt>
              </c:strCache>
            </c:strRef>
          </c:tx>
          <c:spPr>
            <a:ln w="28575" cap="rnd">
              <a:solidFill>
                <a:srgbClr val="7030A0"/>
              </a:solidFill>
              <a:round/>
            </a:ln>
            <a:effectLst/>
          </c:spPr>
          <c:marker>
            <c:symbol val="none"/>
          </c:marker>
          <c:cat>
            <c:strRef>
              <c:f>Sheet1!$A$2:$A$28</c:f>
              <c:strCache>
                <c:ptCount val="27"/>
                <c:pt idx="0">
                  <c:v>Q1 2017</c:v>
                </c:pt>
                <c:pt idx="1">
                  <c:v>Q2 2017</c:v>
                </c:pt>
                <c:pt idx="2">
                  <c:v>Q3 2017</c:v>
                </c:pt>
                <c:pt idx="3">
                  <c:v>Q4 2017</c:v>
                </c:pt>
                <c:pt idx="4">
                  <c:v>Q1 2018</c:v>
                </c:pt>
                <c:pt idx="5">
                  <c:v>Q2 2018</c:v>
                </c:pt>
                <c:pt idx="6">
                  <c:v>Q3 2018</c:v>
                </c:pt>
                <c:pt idx="7">
                  <c:v>Q4 2018</c:v>
                </c:pt>
                <c:pt idx="8">
                  <c:v>Q1 2019</c:v>
                </c:pt>
                <c:pt idx="9">
                  <c:v>Q2 2019</c:v>
                </c:pt>
                <c:pt idx="10">
                  <c:v>Q3 2019</c:v>
                </c:pt>
                <c:pt idx="11">
                  <c:v>Q4 2019</c:v>
                </c:pt>
                <c:pt idx="12">
                  <c:v>Q1 2020</c:v>
                </c:pt>
                <c:pt idx="13">
                  <c:v>Q2 2020</c:v>
                </c:pt>
                <c:pt idx="14">
                  <c:v>Q3 2020</c:v>
                </c:pt>
                <c:pt idx="15">
                  <c:v>Q4 2020</c:v>
                </c:pt>
                <c:pt idx="16">
                  <c:v>Q1 2021</c:v>
                </c:pt>
                <c:pt idx="17">
                  <c:v>Q2 2021</c:v>
                </c:pt>
                <c:pt idx="18">
                  <c:v>Q3 2021</c:v>
                </c:pt>
                <c:pt idx="19">
                  <c:v>Q4 2021</c:v>
                </c:pt>
                <c:pt idx="20">
                  <c:v>Q1 2022</c:v>
                </c:pt>
                <c:pt idx="21">
                  <c:v>Q2 2022</c:v>
                </c:pt>
                <c:pt idx="22">
                  <c:v>Q3 2022</c:v>
                </c:pt>
                <c:pt idx="23">
                  <c:v>Q4 2022</c:v>
                </c:pt>
                <c:pt idx="24">
                  <c:v>Q1 2023</c:v>
                </c:pt>
                <c:pt idx="25">
                  <c:v>Q2 2023</c:v>
                </c:pt>
                <c:pt idx="26">
                  <c:v>Q3 2023</c:v>
                </c:pt>
              </c:strCache>
            </c:strRef>
          </c:cat>
          <c:val>
            <c:numRef>
              <c:f>Sheet1!$D$2:$D$28</c:f>
              <c:numCache>
                <c:formatCode>General</c:formatCode>
                <c:ptCount val="27"/>
                <c:pt idx="0">
                  <c:v>19.687999999999999</c:v>
                </c:pt>
                <c:pt idx="1">
                  <c:v>18.954999999999998</c:v>
                </c:pt>
                <c:pt idx="2">
                  <c:v>17.385999999999999</c:v>
                </c:pt>
                <c:pt idx="3">
                  <c:v>14.773</c:v>
                </c:pt>
                <c:pt idx="4">
                  <c:v>14.06</c:v>
                </c:pt>
                <c:pt idx="5">
                  <c:v>18.89</c:v>
                </c:pt>
                <c:pt idx="6">
                  <c:v>16.32</c:v>
                </c:pt>
                <c:pt idx="7">
                  <c:v>15.132</c:v>
                </c:pt>
                <c:pt idx="8">
                  <c:v>15.904999999999999</c:v>
                </c:pt>
                <c:pt idx="9">
                  <c:v>16.055</c:v>
                </c:pt>
                <c:pt idx="10">
                  <c:v>14.677</c:v>
                </c:pt>
                <c:pt idx="11">
                  <c:v>12.824</c:v>
                </c:pt>
                <c:pt idx="12">
                  <c:v>13.342000000000001</c:v>
                </c:pt>
                <c:pt idx="13">
                  <c:v>13.259</c:v>
                </c:pt>
                <c:pt idx="14">
                  <c:v>10.465999999999999</c:v>
                </c:pt>
                <c:pt idx="15">
                  <c:v>12.084</c:v>
                </c:pt>
                <c:pt idx="16">
                  <c:v>16.545999999999999</c:v>
                </c:pt>
                <c:pt idx="17">
                  <c:v>18.396000000000001</c:v>
                </c:pt>
                <c:pt idx="18">
                  <c:v>14.496</c:v>
                </c:pt>
                <c:pt idx="19">
                  <c:v>12.718</c:v>
                </c:pt>
                <c:pt idx="20">
                  <c:v>12.124000000000001</c:v>
                </c:pt>
                <c:pt idx="21">
                  <c:v>19.760000000000002</c:v>
                </c:pt>
                <c:pt idx="22">
                  <c:v>16.628</c:v>
                </c:pt>
                <c:pt idx="23">
                  <c:v>15.173</c:v>
                </c:pt>
                <c:pt idx="24">
                  <c:v>19.318000000000001</c:v>
                </c:pt>
                <c:pt idx="25">
                  <c:v>23.617000000000001</c:v>
                </c:pt>
                <c:pt idx="26">
                  <c:v>23.03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9AC-4B8A-ADCD-08177330E964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China Imps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cat>
            <c:strRef>
              <c:f>Sheet1!$A$2:$A$28</c:f>
              <c:strCache>
                <c:ptCount val="27"/>
                <c:pt idx="0">
                  <c:v>Q1 2017</c:v>
                </c:pt>
                <c:pt idx="1">
                  <c:v>Q2 2017</c:v>
                </c:pt>
                <c:pt idx="2">
                  <c:v>Q3 2017</c:v>
                </c:pt>
                <c:pt idx="3">
                  <c:v>Q4 2017</c:v>
                </c:pt>
                <c:pt idx="4">
                  <c:v>Q1 2018</c:v>
                </c:pt>
                <c:pt idx="5">
                  <c:v>Q2 2018</c:v>
                </c:pt>
                <c:pt idx="6">
                  <c:v>Q3 2018</c:v>
                </c:pt>
                <c:pt idx="7">
                  <c:v>Q4 2018</c:v>
                </c:pt>
                <c:pt idx="8">
                  <c:v>Q1 2019</c:v>
                </c:pt>
                <c:pt idx="9">
                  <c:v>Q2 2019</c:v>
                </c:pt>
                <c:pt idx="10">
                  <c:v>Q3 2019</c:v>
                </c:pt>
                <c:pt idx="11">
                  <c:v>Q4 2019</c:v>
                </c:pt>
                <c:pt idx="12">
                  <c:v>Q1 2020</c:v>
                </c:pt>
                <c:pt idx="13">
                  <c:v>Q2 2020</c:v>
                </c:pt>
                <c:pt idx="14">
                  <c:v>Q3 2020</c:v>
                </c:pt>
                <c:pt idx="15">
                  <c:v>Q4 2020</c:v>
                </c:pt>
                <c:pt idx="16">
                  <c:v>Q1 2021</c:v>
                </c:pt>
                <c:pt idx="17">
                  <c:v>Q2 2021</c:v>
                </c:pt>
                <c:pt idx="18">
                  <c:v>Q3 2021</c:v>
                </c:pt>
                <c:pt idx="19">
                  <c:v>Q4 2021</c:v>
                </c:pt>
                <c:pt idx="20">
                  <c:v>Q1 2022</c:v>
                </c:pt>
                <c:pt idx="21">
                  <c:v>Q2 2022</c:v>
                </c:pt>
                <c:pt idx="22">
                  <c:v>Q3 2022</c:v>
                </c:pt>
                <c:pt idx="23">
                  <c:v>Q4 2022</c:v>
                </c:pt>
                <c:pt idx="24">
                  <c:v>Q1 2023</c:v>
                </c:pt>
                <c:pt idx="25">
                  <c:v>Q2 2023</c:v>
                </c:pt>
                <c:pt idx="26">
                  <c:v>Q3 2023</c:v>
                </c:pt>
              </c:strCache>
            </c:strRef>
          </c:cat>
          <c:val>
            <c:numRef>
              <c:f>Sheet1!$E$2:$E$28</c:f>
              <c:numCache>
                <c:formatCode>General</c:formatCode>
                <c:ptCount val="27"/>
                <c:pt idx="0">
                  <c:v>3.4910000000000001</c:v>
                </c:pt>
                <c:pt idx="1">
                  <c:v>3.355</c:v>
                </c:pt>
                <c:pt idx="2">
                  <c:v>3.3090000000000002</c:v>
                </c:pt>
                <c:pt idx="3">
                  <c:v>3.4140000000000001</c:v>
                </c:pt>
                <c:pt idx="4">
                  <c:v>3.754</c:v>
                </c:pt>
                <c:pt idx="5">
                  <c:v>3.4780000000000002</c:v>
                </c:pt>
                <c:pt idx="6">
                  <c:v>3.4580000000000002</c:v>
                </c:pt>
                <c:pt idx="7">
                  <c:v>3.3039999999999998</c:v>
                </c:pt>
                <c:pt idx="8">
                  <c:v>3.1110000000000002</c:v>
                </c:pt>
                <c:pt idx="9">
                  <c:v>3.1219999999999999</c:v>
                </c:pt>
                <c:pt idx="10">
                  <c:v>3.7639999999999998</c:v>
                </c:pt>
                <c:pt idx="11">
                  <c:v>5.1740000000000004</c:v>
                </c:pt>
                <c:pt idx="12">
                  <c:v>4.87</c:v>
                </c:pt>
                <c:pt idx="13">
                  <c:v>7.9189999999999996</c:v>
                </c:pt>
                <c:pt idx="14">
                  <c:v>16.32</c:v>
                </c:pt>
                <c:pt idx="15">
                  <c:v>9.2739999999999991</c:v>
                </c:pt>
                <c:pt idx="16">
                  <c:v>5.9290000000000003</c:v>
                </c:pt>
                <c:pt idx="17">
                  <c:v>6.89</c:v>
                </c:pt>
                <c:pt idx="18">
                  <c:v>6.8890000000000002</c:v>
                </c:pt>
                <c:pt idx="19">
                  <c:v>7.8010000000000002</c:v>
                </c:pt>
                <c:pt idx="20">
                  <c:v>5.6669999999999998</c:v>
                </c:pt>
                <c:pt idx="21">
                  <c:v>3.7</c:v>
                </c:pt>
                <c:pt idx="22">
                  <c:v>4.3</c:v>
                </c:pt>
                <c:pt idx="23">
                  <c:v>3.0619999999999998</c:v>
                </c:pt>
                <c:pt idx="24">
                  <c:v>2.4950000000000001</c:v>
                </c:pt>
                <c:pt idx="25">
                  <c:v>2.31</c:v>
                </c:pt>
                <c:pt idx="26">
                  <c:v>2.73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9AC-4B8A-ADCD-08177330E964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USA Exps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strRef>
              <c:f>Sheet1!$A$2:$A$28</c:f>
              <c:strCache>
                <c:ptCount val="27"/>
                <c:pt idx="0">
                  <c:v>Q1 2017</c:v>
                </c:pt>
                <c:pt idx="1">
                  <c:v>Q2 2017</c:v>
                </c:pt>
                <c:pt idx="2">
                  <c:v>Q3 2017</c:v>
                </c:pt>
                <c:pt idx="3">
                  <c:v>Q4 2017</c:v>
                </c:pt>
                <c:pt idx="4">
                  <c:v>Q1 2018</c:v>
                </c:pt>
                <c:pt idx="5">
                  <c:v>Q2 2018</c:v>
                </c:pt>
                <c:pt idx="6">
                  <c:v>Q3 2018</c:v>
                </c:pt>
                <c:pt idx="7">
                  <c:v>Q4 2018</c:v>
                </c:pt>
                <c:pt idx="8">
                  <c:v>Q1 2019</c:v>
                </c:pt>
                <c:pt idx="9">
                  <c:v>Q2 2019</c:v>
                </c:pt>
                <c:pt idx="10">
                  <c:v>Q3 2019</c:v>
                </c:pt>
                <c:pt idx="11">
                  <c:v>Q4 2019</c:v>
                </c:pt>
                <c:pt idx="12">
                  <c:v>Q1 2020</c:v>
                </c:pt>
                <c:pt idx="13">
                  <c:v>Q2 2020</c:v>
                </c:pt>
                <c:pt idx="14">
                  <c:v>Q3 2020</c:v>
                </c:pt>
                <c:pt idx="15">
                  <c:v>Q4 2020</c:v>
                </c:pt>
                <c:pt idx="16">
                  <c:v>Q1 2021</c:v>
                </c:pt>
                <c:pt idx="17">
                  <c:v>Q2 2021</c:v>
                </c:pt>
                <c:pt idx="18">
                  <c:v>Q3 2021</c:v>
                </c:pt>
                <c:pt idx="19">
                  <c:v>Q4 2021</c:v>
                </c:pt>
                <c:pt idx="20">
                  <c:v>Q1 2022</c:v>
                </c:pt>
                <c:pt idx="21">
                  <c:v>Q2 2022</c:v>
                </c:pt>
                <c:pt idx="22">
                  <c:v>Q3 2022</c:v>
                </c:pt>
                <c:pt idx="23">
                  <c:v>Q4 2022</c:v>
                </c:pt>
                <c:pt idx="24">
                  <c:v>Q1 2023</c:v>
                </c:pt>
                <c:pt idx="25">
                  <c:v>Q2 2023</c:v>
                </c:pt>
                <c:pt idx="26">
                  <c:v>Q3 2023</c:v>
                </c:pt>
              </c:strCache>
            </c:strRef>
          </c:cat>
          <c:val>
            <c:numRef>
              <c:f>Sheet1!$F$2:$F$28</c:f>
              <c:numCache>
                <c:formatCode>General</c:formatCode>
                <c:ptCount val="27"/>
                <c:pt idx="0">
                  <c:v>2.431</c:v>
                </c:pt>
                <c:pt idx="1">
                  <c:v>2.5960000000000001</c:v>
                </c:pt>
                <c:pt idx="2">
                  <c:v>2.4569999999999999</c:v>
                </c:pt>
                <c:pt idx="3">
                  <c:v>2.3639999999999999</c:v>
                </c:pt>
                <c:pt idx="4">
                  <c:v>2.351</c:v>
                </c:pt>
                <c:pt idx="5">
                  <c:v>2.4550000000000001</c:v>
                </c:pt>
                <c:pt idx="6">
                  <c:v>1.784</c:v>
                </c:pt>
                <c:pt idx="7">
                  <c:v>1.663</c:v>
                </c:pt>
                <c:pt idx="8">
                  <c:v>1.7430000000000001</c:v>
                </c:pt>
                <c:pt idx="9">
                  <c:v>1.7210000000000001</c:v>
                </c:pt>
                <c:pt idx="10">
                  <c:v>1.7709999999999999</c:v>
                </c:pt>
                <c:pt idx="11">
                  <c:v>1.726</c:v>
                </c:pt>
                <c:pt idx="12">
                  <c:v>1.84</c:v>
                </c:pt>
                <c:pt idx="13">
                  <c:v>1.1080000000000001</c:v>
                </c:pt>
                <c:pt idx="14">
                  <c:v>1.581</c:v>
                </c:pt>
                <c:pt idx="15">
                  <c:v>1.798</c:v>
                </c:pt>
                <c:pt idx="16">
                  <c:v>1.911</c:v>
                </c:pt>
                <c:pt idx="17">
                  <c:v>2.0419999999999998</c:v>
                </c:pt>
                <c:pt idx="18">
                  <c:v>2.0129999999999999</c:v>
                </c:pt>
                <c:pt idx="19">
                  <c:v>1.877</c:v>
                </c:pt>
                <c:pt idx="20">
                  <c:v>2.024</c:v>
                </c:pt>
                <c:pt idx="21">
                  <c:v>2.1659999999999999</c:v>
                </c:pt>
                <c:pt idx="22">
                  <c:v>2.0259999999999998</c:v>
                </c:pt>
                <c:pt idx="23">
                  <c:v>1.772</c:v>
                </c:pt>
                <c:pt idx="24">
                  <c:v>2.145</c:v>
                </c:pt>
                <c:pt idx="25">
                  <c:v>2.3130000000000002</c:v>
                </c:pt>
                <c:pt idx="26">
                  <c:v>2.2490000000000001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99AC-4B8A-ADCD-08177330E964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USA Imps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strRef>
              <c:f>Sheet1!$A$2:$A$28</c:f>
              <c:strCache>
                <c:ptCount val="27"/>
                <c:pt idx="0">
                  <c:v>Q1 2017</c:v>
                </c:pt>
                <c:pt idx="1">
                  <c:v>Q2 2017</c:v>
                </c:pt>
                <c:pt idx="2">
                  <c:v>Q3 2017</c:v>
                </c:pt>
                <c:pt idx="3">
                  <c:v>Q4 2017</c:v>
                </c:pt>
                <c:pt idx="4">
                  <c:v>Q1 2018</c:v>
                </c:pt>
                <c:pt idx="5">
                  <c:v>Q2 2018</c:v>
                </c:pt>
                <c:pt idx="6">
                  <c:v>Q3 2018</c:v>
                </c:pt>
                <c:pt idx="7">
                  <c:v>Q4 2018</c:v>
                </c:pt>
                <c:pt idx="8">
                  <c:v>Q1 2019</c:v>
                </c:pt>
                <c:pt idx="9">
                  <c:v>Q2 2019</c:v>
                </c:pt>
                <c:pt idx="10">
                  <c:v>Q3 2019</c:v>
                </c:pt>
                <c:pt idx="11">
                  <c:v>Q4 2019</c:v>
                </c:pt>
                <c:pt idx="12">
                  <c:v>Q1 2020</c:v>
                </c:pt>
                <c:pt idx="13">
                  <c:v>Q2 2020</c:v>
                </c:pt>
                <c:pt idx="14">
                  <c:v>Q3 2020</c:v>
                </c:pt>
                <c:pt idx="15">
                  <c:v>Q4 2020</c:v>
                </c:pt>
                <c:pt idx="16">
                  <c:v>Q1 2021</c:v>
                </c:pt>
                <c:pt idx="17">
                  <c:v>Q2 2021</c:v>
                </c:pt>
                <c:pt idx="18">
                  <c:v>Q3 2021</c:v>
                </c:pt>
                <c:pt idx="19">
                  <c:v>Q4 2021</c:v>
                </c:pt>
                <c:pt idx="20">
                  <c:v>Q1 2022</c:v>
                </c:pt>
                <c:pt idx="21">
                  <c:v>Q2 2022</c:v>
                </c:pt>
                <c:pt idx="22">
                  <c:v>Q3 2022</c:v>
                </c:pt>
                <c:pt idx="23">
                  <c:v>Q4 2022</c:v>
                </c:pt>
                <c:pt idx="24">
                  <c:v>Q1 2023</c:v>
                </c:pt>
                <c:pt idx="25">
                  <c:v>Q2 2023</c:v>
                </c:pt>
                <c:pt idx="26">
                  <c:v>Q3 2023</c:v>
                </c:pt>
              </c:strCache>
            </c:strRef>
          </c:cat>
          <c:val>
            <c:numRef>
              <c:f>Sheet1!$G$2:$G$28</c:f>
              <c:numCache>
                <c:formatCode>General</c:formatCode>
                <c:ptCount val="27"/>
                <c:pt idx="0">
                  <c:v>7.923</c:v>
                </c:pt>
                <c:pt idx="1">
                  <c:v>9.4809999999999999</c:v>
                </c:pt>
                <c:pt idx="2">
                  <c:v>8.8819999999999997</c:v>
                </c:pt>
                <c:pt idx="3">
                  <c:v>7.4130000000000003</c:v>
                </c:pt>
                <c:pt idx="4">
                  <c:v>7.6479999999999997</c:v>
                </c:pt>
                <c:pt idx="5">
                  <c:v>8.1170000000000009</c:v>
                </c:pt>
                <c:pt idx="6">
                  <c:v>7.6470000000000002</c:v>
                </c:pt>
                <c:pt idx="7">
                  <c:v>6.6150000000000002</c:v>
                </c:pt>
                <c:pt idx="8">
                  <c:v>7.2569999999999997</c:v>
                </c:pt>
                <c:pt idx="9">
                  <c:v>6.8</c:v>
                </c:pt>
                <c:pt idx="10">
                  <c:v>6.2060000000000004</c:v>
                </c:pt>
                <c:pt idx="11">
                  <c:v>5.3109999999999999</c:v>
                </c:pt>
                <c:pt idx="12">
                  <c:v>5.524</c:v>
                </c:pt>
                <c:pt idx="13">
                  <c:v>5.0309999999999997</c:v>
                </c:pt>
                <c:pt idx="14">
                  <c:v>4.0410000000000004</c:v>
                </c:pt>
                <c:pt idx="15">
                  <c:v>4.2610000000000001</c:v>
                </c:pt>
                <c:pt idx="16">
                  <c:v>5.4610000000000003</c:v>
                </c:pt>
                <c:pt idx="17">
                  <c:v>6.9580000000000002</c:v>
                </c:pt>
                <c:pt idx="18">
                  <c:v>7.7619999999999996</c:v>
                </c:pt>
                <c:pt idx="19">
                  <c:v>7.8419999999999996</c:v>
                </c:pt>
                <c:pt idx="20">
                  <c:v>7.4249999999999998</c:v>
                </c:pt>
                <c:pt idx="21">
                  <c:v>7.3470000000000004</c:v>
                </c:pt>
                <c:pt idx="22">
                  <c:v>6.5659999999999998</c:v>
                </c:pt>
                <c:pt idx="23">
                  <c:v>5.8760000000000003</c:v>
                </c:pt>
                <c:pt idx="24">
                  <c:v>6.6189999999999998</c:v>
                </c:pt>
                <c:pt idx="25">
                  <c:v>6.609</c:v>
                </c:pt>
                <c:pt idx="26">
                  <c:v>6.0170000000000003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99AC-4B8A-ADCD-08177330E9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29636560"/>
        <c:axId val="2059206384"/>
      </c:lineChart>
      <c:catAx>
        <c:axId val="2129636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59206384"/>
        <c:crosses val="autoZero"/>
        <c:auto val="1"/>
        <c:lblAlgn val="ctr"/>
        <c:lblOffset val="100"/>
        <c:noMultiLvlLbl val="1"/>
      </c:catAx>
      <c:valAx>
        <c:axId val="2059206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400"/>
                  <a:t>MT</a:t>
                </a:r>
                <a:r>
                  <a:rPr lang="en-GB" sz="1400" baseline="0"/>
                  <a:t>/ </a:t>
                </a:r>
                <a:r>
                  <a:rPr lang="en-GB" sz="1400" baseline="0" err="1"/>
                  <a:t>Qtr</a:t>
                </a:r>
                <a:endParaRPr lang="en-GB" sz="140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96365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788676512586186"/>
          <c:y val="0.9290328502791384"/>
          <c:w val="0.78421875852978407"/>
          <c:h val="5.413931763527296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821155850035994"/>
          <c:y val="8.5749932162731871E-2"/>
          <c:w val="0.78828881861396483"/>
          <c:h val="0.7950092797032526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2022</c:v>
                </c:pt>
              </c:strCache>
            </c:strRef>
          </c:tx>
          <c:spPr>
            <a:gradFill flip="none" rotWithShape="1">
              <a:gsLst>
                <a:gs pos="0">
                  <a:schemeClr val="accent1"/>
                </a:gs>
                <a:gs pos="75000">
                  <a:schemeClr val="accent1">
                    <a:lumMod val="60000"/>
                    <a:lumOff val="40000"/>
                  </a:schemeClr>
                </a:gs>
                <a:gs pos="51000">
                  <a:schemeClr val="accent1">
                    <a:alpha val="75000"/>
                  </a:schemeClr>
                </a:gs>
                <a:gs pos="100000">
                  <a:schemeClr val="accent1">
                    <a:lumMod val="20000"/>
                    <a:lumOff val="80000"/>
                    <a:alpha val="15000"/>
                  </a:schemeClr>
                </a:gs>
              </a:gsLst>
              <a:lin ang="10800000" scaled="1"/>
              <a:tileRect/>
            </a:gra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Vietnam</c:v>
                </c:pt>
                <c:pt idx="1">
                  <c:v>Indonesia</c:v>
                </c:pt>
                <c:pt idx="2">
                  <c:v>USA</c:v>
                </c:pt>
                <c:pt idx="3">
                  <c:v>India</c:v>
                </c:pt>
                <c:pt idx="4">
                  <c:v>Iran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5650</c:v>
                </c:pt>
                <c:pt idx="1">
                  <c:v>6350</c:v>
                </c:pt>
                <c:pt idx="2">
                  <c:v>7232</c:v>
                </c:pt>
                <c:pt idx="3">
                  <c:v>14226</c:v>
                </c:pt>
                <c:pt idx="4">
                  <c:v>23960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6C6-48F5-AB47-ED247E06E4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26"/>
        <c:overlap val="-58"/>
        <c:axId val="463688416"/>
        <c:axId val="463688808"/>
      </c:barChart>
      <c:catAx>
        <c:axId val="463688416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dirty="0"/>
                  <a:t>Tonnes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15000"/>
                <a:lumOff val="8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3688808"/>
        <c:crosses val="autoZero"/>
        <c:auto val="1"/>
        <c:lblAlgn val="ctr"/>
        <c:lblOffset val="100"/>
        <c:noMultiLvlLbl val="0"/>
      </c:catAx>
      <c:valAx>
        <c:axId val="463688808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99000">
                    <a:schemeClr val="tx1">
                      <a:lumMod val="25000"/>
                      <a:lumOff val="75000"/>
                    </a:schemeClr>
                  </a:gs>
                  <a:gs pos="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36884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Tonnes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Sheet1!$A$2:$A$22</c:f>
              <c:strCache>
                <c:ptCount val="21"/>
                <c:pt idx="0">
                  <c:v>Jan-22</c:v>
                </c:pt>
                <c:pt idx="1">
                  <c:v>Feb-22</c:v>
                </c:pt>
                <c:pt idx="2">
                  <c:v>Mar-22</c:v>
                </c:pt>
                <c:pt idx="3">
                  <c:v>Apr-22</c:v>
                </c:pt>
                <c:pt idx="4">
                  <c:v>May-22</c:v>
                </c:pt>
                <c:pt idx="5">
                  <c:v>Jun-22</c:v>
                </c:pt>
                <c:pt idx="6">
                  <c:v>Jul-22</c:v>
                </c:pt>
                <c:pt idx="7">
                  <c:v>Aug-22</c:v>
                </c:pt>
                <c:pt idx="8">
                  <c:v>Sep-22</c:v>
                </c:pt>
                <c:pt idx="9">
                  <c:v>Oct-22</c:v>
                </c:pt>
                <c:pt idx="10">
                  <c:v>Nov-22</c:v>
                </c:pt>
                <c:pt idx="11">
                  <c:v>Dec-22</c:v>
                </c:pt>
                <c:pt idx="12">
                  <c:v>Jan-23</c:v>
                </c:pt>
                <c:pt idx="13">
                  <c:v>Feb-23</c:v>
                </c:pt>
                <c:pt idx="14">
                  <c:v>Mar-23</c:v>
                </c:pt>
                <c:pt idx="15">
                  <c:v>Apr-23</c:v>
                </c:pt>
                <c:pt idx="16">
                  <c:v>May-23</c:v>
                </c:pt>
                <c:pt idx="17">
                  <c:v>Jun-23</c:v>
                </c:pt>
                <c:pt idx="18">
                  <c:v>Jul-23</c:v>
                </c:pt>
                <c:pt idx="19">
                  <c:v>Aug-23</c:v>
                </c:pt>
                <c:pt idx="20">
                  <c:v>Sep-23</c:v>
                </c:pt>
              </c:strCache>
            </c:strRef>
          </c:cat>
          <c:val>
            <c:numRef>
              <c:f>Sheet1!$B$2:$B$22</c:f>
              <c:numCache>
                <c:formatCode>0</c:formatCode>
                <c:ptCount val="21"/>
                <c:pt idx="0">
                  <c:v>83938</c:v>
                </c:pt>
                <c:pt idx="1">
                  <c:v>75815</c:v>
                </c:pt>
                <c:pt idx="2">
                  <c:v>89551</c:v>
                </c:pt>
                <c:pt idx="3">
                  <c:v>94051</c:v>
                </c:pt>
                <c:pt idx="4">
                  <c:v>97220</c:v>
                </c:pt>
                <c:pt idx="5">
                  <c:v>90750</c:v>
                </c:pt>
                <c:pt idx="6">
                  <c:v>81430</c:v>
                </c:pt>
                <c:pt idx="7">
                  <c:v>83731</c:v>
                </c:pt>
                <c:pt idx="8">
                  <c:v>86980</c:v>
                </c:pt>
                <c:pt idx="9">
                  <c:v>79760</c:v>
                </c:pt>
                <c:pt idx="10">
                  <c:v>74540</c:v>
                </c:pt>
                <c:pt idx="11">
                  <c:v>77890</c:v>
                </c:pt>
                <c:pt idx="12">
                  <c:v>88639</c:v>
                </c:pt>
                <c:pt idx="13">
                  <c:v>80061</c:v>
                </c:pt>
                <c:pt idx="14">
                  <c:v>95730</c:v>
                </c:pt>
                <c:pt idx="15">
                  <c:v>92640</c:v>
                </c:pt>
                <c:pt idx="16">
                  <c:v>90120</c:v>
                </c:pt>
                <c:pt idx="17">
                  <c:v>91110</c:v>
                </c:pt>
                <c:pt idx="18">
                  <c:v>90800</c:v>
                </c:pt>
                <c:pt idx="19" formatCode="General">
                  <c:v>86410</c:v>
                </c:pt>
                <c:pt idx="20" formatCode="General">
                  <c:v>82110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9F-476A-BF2C-2F44E1F0C6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96591967"/>
        <c:axId val="966682447"/>
      </c:barChart>
      <c:dateAx>
        <c:axId val="96591967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66682447"/>
        <c:crosses val="autoZero"/>
        <c:auto val="0"/>
        <c:lblOffset val="100"/>
        <c:baseTimeUnit val="months"/>
        <c:minorUnit val="1"/>
      </c:dateAx>
      <c:valAx>
        <c:axId val="966682447"/>
        <c:scaling>
          <c:orientation val="minMax"/>
          <c:max val="10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400"/>
                  <a:t>Thousand Tonnes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659196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Tonnes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Sheet1!$A$2:$A$22</c:f>
              <c:numCache>
                <c:formatCode>mmm\-yy</c:formatCode>
                <c:ptCount val="21"/>
                <c:pt idx="0">
                  <c:v>44593</c:v>
                </c:pt>
                <c:pt idx="1">
                  <c:v>44621</c:v>
                </c:pt>
                <c:pt idx="2">
                  <c:v>44652</c:v>
                </c:pt>
                <c:pt idx="3">
                  <c:v>44682</c:v>
                </c:pt>
                <c:pt idx="4">
                  <c:v>44713</c:v>
                </c:pt>
                <c:pt idx="5">
                  <c:v>44743</c:v>
                </c:pt>
                <c:pt idx="6">
                  <c:v>44774</c:v>
                </c:pt>
                <c:pt idx="7">
                  <c:v>44805</c:v>
                </c:pt>
                <c:pt idx="8">
                  <c:v>44835</c:v>
                </c:pt>
                <c:pt idx="9">
                  <c:v>44866</c:v>
                </c:pt>
                <c:pt idx="10">
                  <c:v>44896</c:v>
                </c:pt>
                <c:pt idx="11">
                  <c:v>44927</c:v>
                </c:pt>
                <c:pt idx="12">
                  <c:v>44958</c:v>
                </c:pt>
                <c:pt idx="13">
                  <c:v>44986</c:v>
                </c:pt>
                <c:pt idx="14">
                  <c:v>45017</c:v>
                </c:pt>
                <c:pt idx="15">
                  <c:v>45047</c:v>
                </c:pt>
                <c:pt idx="16">
                  <c:v>45078</c:v>
                </c:pt>
                <c:pt idx="17">
                  <c:v>45108</c:v>
                </c:pt>
                <c:pt idx="18">
                  <c:v>45139</c:v>
                </c:pt>
                <c:pt idx="19">
                  <c:v>45170</c:v>
                </c:pt>
                <c:pt idx="20">
                  <c:v>45200</c:v>
                </c:pt>
              </c:numCache>
            </c:numRef>
          </c:cat>
          <c:val>
            <c:numRef>
              <c:f>Sheet1!$B$2:$B$22</c:f>
              <c:numCache>
                <c:formatCode>General</c:formatCode>
                <c:ptCount val="21"/>
                <c:pt idx="0">
                  <c:v>3370.84</c:v>
                </c:pt>
                <c:pt idx="1">
                  <c:v>4568.3320000000003</c:v>
                </c:pt>
                <c:pt idx="2">
                  <c:v>4772.1109999999999</c:v>
                </c:pt>
                <c:pt idx="3">
                  <c:v>7631.1710000000003</c:v>
                </c:pt>
                <c:pt idx="4">
                  <c:v>7356.97</c:v>
                </c:pt>
                <c:pt idx="5">
                  <c:v>6222.6379999999999</c:v>
                </c:pt>
                <c:pt idx="6">
                  <c:v>5716.5020000000004</c:v>
                </c:pt>
                <c:pt idx="7">
                  <c:v>4618.201</c:v>
                </c:pt>
                <c:pt idx="8">
                  <c:v>4810.0929999999998</c:v>
                </c:pt>
                <c:pt idx="9">
                  <c:v>5260.61</c:v>
                </c:pt>
                <c:pt idx="10">
                  <c:v>5102.3850000000002</c:v>
                </c:pt>
                <c:pt idx="11">
                  <c:v>5668.85</c:v>
                </c:pt>
                <c:pt idx="12">
                  <c:v>6007.4030000000002</c:v>
                </c:pt>
                <c:pt idx="13">
                  <c:v>7649.8680000000004</c:v>
                </c:pt>
                <c:pt idx="14">
                  <c:v>8041.3760000000002</c:v>
                </c:pt>
                <c:pt idx="15">
                  <c:v>8228.5120000000006</c:v>
                </c:pt>
                <c:pt idx="16">
                  <c:v>7287.36</c:v>
                </c:pt>
                <c:pt idx="17">
                  <c:v>7069.87</c:v>
                </c:pt>
                <c:pt idx="18">
                  <c:v>8086.16</c:v>
                </c:pt>
                <c:pt idx="19">
                  <c:v>7874.8119999999999</c:v>
                </c:pt>
                <c:pt idx="20">
                  <c:v>7774.13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CF0-4B0D-BB92-4BC12F3F74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300992479"/>
        <c:axId val="966636815"/>
      </c:barChart>
      <c:dateAx>
        <c:axId val="300992479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66636815"/>
        <c:crosses val="autoZero"/>
        <c:auto val="1"/>
        <c:lblOffset val="100"/>
        <c:baseTimeUnit val="months"/>
      </c:dateAx>
      <c:valAx>
        <c:axId val="96663681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400" b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</a:rPr>
                  <a:t>Thousand</a:t>
                </a:r>
                <a:r>
                  <a:rPr lang="en-GB" sz="1400" b="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</a:rPr>
                  <a:t> tonnes</a:t>
                </a:r>
                <a:endParaRPr lang="en-GB" sz="1400" b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099247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Tonnes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Sheet1!$A$2:$A$22</c:f>
              <c:numCache>
                <c:formatCode>mmm\-yy</c:formatCode>
                <c:ptCount val="21"/>
                <c:pt idx="0">
                  <c:v>44593</c:v>
                </c:pt>
                <c:pt idx="1">
                  <c:v>44621</c:v>
                </c:pt>
                <c:pt idx="2">
                  <c:v>44652</c:v>
                </c:pt>
                <c:pt idx="3">
                  <c:v>44682</c:v>
                </c:pt>
                <c:pt idx="4">
                  <c:v>44713</c:v>
                </c:pt>
                <c:pt idx="5">
                  <c:v>44743</c:v>
                </c:pt>
                <c:pt idx="6">
                  <c:v>44774</c:v>
                </c:pt>
                <c:pt idx="7">
                  <c:v>44805</c:v>
                </c:pt>
                <c:pt idx="8">
                  <c:v>44835</c:v>
                </c:pt>
                <c:pt idx="9">
                  <c:v>44866</c:v>
                </c:pt>
                <c:pt idx="10">
                  <c:v>44896</c:v>
                </c:pt>
                <c:pt idx="11">
                  <c:v>44927</c:v>
                </c:pt>
                <c:pt idx="12">
                  <c:v>44958</c:v>
                </c:pt>
                <c:pt idx="13">
                  <c:v>44986</c:v>
                </c:pt>
                <c:pt idx="14">
                  <c:v>45017</c:v>
                </c:pt>
                <c:pt idx="15">
                  <c:v>45047</c:v>
                </c:pt>
                <c:pt idx="16">
                  <c:v>45078</c:v>
                </c:pt>
                <c:pt idx="17">
                  <c:v>45108</c:v>
                </c:pt>
                <c:pt idx="18">
                  <c:v>45139</c:v>
                </c:pt>
                <c:pt idx="19">
                  <c:v>45170</c:v>
                </c:pt>
                <c:pt idx="20">
                  <c:v>45200</c:v>
                </c:pt>
              </c:numCache>
            </c:numRef>
          </c:cat>
          <c:val>
            <c:numRef>
              <c:f>Sheet1!$B$2:$B$22</c:f>
              <c:numCache>
                <c:formatCode>General</c:formatCode>
                <c:ptCount val="21"/>
                <c:pt idx="0">
                  <c:v>1584.4059999999999</c:v>
                </c:pt>
                <c:pt idx="1">
                  <c:v>1831.251</c:v>
                </c:pt>
                <c:pt idx="2">
                  <c:v>1333.376</c:v>
                </c:pt>
                <c:pt idx="3">
                  <c:v>1154.278</c:v>
                </c:pt>
                <c:pt idx="4">
                  <c:v>1212.3610000000001</c:v>
                </c:pt>
                <c:pt idx="5">
                  <c:v>1356.5530000000001</c:v>
                </c:pt>
                <c:pt idx="6">
                  <c:v>1332.355</c:v>
                </c:pt>
                <c:pt idx="7">
                  <c:v>1509.088</c:v>
                </c:pt>
                <c:pt idx="8">
                  <c:v>1303.992</c:v>
                </c:pt>
                <c:pt idx="9">
                  <c:v>900.84900000000005</c:v>
                </c:pt>
                <c:pt idx="10">
                  <c:v>856.97900000000004</c:v>
                </c:pt>
                <c:pt idx="11">
                  <c:v>690.89</c:v>
                </c:pt>
                <c:pt idx="12">
                  <c:v>1042.6120000000001</c:v>
                </c:pt>
                <c:pt idx="13">
                  <c:v>830.33799999999997</c:v>
                </c:pt>
                <c:pt idx="14">
                  <c:v>819.673</c:v>
                </c:pt>
                <c:pt idx="15">
                  <c:v>730.65200000000004</c:v>
                </c:pt>
                <c:pt idx="16">
                  <c:v>759.84199999999998</c:v>
                </c:pt>
                <c:pt idx="17">
                  <c:v>845.27200000000005</c:v>
                </c:pt>
                <c:pt idx="18">
                  <c:v>938.95500000000004</c:v>
                </c:pt>
                <c:pt idx="19">
                  <c:v>941.20600000000002</c:v>
                </c:pt>
                <c:pt idx="20">
                  <c:v>1154.8510000000001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D6-4290-AC96-4C402BE701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80586656"/>
        <c:axId val="966627391"/>
      </c:barChart>
      <c:dateAx>
        <c:axId val="80586656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66627391"/>
        <c:crosses val="autoZero"/>
        <c:auto val="1"/>
        <c:lblOffset val="100"/>
        <c:baseTimeUnit val="months"/>
      </c:dateAx>
      <c:valAx>
        <c:axId val="9666273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400"/>
                  <a:t>Thousand Tonnes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5866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Tonnes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Sheet1!$A$2:$A$22</c:f>
              <c:numCache>
                <c:formatCode>mmm\-yy</c:formatCode>
                <c:ptCount val="21"/>
                <c:pt idx="0">
                  <c:v>44562</c:v>
                </c:pt>
                <c:pt idx="1">
                  <c:v>44593</c:v>
                </c:pt>
                <c:pt idx="2">
                  <c:v>44621</c:v>
                </c:pt>
                <c:pt idx="3">
                  <c:v>44652</c:v>
                </c:pt>
                <c:pt idx="4">
                  <c:v>44682</c:v>
                </c:pt>
                <c:pt idx="5">
                  <c:v>44713</c:v>
                </c:pt>
                <c:pt idx="6">
                  <c:v>44743</c:v>
                </c:pt>
                <c:pt idx="7">
                  <c:v>44774</c:v>
                </c:pt>
                <c:pt idx="8">
                  <c:v>44805</c:v>
                </c:pt>
                <c:pt idx="9">
                  <c:v>44835</c:v>
                </c:pt>
                <c:pt idx="10">
                  <c:v>44866</c:v>
                </c:pt>
                <c:pt idx="11">
                  <c:v>44896</c:v>
                </c:pt>
                <c:pt idx="12">
                  <c:v>44927</c:v>
                </c:pt>
                <c:pt idx="13">
                  <c:v>44958</c:v>
                </c:pt>
                <c:pt idx="14">
                  <c:v>44986</c:v>
                </c:pt>
                <c:pt idx="15">
                  <c:v>45017</c:v>
                </c:pt>
                <c:pt idx="16">
                  <c:v>45047</c:v>
                </c:pt>
                <c:pt idx="17">
                  <c:v>45078</c:v>
                </c:pt>
                <c:pt idx="18">
                  <c:v>45108</c:v>
                </c:pt>
                <c:pt idx="19">
                  <c:v>45139</c:v>
                </c:pt>
                <c:pt idx="20">
                  <c:v>45170</c:v>
                </c:pt>
              </c:numCache>
            </c:numRef>
          </c:cat>
          <c:val>
            <c:numRef>
              <c:f>Sheet1!$B$2:$B$22</c:f>
              <c:numCache>
                <c:formatCode>General</c:formatCode>
                <c:ptCount val="21"/>
                <c:pt idx="0">
                  <c:v>10908</c:v>
                </c:pt>
                <c:pt idx="1">
                  <c:v>10085</c:v>
                </c:pt>
                <c:pt idx="2">
                  <c:v>11125</c:v>
                </c:pt>
                <c:pt idx="3">
                  <c:v>10144</c:v>
                </c:pt>
                <c:pt idx="4">
                  <c:v>10703</c:v>
                </c:pt>
                <c:pt idx="5">
                  <c:v>9930</c:v>
                </c:pt>
                <c:pt idx="6">
                  <c:v>10070</c:v>
                </c:pt>
                <c:pt idx="7">
                  <c:v>10128.99</c:v>
                </c:pt>
                <c:pt idx="8">
                  <c:v>9873.07</c:v>
                </c:pt>
                <c:pt idx="9">
                  <c:v>10451</c:v>
                </c:pt>
                <c:pt idx="10">
                  <c:v>10445</c:v>
                </c:pt>
                <c:pt idx="11">
                  <c:v>11010</c:v>
                </c:pt>
                <c:pt idx="12">
                  <c:v>11658</c:v>
                </c:pt>
                <c:pt idx="13">
                  <c:v>10587</c:v>
                </c:pt>
                <c:pt idx="14">
                  <c:v>11794</c:v>
                </c:pt>
                <c:pt idx="15">
                  <c:v>11641</c:v>
                </c:pt>
                <c:pt idx="16">
                  <c:v>11802</c:v>
                </c:pt>
                <c:pt idx="17">
                  <c:v>11543</c:v>
                </c:pt>
                <c:pt idx="18">
                  <c:v>11507</c:v>
                </c:pt>
                <c:pt idx="19">
                  <c:v>11296</c:v>
                </c:pt>
                <c:pt idx="20">
                  <c:v>11632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F4-44F1-96C2-118E5806B1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1537871"/>
        <c:axId val="967030079"/>
      </c:barChart>
      <c:dateAx>
        <c:axId val="1537871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67030079"/>
        <c:crosses val="autoZero"/>
        <c:auto val="1"/>
        <c:lblOffset val="100"/>
        <c:baseTimeUnit val="months"/>
      </c:dateAx>
      <c:valAx>
        <c:axId val="9670300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400"/>
                  <a:t>Thousand</a:t>
                </a:r>
                <a:r>
                  <a:rPr lang="en-GB" sz="1400" baseline="0"/>
                  <a:t> tonnes</a:t>
                </a:r>
                <a:endParaRPr lang="en-GB" sz="140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3787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Tonnes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Sheet1!$A$2:$A$22</c:f>
              <c:numCache>
                <c:formatCode>mmm\-yy</c:formatCode>
                <c:ptCount val="21"/>
                <c:pt idx="0">
                  <c:v>44562</c:v>
                </c:pt>
                <c:pt idx="1">
                  <c:v>44593</c:v>
                </c:pt>
                <c:pt idx="2">
                  <c:v>44621</c:v>
                </c:pt>
                <c:pt idx="3">
                  <c:v>44652</c:v>
                </c:pt>
                <c:pt idx="4">
                  <c:v>44682</c:v>
                </c:pt>
                <c:pt idx="5">
                  <c:v>44713</c:v>
                </c:pt>
                <c:pt idx="6">
                  <c:v>44743</c:v>
                </c:pt>
                <c:pt idx="7">
                  <c:v>44774</c:v>
                </c:pt>
                <c:pt idx="8">
                  <c:v>44805</c:v>
                </c:pt>
                <c:pt idx="9">
                  <c:v>44835</c:v>
                </c:pt>
                <c:pt idx="10">
                  <c:v>44866</c:v>
                </c:pt>
                <c:pt idx="11">
                  <c:v>44896</c:v>
                </c:pt>
                <c:pt idx="12">
                  <c:v>44927</c:v>
                </c:pt>
                <c:pt idx="13">
                  <c:v>44958</c:v>
                </c:pt>
                <c:pt idx="14">
                  <c:v>44986</c:v>
                </c:pt>
                <c:pt idx="15">
                  <c:v>45017</c:v>
                </c:pt>
                <c:pt idx="16">
                  <c:v>45047</c:v>
                </c:pt>
                <c:pt idx="17">
                  <c:v>45078</c:v>
                </c:pt>
                <c:pt idx="18">
                  <c:v>45108</c:v>
                </c:pt>
                <c:pt idx="19">
                  <c:v>45139</c:v>
                </c:pt>
                <c:pt idx="20">
                  <c:v>45170</c:v>
                </c:pt>
              </c:numCache>
            </c:numRef>
          </c:cat>
          <c:val>
            <c:numRef>
              <c:f>Sheet1!$B$2:$B$22</c:f>
              <c:numCache>
                <c:formatCode>General</c:formatCode>
                <c:ptCount val="21"/>
                <c:pt idx="0">
                  <c:v>1201.3489999999999</c:v>
                </c:pt>
                <c:pt idx="1">
                  <c:v>1409.2719999999999</c:v>
                </c:pt>
                <c:pt idx="2">
                  <c:v>1637.2560000000001</c:v>
                </c:pt>
                <c:pt idx="3">
                  <c:v>1108.0239999999999</c:v>
                </c:pt>
                <c:pt idx="4">
                  <c:v>1148.954</c:v>
                </c:pt>
                <c:pt idx="5">
                  <c:v>954.04499999999996</c:v>
                </c:pt>
                <c:pt idx="6">
                  <c:v>667.34900000000005</c:v>
                </c:pt>
                <c:pt idx="7">
                  <c:v>693.93499999999995</c:v>
                </c:pt>
                <c:pt idx="8">
                  <c:v>721.16600000000005</c:v>
                </c:pt>
                <c:pt idx="9">
                  <c:v>467.59899999999999</c:v>
                </c:pt>
                <c:pt idx="10">
                  <c:v>462.358</c:v>
                </c:pt>
                <c:pt idx="11">
                  <c:v>590.75699999999995</c:v>
                </c:pt>
                <c:pt idx="12">
                  <c:v>723.86500000000001</c:v>
                </c:pt>
                <c:pt idx="13">
                  <c:v>711.79399999999998</c:v>
                </c:pt>
                <c:pt idx="14">
                  <c:v>1130.068</c:v>
                </c:pt>
                <c:pt idx="15">
                  <c:v>1025.623</c:v>
                </c:pt>
                <c:pt idx="16">
                  <c:v>877.255</c:v>
                </c:pt>
                <c:pt idx="17">
                  <c:v>663.97</c:v>
                </c:pt>
                <c:pt idx="18">
                  <c:v>816.75199999999995</c:v>
                </c:pt>
                <c:pt idx="19">
                  <c:v>709.96600000000001</c:v>
                </c:pt>
                <c:pt idx="20">
                  <c:v>599.16300000000001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25-4B18-8F40-9369A87575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14635119"/>
        <c:axId val="967032063"/>
      </c:barChart>
      <c:dateAx>
        <c:axId val="14635119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67032063"/>
        <c:crosses val="autoZero"/>
        <c:auto val="1"/>
        <c:lblOffset val="100"/>
        <c:baseTimeUnit val="months"/>
      </c:dateAx>
      <c:valAx>
        <c:axId val="967032063"/>
        <c:scaling>
          <c:orientation val="minMax"/>
          <c:max val="17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400"/>
                  <a:t>Thousand</a:t>
                </a:r>
                <a:r>
                  <a:rPr lang="en-GB" sz="1400" baseline="0"/>
                  <a:t> tonnes</a:t>
                </a:r>
                <a:endParaRPr lang="en-GB" sz="140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63511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Tonnes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Sheet1!$A$2:$A$22</c:f>
              <c:numCache>
                <c:formatCode>mmm\-yy</c:formatCode>
                <c:ptCount val="21"/>
                <c:pt idx="0">
                  <c:v>44562</c:v>
                </c:pt>
                <c:pt idx="1">
                  <c:v>44593</c:v>
                </c:pt>
                <c:pt idx="2">
                  <c:v>44621</c:v>
                </c:pt>
                <c:pt idx="3">
                  <c:v>44652</c:v>
                </c:pt>
                <c:pt idx="4">
                  <c:v>44682</c:v>
                </c:pt>
                <c:pt idx="5">
                  <c:v>44713</c:v>
                </c:pt>
                <c:pt idx="6">
                  <c:v>44743</c:v>
                </c:pt>
                <c:pt idx="7">
                  <c:v>44774</c:v>
                </c:pt>
                <c:pt idx="8">
                  <c:v>44805</c:v>
                </c:pt>
                <c:pt idx="9">
                  <c:v>44835</c:v>
                </c:pt>
                <c:pt idx="10">
                  <c:v>44866</c:v>
                </c:pt>
                <c:pt idx="11">
                  <c:v>44896</c:v>
                </c:pt>
                <c:pt idx="12">
                  <c:v>44927</c:v>
                </c:pt>
                <c:pt idx="13">
                  <c:v>44958</c:v>
                </c:pt>
                <c:pt idx="14">
                  <c:v>44986</c:v>
                </c:pt>
                <c:pt idx="15">
                  <c:v>45017</c:v>
                </c:pt>
                <c:pt idx="16">
                  <c:v>45047</c:v>
                </c:pt>
                <c:pt idx="17">
                  <c:v>45078</c:v>
                </c:pt>
                <c:pt idx="18">
                  <c:v>45108</c:v>
                </c:pt>
                <c:pt idx="19">
                  <c:v>45139</c:v>
                </c:pt>
                <c:pt idx="20">
                  <c:v>45170</c:v>
                </c:pt>
              </c:numCache>
            </c:numRef>
          </c:cat>
          <c:val>
            <c:numRef>
              <c:f>Sheet1!$B$2:$B$22</c:f>
              <c:numCache>
                <c:formatCode>General</c:formatCode>
                <c:ptCount val="21"/>
                <c:pt idx="0">
                  <c:v>3162.5729999999999</c:v>
                </c:pt>
                <c:pt idx="1">
                  <c:v>2959.3290000000002</c:v>
                </c:pt>
                <c:pt idx="2">
                  <c:v>3334.08</c:v>
                </c:pt>
                <c:pt idx="3">
                  <c:v>3374.145</c:v>
                </c:pt>
                <c:pt idx="4">
                  <c:v>3211.4490000000001</c:v>
                </c:pt>
                <c:pt idx="5">
                  <c:v>2982.623</c:v>
                </c:pt>
                <c:pt idx="6">
                  <c:v>2718.1149999999998</c:v>
                </c:pt>
                <c:pt idx="7">
                  <c:v>2836.6149999999998</c:v>
                </c:pt>
                <c:pt idx="8">
                  <c:v>2665.15</c:v>
                </c:pt>
                <c:pt idx="9">
                  <c:v>2847.17</c:v>
                </c:pt>
                <c:pt idx="10">
                  <c:v>2383.6309999999999</c:v>
                </c:pt>
                <c:pt idx="11">
                  <c:v>2658.8980000000001</c:v>
                </c:pt>
                <c:pt idx="12">
                  <c:v>2605.0129999999999</c:v>
                </c:pt>
                <c:pt idx="13">
                  <c:v>2104.2080000000001</c:v>
                </c:pt>
                <c:pt idx="14">
                  <c:v>2713.2339999999999</c:v>
                </c:pt>
                <c:pt idx="15">
                  <c:v>2677.54</c:v>
                </c:pt>
                <c:pt idx="16">
                  <c:v>2878.7260000000001</c:v>
                </c:pt>
                <c:pt idx="17">
                  <c:v>2937</c:v>
                </c:pt>
                <c:pt idx="18">
                  <c:v>2927</c:v>
                </c:pt>
                <c:pt idx="19">
                  <c:v>2756</c:v>
                </c:pt>
                <c:pt idx="20">
                  <c:v>2890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60-4F94-939F-70B264AD07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304550287"/>
        <c:axId val="2085659247"/>
      </c:barChart>
      <c:dateAx>
        <c:axId val="304550287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85659247"/>
        <c:crosses val="autoZero"/>
        <c:auto val="1"/>
        <c:lblOffset val="100"/>
        <c:baseTimeUnit val="months"/>
      </c:dateAx>
      <c:valAx>
        <c:axId val="2085659247"/>
        <c:scaling>
          <c:orientation val="minMax"/>
          <c:max val="35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400"/>
                  <a:t>THOUSAND</a:t>
                </a:r>
                <a:r>
                  <a:rPr lang="en-GB" sz="1400" baseline="0"/>
                  <a:t> TONNES</a:t>
                </a:r>
                <a:endParaRPr lang="en-GB" sz="140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455028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Tonnes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Sheet1!$A$2:$A$22</c:f>
              <c:numCache>
                <c:formatCode>mmm\-yy</c:formatCode>
                <c:ptCount val="21"/>
                <c:pt idx="0">
                  <c:v>44562</c:v>
                </c:pt>
                <c:pt idx="1">
                  <c:v>44593</c:v>
                </c:pt>
                <c:pt idx="2">
                  <c:v>44621</c:v>
                </c:pt>
                <c:pt idx="3">
                  <c:v>44652</c:v>
                </c:pt>
                <c:pt idx="4">
                  <c:v>44682</c:v>
                </c:pt>
                <c:pt idx="5">
                  <c:v>44713</c:v>
                </c:pt>
                <c:pt idx="6">
                  <c:v>44743</c:v>
                </c:pt>
                <c:pt idx="7">
                  <c:v>44774</c:v>
                </c:pt>
                <c:pt idx="8">
                  <c:v>44805</c:v>
                </c:pt>
                <c:pt idx="9">
                  <c:v>44835</c:v>
                </c:pt>
                <c:pt idx="10">
                  <c:v>44866</c:v>
                </c:pt>
                <c:pt idx="11">
                  <c:v>44896</c:v>
                </c:pt>
                <c:pt idx="12">
                  <c:v>44927</c:v>
                </c:pt>
                <c:pt idx="13">
                  <c:v>44958</c:v>
                </c:pt>
                <c:pt idx="14">
                  <c:v>44986</c:v>
                </c:pt>
                <c:pt idx="15">
                  <c:v>45017</c:v>
                </c:pt>
                <c:pt idx="16">
                  <c:v>45047</c:v>
                </c:pt>
                <c:pt idx="17">
                  <c:v>45078</c:v>
                </c:pt>
                <c:pt idx="18">
                  <c:v>45108</c:v>
                </c:pt>
                <c:pt idx="19">
                  <c:v>45139</c:v>
                </c:pt>
                <c:pt idx="20">
                  <c:v>45170</c:v>
                </c:pt>
              </c:numCache>
            </c:numRef>
          </c:cat>
          <c:val>
            <c:numRef>
              <c:f>Sheet1!$B$2:$B$22</c:f>
              <c:numCache>
                <c:formatCode>General</c:formatCode>
                <c:ptCount val="21"/>
                <c:pt idx="0">
                  <c:v>1319.616</c:v>
                </c:pt>
                <c:pt idx="1">
                  <c:v>1449.963</c:v>
                </c:pt>
                <c:pt idx="2">
                  <c:v>1880.518</c:v>
                </c:pt>
                <c:pt idx="3">
                  <c:v>1502.271</c:v>
                </c:pt>
                <c:pt idx="4">
                  <c:v>1418.94</c:v>
                </c:pt>
                <c:pt idx="5">
                  <c:v>1664.7170000000001</c:v>
                </c:pt>
                <c:pt idx="6">
                  <c:v>1270.3389999999999</c:v>
                </c:pt>
                <c:pt idx="7">
                  <c:v>1534.135</c:v>
                </c:pt>
                <c:pt idx="8">
                  <c:v>1581.8579999999999</c:v>
                </c:pt>
                <c:pt idx="9">
                  <c:v>1141.2260000000001</c:v>
                </c:pt>
                <c:pt idx="10">
                  <c:v>1020.128</c:v>
                </c:pt>
                <c:pt idx="11">
                  <c:v>1035.971</c:v>
                </c:pt>
                <c:pt idx="12">
                  <c:v>822.70100000000002</c:v>
                </c:pt>
                <c:pt idx="13">
                  <c:v>728.98400000000004</c:v>
                </c:pt>
                <c:pt idx="14">
                  <c:v>998.11699999999996</c:v>
                </c:pt>
                <c:pt idx="15">
                  <c:v>747.76099999999997</c:v>
                </c:pt>
                <c:pt idx="16">
                  <c:v>905.38900000000001</c:v>
                </c:pt>
                <c:pt idx="17">
                  <c:v>1047.4860000000001</c:v>
                </c:pt>
                <c:pt idx="18">
                  <c:v>941.74699999999996</c:v>
                </c:pt>
                <c:pt idx="19">
                  <c:v>1156.8489999999999</c:v>
                </c:pt>
                <c:pt idx="20">
                  <c:v>1267.3420000000001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68D-478A-A98D-DF8DD4A248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21893216"/>
        <c:axId val="156864256"/>
      </c:barChart>
      <c:dateAx>
        <c:axId val="21893216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864256"/>
        <c:crosses val="autoZero"/>
        <c:auto val="1"/>
        <c:lblOffset val="100"/>
        <c:baseTimeUnit val="months"/>
      </c:dateAx>
      <c:valAx>
        <c:axId val="156864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400"/>
                  <a:t>thousand tonnes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8932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Tonnes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Sheet1!$A$2:$A$22</c:f>
              <c:numCache>
                <c:formatCode>mmm\-yy</c:formatCode>
                <c:ptCount val="21"/>
                <c:pt idx="0">
                  <c:v>44562</c:v>
                </c:pt>
                <c:pt idx="1">
                  <c:v>44593</c:v>
                </c:pt>
                <c:pt idx="2">
                  <c:v>44621</c:v>
                </c:pt>
                <c:pt idx="3">
                  <c:v>44652</c:v>
                </c:pt>
                <c:pt idx="4">
                  <c:v>44682</c:v>
                </c:pt>
                <c:pt idx="5">
                  <c:v>44713</c:v>
                </c:pt>
                <c:pt idx="6">
                  <c:v>44743</c:v>
                </c:pt>
                <c:pt idx="7">
                  <c:v>44774</c:v>
                </c:pt>
                <c:pt idx="8">
                  <c:v>44805</c:v>
                </c:pt>
                <c:pt idx="9">
                  <c:v>44835</c:v>
                </c:pt>
                <c:pt idx="10">
                  <c:v>44866</c:v>
                </c:pt>
                <c:pt idx="11">
                  <c:v>44896</c:v>
                </c:pt>
                <c:pt idx="12">
                  <c:v>44927</c:v>
                </c:pt>
                <c:pt idx="13">
                  <c:v>44958</c:v>
                </c:pt>
                <c:pt idx="14">
                  <c:v>44986</c:v>
                </c:pt>
                <c:pt idx="15">
                  <c:v>45017</c:v>
                </c:pt>
                <c:pt idx="16">
                  <c:v>45047</c:v>
                </c:pt>
                <c:pt idx="17">
                  <c:v>45078</c:v>
                </c:pt>
                <c:pt idx="18">
                  <c:v>45108</c:v>
                </c:pt>
                <c:pt idx="19">
                  <c:v>45139</c:v>
                </c:pt>
                <c:pt idx="20">
                  <c:v>45170</c:v>
                </c:pt>
              </c:numCache>
            </c:numRef>
          </c:cat>
          <c:val>
            <c:numRef>
              <c:f>Sheet1!$B$2:$B$22</c:f>
              <c:numCache>
                <c:formatCode>General</c:formatCode>
                <c:ptCount val="21"/>
                <c:pt idx="0">
                  <c:v>1427.5940000000001</c:v>
                </c:pt>
                <c:pt idx="1">
                  <c:v>1426.6880000000001</c:v>
                </c:pt>
                <c:pt idx="2">
                  <c:v>1258.1300000000001</c:v>
                </c:pt>
                <c:pt idx="3">
                  <c:v>1382.5160000000001</c:v>
                </c:pt>
                <c:pt idx="4">
                  <c:v>1255.2239999999999</c:v>
                </c:pt>
                <c:pt idx="5">
                  <c:v>1422.393</c:v>
                </c:pt>
                <c:pt idx="6">
                  <c:v>1443.4680000000001</c:v>
                </c:pt>
                <c:pt idx="7">
                  <c:v>1210.3589999999999</c:v>
                </c:pt>
                <c:pt idx="8">
                  <c:v>1199.3030000000001</c:v>
                </c:pt>
                <c:pt idx="9">
                  <c:v>1199.1420000000001</c:v>
                </c:pt>
                <c:pt idx="10">
                  <c:v>1098.57</c:v>
                </c:pt>
                <c:pt idx="11">
                  <c:v>1263.4059999999999</c:v>
                </c:pt>
                <c:pt idx="12">
                  <c:v>1304.5509999999999</c:v>
                </c:pt>
                <c:pt idx="13">
                  <c:v>1272.7570000000001</c:v>
                </c:pt>
                <c:pt idx="14">
                  <c:v>1772.421</c:v>
                </c:pt>
                <c:pt idx="15">
                  <c:v>1750.4829999999999</c:v>
                </c:pt>
                <c:pt idx="16">
                  <c:v>2245.752</c:v>
                </c:pt>
                <c:pt idx="17">
                  <c:v>1504.9259999999999</c:v>
                </c:pt>
                <c:pt idx="18">
                  <c:v>1612.4939999999999</c:v>
                </c:pt>
                <c:pt idx="19">
                  <c:v>1446.171</c:v>
                </c:pt>
                <c:pt idx="20">
                  <c:v>1245.5029999999999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40-4AD5-8A2E-3CC9B59DB6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21893216"/>
        <c:axId val="156864256"/>
      </c:barChart>
      <c:dateAx>
        <c:axId val="21893216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864256"/>
        <c:crosses val="autoZero"/>
        <c:auto val="1"/>
        <c:lblOffset val="100"/>
        <c:baseTimeUnit val="months"/>
      </c:dateAx>
      <c:valAx>
        <c:axId val="156864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400"/>
                  <a:t>thousand tonnes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8932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2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99000">
              <a:schemeClr val="tx1">
                <a:lumMod val="25000"/>
                <a:lumOff val="75000"/>
              </a:schemeClr>
            </a:gs>
            <a:gs pos="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15000"/>
                <a:lumOff val="85000"/>
              </a:schemeClr>
            </a:gs>
            <a:gs pos="0">
              <a:schemeClr val="tx1">
                <a:lumMod val="5000"/>
                <a:lumOff val="9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4551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4551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5375E69F-B9D8-480A-90D9-BE7FCB8B52F1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41325" y="1231900"/>
            <a:ext cx="5915025" cy="3327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43579"/>
            <a:ext cx="5438140" cy="3881111"/>
          </a:xfrm>
          <a:prstGeom prst="rect">
            <a:avLst/>
          </a:prstGeom>
        </p:spPr>
        <p:txBody>
          <a:bodyPr vert="horz" lIns="91432" tIns="45716" rIns="91432" bIns="4571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62239"/>
            <a:ext cx="2945659" cy="494550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362239"/>
            <a:ext cx="2945659" cy="494550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E1442532-D43B-4865-A7C6-C4C35CD2F9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1310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Looking at the full year data:</a:t>
            </a:r>
          </a:p>
          <a:p>
            <a:endParaRPr lang="en-GB"/>
          </a:p>
          <a:p>
            <a:r>
              <a:rPr lang="en-GB"/>
              <a:t>EU suffered a bad year, down more than 5% with the top five producing nations all suffering contractions of more than 5%.  </a:t>
            </a:r>
          </a:p>
          <a:p>
            <a:endParaRPr lang="en-GB"/>
          </a:p>
          <a:p>
            <a:r>
              <a:rPr lang="en-GB"/>
              <a:t>Austria and Sweden the only countries to show an increase with the former bouncing back from a poor 2018.</a:t>
            </a:r>
          </a:p>
          <a:p>
            <a:endParaRPr lang="en-GB"/>
          </a:p>
          <a:p>
            <a:r>
              <a:rPr lang="en-GB"/>
              <a:t>N. America:  The US saw modest growth at the expense of its local competitors as Trump’s 232 tariffs had the desired effect</a:t>
            </a:r>
          </a:p>
          <a:p>
            <a:endParaRPr lang="en-GB"/>
          </a:p>
          <a:p>
            <a:r>
              <a:rPr lang="en-GB"/>
              <a:t>Turkey saw a large decline as the country worst hit by the US tariffs and a decline in internal demand, although recent months have seen a bit of a recovery year on year.</a:t>
            </a:r>
          </a:p>
          <a:p>
            <a:endParaRPr lang="en-GB"/>
          </a:p>
          <a:p>
            <a:r>
              <a:rPr lang="en-GB"/>
              <a:t>Iran and Vietnam are the two big growth areas outside of China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442532-D43B-4865-A7C6-C4C35CD2F9B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96283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100"/>
              <a:t>In 2019 apparent demand was held up by China and CIS with Turkey and the Middle East showing a decline</a:t>
            </a:r>
          </a:p>
          <a:p>
            <a:endParaRPr lang="en-GB" sz="2100"/>
          </a:p>
          <a:p>
            <a:r>
              <a:rPr lang="en-GB" sz="2100"/>
              <a:t>For 2020, WSA is predicting a 1.7% growth with modest growth in China, a bounce back in Turkey and middling growth elsewhere.</a:t>
            </a:r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442532-D43B-4865-A7C6-C4C35CD2F9B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68189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442532-D43B-4865-A7C6-C4C35CD2F9B0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27531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CF67A-2411-4757-8876-96BBF69B389A}" type="datetimeFigureOut">
              <a:rPr lang="en-GB" smtClean="0"/>
              <a:pPr/>
              <a:t>11/01/2024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E8BFD-CE2E-4E1E-BEFF-E51E2766E130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8685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CF67A-2411-4757-8876-96BBF69B389A}" type="datetimeFigureOut">
              <a:rPr lang="en-GB" smtClean="0"/>
              <a:pPr/>
              <a:t>11/01/2024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E8BFD-CE2E-4E1E-BEFF-E51E2766E13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7265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CF67A-2411-4757-8876-96BBF69B389A}" type="datetimeFigureOut">
              <a:rPr lang="en-GB" smtClean="0"/>
              <a:pPr/>
              <a:t>11/01/2024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E8BFD-CE2E-4E1E-BEFF-E51E2766E13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1757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CF67A-2411-4757-8876-96BBF69B389A}" type="datetimeFigureOut">
              <a:rPr lang="en-GB" smtClean="0"/>
              <a:pPr/>
              <a:t>11/01/2024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E8BFD-CE2E-4E1E-BEFF-E51E2766E13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7275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CF67A-2411-4757-8876-96BBF69B389A}" type="datetimeFigureOut">
              <a:rPr lang="en-GB" smtClean="0"/>
              <a:pPr/>
              <a:t>11/01/2024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E8BFD-CE2E-4E1E-BEFF-E51E2766E130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843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CF67A-2411-4757-8876-96BBF69B389A}" type="datetimeFigureOut">
              <a:rPr lang="en-GB" smtClean="0"/>
              <a:pPr/>
              <a:t>11/01/2024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E8BFD-CE2E-4E1E-BEFF-E51E2766E13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6642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CF67A-2411-4757-8876-96BBF69B389A}" type="datetimeFigureOut">
              <a:rPr lang="en-GB" smtClean="0"/>
              <a:pPr/>
              <a:t>11/01/2024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E8BFD-CE2E-4E1E-BEFF-E51E2766E13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3211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CF67A-2411-4757-8876-96BBF69B389A}" type="datetimeFigureOut">
              <a:rPr lang="en-GB" smtClean="0"/>
              <a:pPr/>
              <a:t>11/01/2024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E8BFD-CE2E-4E1E-BEFF-E51E2766E13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856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CF67A-2411-4757-8876-96BBF69B389A}" type="datetimeFigureOut">
              <a:rPr lang="en-GB" smtClean="0"/>
              <a:pPr/>
              <a:t>11/01/2024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E8BFD-CE2E-4E1E-BEFF-E51E2766E13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8606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D5CF67A-2411-4757-8876-96BBF69B389A}" type="datetimeFigureOut">
              <a:rPr lang="en-GB" smtClean="0"/>
              <a:pPr/>
              <a:t>11/01/2024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9DE8BFD-CE2E-4E1E-BEFF-E51E2766E13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2023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CF67A-2411-4757-8876-96BBF69B389A}" type="datetimeFigureOut">
              <a:rPr lang="en-GB" smtClean="0"/>
              <a:pPr/>
              <a:t>11/01/2024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E8BFD-CE2E-4E1E-BEFF-E51E2766E13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3716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D5CF67A-2411-4757-8876-96BBF69B389A}" type="datetimeFigureOut">
              <a:rPr lang="en-GB" smtClean="0"/>
              <a:pPr/>
              <a:t>11/01/2024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9DE8BFD-CE2E-4E1E-BEFF-E51E2766E130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2682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0" y="6550223"/>
            <a:ext cx="1937858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400">
                <a:solidFill>
                  <a:srgbClr val="002060"/>
                </a:solidFill>
                <a:latin typeface="Arial Rounded MT Bold" panose="020F0704030504030204" pitchFamily="34" charset="0"/>
              </a:rPr>
              <a:t>www.issb.co.uk</a:t>
            </a:r>
          </a:p>
        </p:txBody>
      </p:sp>
      <p:sp>
        <p:nvSpPr>
          <p:cNvPr id="7" name="Rectangle 6"/>
          <p:cNvSpPr/>
          <p:nvPr/>
        </p:nvSpPr>
        <p:spPr>
          <a:xfrm>
            <a:off x="-137654" y="4482220"/>
            <a:ext cx="1219199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000" b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STEEL ACTIVITES BOARD</a:t>
            </a:r>
            <a:endParaRPr lang="en-US" sz="3000" b="1" cap="none" spc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4600" b="1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</a:rPr>
              <a:t>MARKET UPDATE</a:t>
            </a:r>
            <a:endParaRPr lang="en-US" sz="4600" b="1" cap="none" spc="0">
              <a:ln w="0"/>
              <a:solidFill>
                <a:schemeClr val="accent2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Rounded MT Bold" panose="020F0704030504030204" pitchFamily="34" charset="0"/>
            </a:endParaRPr>
          </a:p>
          <a:p>
            <a:pPr algn="ctr"/>
            <a:r>
              <a:rPr lang="en-US" sz="3200" b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</a:rPr>
              <a:t>30 November 2023</a:t>
            </a:r>
            <a:endParaRPr lang="en-US" sz="3200" b="1" cap="none" spc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458274" y="6565611"/>
            <a:ext cx="17337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>
                <a:solidFill>
                  <a:srgbClr val="002060"/>
                </a:solidFill>
                <a:latin typeface="Arial Rounded MT Bold" panose="020F0704030504030204" pitchFamily="34" charset="0"/>
              </a:rPr>
              <a:t>©copyright ISSB LTD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670D3A5-446D-A44F-E837-9B4CB3FB2FFC}"/>
              </a:ext>
            </a:extLst>
          </p:cNvPr>
          <p:cNvSpPr txBox="1"/>
          <p:nvPr/>
        </p:nvSpPr>
        <p:spPr>
          <a:xfrm>
            <a:off x="2880849" y="595890"/>
            <a:ext cx="6154995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0" b="1" cap="none" spc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ISSB</a:t>
            </a:r>
            <a:endParaRPr lang="en-GB" sz="20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A9897E4-DBE3-5AA2-71A8-24DA7F99CEC1}"/>
              </a:ext>
            </a:extLst>
          </p:cNvPr>
          <p:cNvSpPr txBox="1"/>
          <p:nvPr/>
        </p:nvSpPr>
        <p:spPr>
          <a:xfrm>
            <a:off x="1514165" y="3429000"/>
            <a:ext cx="908500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High quality data and expert insight into the global metals markets.</a:t>
            </a:r>
            <a:endParaRPr lang="en-US" sz="1800" b="1" cap="none" spc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453156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5">
            <a:extLst>
              <a:ext uri="{FF2B5EF4-FFF2-40B4-BE49-F238E27FC236}">
                <a16:creationId xmlns:a16="http://schemas.microsoft.com/office/drawing/2014/main" id="{A3FBAFAC-4AAB-43E6-8DCF-F6EBF40E13F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9296904"/>
              </p:ext>
            </p:extLst>
          </p:nvPr>
        </p:nvGraphicFramePr>
        <p:xfrm>
          <a:off x="704028" y="1155560"/>
          <a:ext cx="10621108" cy="5036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 Box 2">
            <a:extLst>
              <a:ext uri="{FF2B5EF4-FFF2-40B4-BE49-F238E27FC236}">
                <a16:creationId xmlns:a16="http://schemas.microsoft.com/office/drawing/2014/main" id="{361AE39A-7D00-768D-5AEA-34E684B9B5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31319"/>
            <a:ext cx="12192000" cy="5767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India Crude Steel Production</a:t>
            </a:r>
          </a:p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B2A535B-08DD-9A84-D596-36CEF476518F}"/>
              </a:ext>
            </a:extLst>
          </p:cNvPr>
          <p:cNvSpPr txBox="1"/>
          <p:nvPr/>
        </p:nvSpPr>
        <p:spPr>
          <a:xfrm>
            <a:off x="0" y="6550223"/>
            <a:ext cx="1937858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400">
                <a:solidFill>
                  <a:srgbClr val="002060"/>
                </a:solidFill>
                <a:latin typeface="Arial Rounded MT Bold" panose="020F0704030504030204" pitchFamily="34" charset="0"/>
              </a:rPr>
              <a:t>www.issb.co.uk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F0A0A3B-909F-81FA-6299-3D14BEE426E3}"/>
              </a:ext>
            </a:extLst>
          </p:cNvPr>
          <p:cNvSpPr txBox="1"/>
          <p:nvPr/>
        </p:nvSpPr>
        <p:spPr>
          <a:xfrm>
            <a:off x="10458274" y="6565611"/>
            <a:ext cx="17337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>
                <a:solidFill>
                  <a:srgbClr val="002060"/>
                </a:solidFill>
                <a:latin typeface="Arial Rounded MT Bold" panose="020F0704030504030204" pitchFamily="34" charset="0"/>
              </a:rPr>
              <a:t>©copyright ISSB LTD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B28D710-9ED3-565C-064C-427BC673FD10}"/>
              </a:ext>
            </a:extLst>
          </p:cNvPr>
          <p:cNvSpPr txBox="1"/>
          <p:nvPr/>
        </p:nvSpPr>
        <p:spPr>
          <a:xfrm>
            <a:off x="9777688" y="6062142"/>
            <a:ext cx="25397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>
                <a:cs typeface="Arial" pitchFamily="34" charset="0"/>
              </a:rPr>
              <a:t>Source: World Steel Association</a:t>
            </a:r>
          </a:p>
        </p:txBody>
      </p:sp>
    </p:spTree>
    <p:extLst>
      <p:ext uri="{BB962C8B-B14F-4D97-AF65-F5344CB8AC3E}">
        <p14:creationId xmlns:p14="http://schemas.microsoft.com/office/powerpoint/2010/main" val="24108535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5">
            <a:extLst>
              <a:ext uri="{FF2B5EF4-FFF2-40B4-BE49-F238E27FC236}">
                <a16:creationId xmlns:a16="http://schemas.microsoft.com/office/drawing/2014/main" id="{D047A113-D799-600D-7FB8-4BBBB4D917E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6494295"/>
              </p:ext>
            </p:extLst>
          </p:nvPr>
        </p:nvGraphicFramePr>
        <p:xfrm>
          <a:off x="480290" y="1079732"/>
          <a:ext cx="11055927" cy="5099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69773DB2-888C-4E11-8482-6B9AD168E255}"/>
              </a:ext>
            </a:extLst>
          </p:cNvPr>
          <p:cNvSpPr txBox="1"/>
          <p:nvPr/>
        </p:nvSpPr>
        <p:spPr>
          <a:xfrm>
            <a:off x="152400" y="213280"/>
            <a:ext cx="118872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en-GB" sz="36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India Steel Exports</a:t>
            </a:r>
            <a:endParaRPr lang="en-GB" sz="360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8EAF982-2794-12C7-E6C1-AC9965CC8873}"/>
              </a:ext>
            </a:extLst>
          </p:cNvPr>
          <p:cNvSpPr txBox="1"/>
          <p:nvPr/>
        </p:nvSpPr>
        <p:spPr>
          <a:xfrm>
            <a:off x="0" y="6550223"/>
            <a:ext cx="1937858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400">
                <a:solidFill>
                  <a:srgbClr val="002060"/>
                </a:solidFill>
                <a:latin typeface="Arial Rounded MT Bold" panose="020F0704030504030204" pitchFamily="34" charset="0"/>
              </a:rPr>
              <a:t>www.issb.co.uk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858F35F-42F4-CE16-496F-2D6D30CF4DD2}"/>
              </a:ext>
            </a:extLst>
          </p:cNvPr>
          <p:cNvSpPr txBox="1"/>
          <p:nvPr/>
        </p:nvSpPr>
        <p:spPr>
          <a:xfrm>
            <a:off x="10458274" y="6565611"/>
            <a:ext cx="17337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>
                <a:solidFill>
                  <a:srgbClr val="002060"/>
                </a:solidFill>
                <a:latin typeface="Arial Rounded MT Bold" panose="020F0704030504030204" pitchFamily="34" charset="0"/>
              </a:rPr>
              <a:t>©copyright ISSB LTD</a:t>
            </a:r>
          </a:p>
        </p:txBody>
      </p:sp>
    </p:spTree>
    <p:extLst>
      <p:ext uri="{BB962C8B-B14F-4D97-AF65-F5344CB8AC3E}">
        <p14:creationId xmlns:p14="http://schemas.microsoft.com/office/powerpoint/2010/main" val="14633830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5">
            <a:extLst>
              <a:ext uri="{FF2B5EF4-FFF2-40B4-BE49-F238E27FC236}">
                <a16:creationId xmlns:a16="http://schemas.microsoft.com/office/drawing/2014/main" id="{6384C751-83E7-1524-4E3C-563451E9F8E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7971446"/>
              </p:ext>
            </p:extLst>
          </p:nvPr>
        </p:nvGraphicFramePr>
        <p:xfrm>
          <a:off x="406400" y="1326977"/>
          <a:ext cx="11157528" cy="47952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 Box 2">
            <a:extLst>
              <a:ext uri="{FF2B5EF4-FFF2-40B4-BE49-F238E27FC236}">
                <a16:creationId xmlns:a16="http://schemas.microsoft.com/office/drawing/2014/main" id="{06DC6125-7C5A-87E0-8845-5077D0C8E7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37701"/>
            <a:ext cx="12192000" cy="5767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GB" sz="3200">
                <a:solidFill>
                  <a:srgbClr val="002060"/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Turkey</a:t>
            </a:r>
            <a:r>
              <a:rPr kumimoji="0" lang="en-GB" sz="32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Crude Steel Production</a:t>
            </a: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E140E5C-4AC6-70B3-FE9A-F62B8A6E368D}"/>
              </a:ext>
            </a:extLst>
          </p:cNvPr>
          <p:cNvSpPr txBox="1"/>
          <p:nvPr/>
        </p:nvSpPr>
        <p:spPr>
          <a:xfrm>
            <a:off x="0" y="6550223"/>
            <a:ext cx="1937858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400">
                <a:solidFill>
                  <a:srgbClr val="002060"/>
                </a:solidFill>
                <a:latin typeface="Arial Rounded MT Bold" panose="020F0704030504030204" pitchFamily="34" charset="0"/>
              </a:rPr>
              <a:t>www.issb.co.uk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3573D8F-C29B-104C-12F2-770344E4ABA7}"/>
              </a:ext>
            </a:extLst>
          </p:cNvPr>
          <p:cNvSpPr txBox="1"/>
          <p:nvPr/>
        </p:nvSpPr>
        <p:spPr>
          <a:xfrm>
            <a:off x="10458274" y="6565611"/>
            <a:ext cx="17337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>
                <a:solidFill>
                  <a:srgbClr val="002060"/>
                </a:solidFill>
                <a:latin typeface="Arial Rounded MT Bold" panose="020F0704030504030204" pitchFamily="34" charset="0"/>
              </a:rPr>
              <a:t>©copyright ISSB LTD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FAFA3DE-5C62-82C1-DC72-8BD1722242FE}"/>
              </a:ext>
            </a:extLst>
          </p:cNvPr>
          <p:cNvSpPr txBox="1"/>
          <p:nvPr/>
        </p:nvSpPr>
        <p:spPr>
          <a:xfrm>
            <a:off x="9797143" y="6030219"/>
            <a:ext cx="25397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>
                <a:cs typeface="Arial" pitchFamily="34" charset="0"/>
              </a:rPr>
              <a:t>Source: World Steel Association</a:t>
            </a:r>
          </a:p>
        </p:txBody>
      </p:sp>
    </p:spTree>
    <p:extLst>
      <p:ext uri="{BB962C8B-B14F-4D97-AF65-F5344CB8AC3E}">
        <p14:creationId xmlns:p14="http://schemas.microsoft.com/office/powerpoint/2010/main" val="39238278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8">
            <a:extLst>
              <a:ext uri="{FF2B5EF4-FFF2-40B4-BE49-F238E27FC236}">
                <a16:creationId xmlns:a16="http://schemas.microsoft.com/office/drawing/2014/main" id="{C23EF63B-FE6E-A29A-AEA3-2AB4ED8FD4B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5759336"/>
              </p:ext>
            </p:extLst>
          </p:nvPr>
        </p:nvGraphicFramePr>
        <p:xfrm>
          <a:off x="415637" y="1117008"/>
          <a:ext cx="11102109" cy="50575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 Box 2">
            <a:extLst>
              <a:ext uri="{FF2B5EF4-FFF2-40B4-BE49-F238E27FC236}">
                <a16:creationId xmlns:a16="http://schemas.microsoft.com/office/drawing/2014/main" id="{85B3B52E-985B-2964-5092-6F3BBD8AE6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10999"/>
            <a:ext cx="12192000" cy="5767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GB" sz="3200">
                <a:solidFill>
                  <a:srgbClr val="002060"/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Turkish</a:t>
            </a:r>
            <a:r>
              <a:rPr kumimoji="0" lang="en-GB" sz="32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Steel Exports</a:t>
            </a: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FF8B17D-AD6C-44C8-2F9B-364A8008C361}"/>
              </a:ext>
            </a:extLst>
          </p:cNvPr>
          <p:cNvSpPr txBox="1"/>
          <p:nvPr/>
        </p:nvSpPr>
        <p:spPr>
          <a:xfrm>
            <a:off x="0" y="6550223"/>
            <a:ext cx="1937858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400">
                <a:solidFill>
                  <a:srgbClr val="002060"/>
                </a:solidFill>
                <a:latin typeface="Arial Rounded MT Bold" panose="020F0704030504030204" pitchFamily="34" charset="0"/>
              </a:rPr>
              <a:t>www.issb.co.uk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4D96B58-C0CB-A17B-A857-0A0A5BCE7B9B}"/>
              </a:ext>
            </a:extLst>
          </p:cNvPr>
          <p:cNvSpPr txBox="1"/>
          <p:nvPr/>
        </p:nvSpPr>
        <p:spPr>
          <a:xfrm>
            <a:off x="10458274" y="6565611"/>
            <a:ext cx="17337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>
                <a:solidFill>
                  <a:srgbClr val="002060"/>
                </a:solidFill>
                <a:latin typeface="Arial Rounded MT Bold" panose="020F0704030504030204" pitchFamily="34" charset="0"/>
              </a:rPr>
              <a:t>©copyright ISSB LTD</a:t>
            </a:r>
          </a:p>
        </p:txBody>
      </p:sp>
    </p:spTree>
    <p:extLst>
      <p:ext uri="{BB962C8B-B14F-4D97-AF65-F5344CB8AC3E}">
        <p14:creationId xmlns:p14="http://schemas.microsoft.com/office/powerpoint/2010/main" val="13111080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>
            <a:extLst>
              <a:ext uri="{FF2B5EF4-FFF2-40B4-BE49-F238E27FC236}">
                <a16:creationId xmlns:a16="http://schemas.microsoft.com/office/drawing/2014/main" id="{C6767275-1C34-3D07-3D89-0B2061D597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0319" y="310300"/>
            <a:ext cx="9865043" cy="45922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en-GB" sz="3200">
                <a:solidFill>
                  <a:srgbClr val="002060"/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Turkish</a:t>
            </a:r>
            <a:r>
              <a:rPr lang="en-GB" sz="3200" spc="0">
                <a:solidFill>
                  <a:srgbClr val="002060"/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Steel Imports</a:t>
            </a:r>
            <a:endParaRPr lang="en-GB" sz="3200" spc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Content Placeholder 8">
            <a:extLst>
              <a:ext uri="{FF2B5EF4-FFF2-40B4-BE49-F238E27FC236}">
                <a16:creationId xmlns:a16="http://schemas.microsoft.com/office/drawing/2014/main" id="{90A9BF7E-0910-F2CB-673D-97E343A1932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317537"/>
              </p:ext>
            </p:extLst>
          </p:nvPr>
        </p:nvGraphicFramePr>
        <p:xfrm>
          <a:off x="558800" y="934720"/>
          <a:ext cx="11074400" cy="52019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6997E72B-AEE4-E1F8-E07A-AE1932D79A4D}"/>
              </a:ext>
            </a:extLst>
          </p:cNvPr>
          <p:cNvSpPr txBox="1"/>
          <p:nvPr/>
        </p:nvSpPr>
        <p:spPr>
          <a:xfrm>
            <a:off x="0" y="6550223"/>
            <a:ext cx="1937858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400">
                <a:solidFill>
                  <a:srgbClr val="002060"/>
                </a:solidFill>
                <a:latin typeface="Arial Rounded MT Bold" panose="020F0704030504030204" pitchFamily="34" charset="0"/>
              </a:rPr>
              <a:t>www.issb.co.uk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1FE810C-70B6-D0B1-95E4-901DF1F7005C}"/>
              </a:ext>
            </a:extLst>
          </p:cNvPr>
          <p:cNvSpPr txBox="1"/>
          <p:nvPr/>
        </p:nvSpPr>
        <p:spPr>
          <a:xfrm>
            <a:off x="10458274" y="6565611"/>
            <a:ext cx="17337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>
                <a:solidFill>
                  <a:srgbClr val="002060"/>
                </a:solidFill>
                <a:latin typeface="Arial Rounded MT Bold" panose="020F0704030504030204" pitchFamily="34" charset="0"/>
              </a:rPr>
              <a:t>©copyright ISSB LTD</a:t>
            </a:r>
          </a:p>
        </p:txBody>
      </p:sp>
    </p:spTree>
    <p:extLst>
      <p:ext uri="{BB962C8B-B14F-4D97-AF65-F5344CB8AC3E}">
        <p14:creationId xmlns:p14="http://schemas.microsoft.com/office/powerpoint/2010/main" val="14995631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147665" y="1671009"/>
            <a:ext cx="10067731" cy="1586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-1" y="279681"/>
            <a:ext cx="12192000" cy="77125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600">
                <a:solidFill>
                  <a:srgbClr val="002060"/>
                </a:solidFill>
                <a:latin typeface="Arial Rounded MT Bold" panose="020F0704030504030204" pitchFamily="34" charset="0"/>
              </a:rPr>
              <a:t>Top Capacity Increases </a:t>
            </a:r>
          </a:p>
          <a:p>
            <a:pPr algn="ctr"/>
            <a:r>
              <a:rPr lang="en-GB" sz="200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</a:rPr>
              <a:t>2017 to 2022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5783973"/>
              </p:ext>
            </p:extLst>
          </p:nvPr>
        </p:nvGraphicFramePr>
        <p:xfrm>
          <a:off x="362538" y="940847"/>
          <a:ext cx="10243578" cy="55168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B54F0849-4F47-C846-9EED-7CB3B97F3BBE}"/>
              </a:ext>
            </a:extLst>
          </p:cNvPr>
          <p:cNvSpPr txBox="1"/>
          <p:nvPr/>
        </p:nvSpPr>
        <p:spPr>
          <a:xfrm>
            <a:off x="0" y="6550223"/>
            <a:ext cx="1937858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400">
                <a:solidFill>
                  <a:srgbClr val="002060"/>
                </a:solidFill>
                <a:latin typeface="Arial Rounded MT Bold" panose="020F0704030504030204" pitchFamily="34" charset="0"/>
              </a:rPr>
              <a:t>www.issb.co.uk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8C0DA65-55A7-650A-05A6-32C354E592BE}"/>
              </a:ext>
            </a:extLst>
          </p:cNvPr>
          <p:cNvSpPr txBox="1"/>
          <p:nvPr/>
        </p:nvSpPr>
        <p:spPr>
          <a:xfrm>
            <a:off x="10458274" y="6565611"/>
            <a:ext cx="17337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>
                <a:solidFill>
                  <a:srgbClr val="002060"/>
                </a:solidFill>
                <a:latin typeface="Arial Rounded MT Bold" panose="020F0704030504030204" pitchFamily="34" charset="0"/>
              </a:rPr>
              <a:t>©copyright ISSB LTD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29A120B-5D9B-125B-030C-A48D9F2FB749}"/>
              </a:ext>
            </a:extLst>
          </p:cNvPr>
          <p:cNvSpPr txBox="1"/>
          <p:nvPr/>
        </p:nvSpPr>
        <p:spPr>
          <a:xfrm>
            <a:off x="10715736" y="6030219"/>
            <a:ext cx="13681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>
                <a:cs typeface="Arial" pitchFamily="34" charset="0"/>
              </a:rPr>
              <a:t>Source: OECD</a:t>
            </a:r>
          </a:p>
        </p:txBody>
      </p:sp>
    </p:spTree>
    <p:extLst>
      <p:ext uri="{BB962C8B-B14F-4D97-AF65-F5344CB8AC3E}">
        <p14:creationId xmlns:p14="http://schemas.microsoft.com/office/powerpoint/2010/main" val="36329395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0" y="6550223"/>
            <a:ext cx="1937858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400">
                <a:solidFill>
                  <a:srgbClr val="002060"/>
                </a:solidFill>
                <a:latin typeface="Arial Rounded MT Bold" panose="020F0704030504030204" pitchFamily="34" charset="0"/>
              </a:rPr>
              <a:t>www.issb.co.uk</a:t>
            </a:r>
          </a:p>
        </p:txBody>
      </p:sp>
      <p:sp>
        <p:nvSpPr>
          <p:cNvPr id="7" name="Rectangle 6"/>
          <p:cNvSpPr/>
          <p:nvPr/>
        </p:nvSpPr>
        <p:spPr>
          <a:xfrm>
            <a:off x="-137654" y="4482220"/>
            <a:ext cx="1219199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000" b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STEEL ACTIVITES BOARD</a:t>
            </a:r>
            <a:endParaRPr lang="en-US" sz="3000" b="1" cap="none" spc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4600" b="1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</a:rPr>
              <a:t>MARKET UPDATE</a:t>
            </a:r>
            <a:endParaRPr lang="en-US" sz="4600" b="1" cap="none" spc="0">
              <a:ln w="0"/>
              <a:solidFill>
                <a:schemeClr val="accent2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Rounded MT Bold" panose="020F0704030504030204" pitchFamily="34" charset="0"/>
            </a:endParaRPr>
          </a:p>
          <a:p>
            <a:pPr algn="ctr"/>
            <a:r>
              <a:rPr lang="en-US" sz="3200" b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</a:rPr>
              <a:t>30 November 2023</a:t>
            </a:r>
            <a:endParaRPr lang="en-US" sz="3200" b="1" cap="none" spc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458274" y="6565611"/>
            <a:ext cx="17337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>
                <a:solidFill>
                  <a:srgbClr val="002060"/>
                </a:solidFill>
                <a:latin typeface="Arial Rounded MT Bold" panose="020F0704030504030204" pitchFamily="34" charset="0"/>
              </a:rPr>
              <a:t>©copyright ISSB LTD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670D3A5-446D-A44F-E837-9B4CB3FB2FFC}"/>
              </a:ext>
            </a:extLst>
          </p:cNvPr>
          <p:cNvSpPr txBox="1"/>
          <p:nvPr/>
        </p:nvSpPr>
        <p:spPr>
          <a:xfrm>
            <a:off x="2880849" y="595890"/>
            <a:ext cx="6154995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0" b="1" cap="none" spc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ISSB</a:t>
            </a:r>
            <a:endParaRPr lang="en-GB" sz="20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A9897E4-DBE3-5AA2-71A8-24DA7F99CEC1}"/>
              </a:ext>
            </a:extLst>
          </p:cNvPr>
          <p:cNvSpPr txBox="1"/>
          <p:nvPr/>
        </p:nvSpPr>
        <p:spPr>
          <a:xfrm>
            <a:off x="1514165" y="3429000"/>
            <a:ext cx="908500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High quality data and expert insight into the global metals markets.</a:t>
            </a:r>
            <a:endParaRPr lang="en-US" sz="1800" b="1" cap="none" spc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25621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0" y="6550223"/>
            <a:ext cx="1937858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400">
                <a:solidFill>
                  <a:srgbClr val="002060"/>
                </a:solidFill>
                <a:latin typeface="Arial Rounded MT Bold" panose="020F0704030504030204" pitchFamily="34" charset="0"/>
              </a:rPr>
              <a:t>www.issb.co.uk</a:t>
            </a:r>
          </a:p>
        </p:txBody>
      </p:sp>
      <p:sp>
        <p:nvSpPr>
          <p:cNvPr id="7" name="Rectangle 6"/>
          <p:cNvSpPr/>
          <p:nvPr/>
        </p:nvSpPr>
        <p:spPr>
          <a:xfrm>
            <a:off x="-137654" y="4482220"/>
            <a:ext cx="12191999" cy="8002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600" b="1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</a:rPr>
              <a:t>GLOBAL</a:t>
            </a:r>
            <a:r>
              <a:rPr lang="en-US" sz="4600" b="1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600" b="1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</a:rPr>
              <a:t>OVERVIEW</a:t>
            </a:r>
            <a:endParaRPr lang="en-US" sz="4600" b="1" cap="none" spc="0">
              <a:ln w="0"/>
              <a:solidFill>
                <a:schemeClr val="accent2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458274" y="6565611"/>
            <a:ext cx="17337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>
                <a:solidFill>
                  <a:srgbClr val="002060"/>
                </a:solidFill>
                <a:latin typeface="Arial Rounded MT Bold" panose="020F0704030504030204" pitchFamily="34" charset="0"/>
              </a:rPr>
              <a:t>©copyright ISSB LTD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670D3A5-446D-A44F-E837-9B4CB3FB2FFC}"/>
              </a:ext>
            </a:extLst>
          </p:cNvPr>
          <p:cNvSpPr txBox="1"/>
          <p:nvPr/>
        </p:nvSpPr>
        <p:spPr>
          <a:xfrm>
            <a:off x="2880849" y="595890"/>
            <a:ext cx="6154995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0" b="1" cap="none" spc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ISSB</a:t>
            </a:r>
            <a:endParaRPr lang="en-GB" sz="20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A9897E4-DBE3-5AA2-71A8-24DA7F99CEC1}"/>
              </a:ext>
            </a:extLst>
          </p:cNvPr>
          <p:cNvSpPr txBox="1"/>
          <p:nvPr/>
        </p:nvSpPr>
        <p:spPr>
          <a:xfrm>
            <a:off x="1514165" y="3429000"/>
            <a:ext cx="908500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High quality data and expert insight into the global metals markets.</a:t>
            </a:r>
            <a:endParaRPr lang="en-US" sz="1800" b="1" cap="none" spc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49913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138105" y="1633850"/>
            <a:ext cx="10061197" cy="1426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75099" y="155000"/>
            <a:ext cx="12016900" cy="829183"/>
          </a:xfrm>
        </p:spPr>
        <p:txBody>
          <a:bodyPr>
            <a:normAutofit fontScale="90000"/>
          </a:bodyPr>
          <a:lstStyle/>
          <a:p>
            <a:br>
              <a:rPr lang="en-GB" sz="3100" dirty="0">
                <a:solidFill>
                  <a:srgbClr val="002060"/>
                </a:solidFill>
                <a:latin typeface="Arial Rounded MT Bold" panose="020F0704030504030204" pitchFamily="34" charset="0"/>
              </a:rPr>
            </a:br>
            <a:br>
              <a:rPr lang="en-GB" sz="3100" dirty="0">
                <a:solidFill>
                  <a:srgbClr val="002060"/>
                </a:solidFill>
                <a:latin typeface="Arial Rounded MT Bold" panose="020F0704030504030204" pitchFamily="34" charset="0"/>
              </a:rPr>
            </a:br>
            <a:br>
              <a:rPr lang="en-GB" sz="3100" dirty="0">
                <a:solidFill>
                  <a:srgbClr val="002060"/>
                </a:solidFill>
                <a:latin typeface="Arial Rounded MT Bold" panose="020F0704030504030204" pitchFamily="34" charset="0"/>
              </a:rPr>
            </a:br>
            <a:br>
              <a:rPr lang="en-GB" sz="2700" dirty="0">
                <a:solidFill>
                  <a:srgbClr val="002060"/>
                </a:solidFill>
                <a:latin typeface="Arial Rounded MT Bold" panose="020F0704030504030204" pitchFamily="34" charset="0"/>
              </a:rPr>
            </a:br>
            <a:r>
              <a:rPr lang="en-GB" sz="31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Global Crude Steel Production (million tonnes)</a:t>
            </a:r>
            <a:r>
              <a:rPr lang="en-GB" sz="20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 </a:t>
            </a:r>
            <a:br>
              <a:rPr lang="en-GB" sz="2700" dirty="0">
                <a:solidFill>
                  <a:srgbClr val="002060"/>
                </a:solidFill>
                <a:latin typeface="Arial Rounded MT Bold" panose="020F0704030504030204" pitchFamily="34" charset="0"/>
              </a:rPr>
            </a:br>
            <a:r>
              <a:rPr lang="en-GB" sz="2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January to September 2023, % change on 2022</a:t>
            </a:r>
            <a:endParaRPr lang="en-GB" sz="28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797143" y="6030219"/>
            <a:ext cx="25397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>
                <a:cs typeface="Arial" pitchFamily="34" charset="0"/>
              </a:rPr>
              <a:t>Source: World Steel Association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0D77B78-2B8F-E8CB-4358-D4CA6F66A822}"/>
              </a:ext>
            </a:extLst>
          </p:cNvPr>
          <p:cNvSpPr txBox="1"/>
          <p:nvPr/>
        </p:nvSpPr>
        <p:spPr>
          <a:xfrm>
            <a:off x="20320" y="6550223"/>
            <a:ext cx="1937858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400">
                <a:solidFill>
                  <a:srgbClr val="002060"/>
                </a:solidFill>
                <a:latin typeface="Arial Rounded MT Bold" panose="020F0704030504030204" pitchFamily="34" charset="0"/>
              </a:rPr>
              <a:t>www.issb.co.uk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9EA5697-E310-E478-AB8A-449C3D4B6DDD}"/>
              </a:ext>
            </a:extLst>
          </p:cNvPr>
          <p:cNvSpPr txBox="1"/>
          <p:nvPr/>
        </p:nvSpPr>
        <p:spPr>
          <a:xfrm>
            <a:off x="10458274" y="6565611"/>
            <a:ext cx="17337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>
                <a:solidFill>
                  <a:srgbClr val="002060"/>
                </a:solidFill>
                <a:latin typeface="Arial Rounded MT Bold" panose="020F0704030504030204" pitchFamily="34" charset="0"/>
              </a:rPr>
              <a:t>©copyright ISSB LTD</a:t>
            </a:r>
          </a:p>
        </p:txBody>
      </p:sp>
      <p:sp>
        <p:nvSpPr>
          <p:cNvPr id="6" name="Flowchart: Terminator 5">
            <a:extLst>
              <a:ext uri="{FF2B5EF4-FFF2-40B4-BE49-F238E27FC236}">
                <a16:creationId xmlns:a16="http://schemas.microsoft.com/office/drawing/2014/main" id="{DF877EA3-5D35-BB05-EAFE-8A4F336EBE57}"/>
              </a:ext>
            </a:extLst>
          </p:cNvPr>
          <p:cNvSpPr/>
          <p:nvPr/>
        </p:nvSpPr>
        <p:spPr>
          <a:xfrm>
            <a:off x="739935" y="1376730"/>
            <a:ext cx="2961208" cy="1189653"/>
          </a:xfrm>
          <a:prstGeom prst="flowChartTerminator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b="1" dirty="0"/>
              <a:t>Global Production </a:t>
            </a:r>
          </a:p>
          <a:p>
            <a:pPr algn="ctr"/>
            <a:r>
              <a:rPr lang="en-GB" sz="2000" b="1" dirty="0"/>
              <a:t>0.1%</a:t>
            </a:r>
          </a:p>
          <a:p>
            <a:pPr algn="ctr"/>
            <a:r>
              <a:rPr lang="en-GB" sz="2000" b="1" dirty="0">
                <a:solidFill>
                  <a:srgbClr val="FF6600"/>
                </a:solidFill>
              </a:rPr>
              <a:t>-2%</a:t>
            </a:r>
            <a:r>
              <a:rPr lang="en-GB" sz="2000" b="1" dirty="0"/>
              <a:t> excl. China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673D050B-9998-6876-2A9A-4DDE8EDD28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5680052"/>
              </p:ext>
            </p:extLst>
          </p:nvPr>
        </p:nvGraphicFramePr>
        <p:xfrm>
          <a:off x="8182543" y="384226"/>
          <a:ext cx="3229200" cy="56459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6400">
                  <a:extLst>
                    <a:ext uri="{9D8B030D-6E8A-4147-A177-3AD203B41FA5}">
                      <a16:colId xmlns:a16="http://schemas.microsoft.com/office/drawing/2014/main" val="1651195108"/>
                    </a:ext>
                  </a:extLst>
                </a:gridCol>
                <a:gridCol w="1076400">
                  <a:extLst>
                    <a:ext uri="{9D8B030D-6E8A-4147-A177-3AD203B41FA5}">
                      <a16:colId xmlns:a16="http://schemas.microsoft.com/office/drawing/2014/main" val="45926228"/>
                    </a:ext>
                  </a:extLst>
                </a:gridCol>
                <a:gridCol w="1076400">
                  <a:extLst>
                    <a:ext uri="{9D8B030D-6E8A-4147-A177-3AD203B41FA5}">
                      <a16:colId xmlns:a16="http://schemas.microsoft.com/office/drawing/2014/main" val="3807855454"/>
                    </a:ext>
                  </a:extLst>
                </a:gridCol>
              </a:tblGrid>
              <a:tr h="200225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EU27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400" b="1" i="0" u="none" strike="noStrike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-9%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130400998"/>
                  </a:ext>
                </a:extLst>
              </a:tr>
              <a:tr h="293569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Austria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400" b="1" i="0" u="none" strike="noStrike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-7%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078388254"/>
                  </a:ext>
                </a:extLst>
              </a:tr>
              <a:tr h="293569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Belgium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400" b="1" i="0" u="none" strike="noStrike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-9%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822642168"/>
                  </a:ext>
                </a:extLst>
              </a:tr>
              <a:tr h="293569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Bulgaria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400" b="1" i="0" u="none" strike="noStrike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-3%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899035414"/>
                  </a:ext>
                </a:extLst>
              </a:tr>
              <a:tr h="293569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Croatia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514539445"/>
                  </a:ext>
                </a:extLst>
              </a:tr>
              <a:tr h="293569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Czech Republic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400" b="1" i="0" u="none" strike="noStrike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-21%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448761319"/>
                  </a:ext>
                </a:extLst>
              </a:tr>
              <a:tr h="293569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Finland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052241446"/>
                  </a:ext>
                </a:extLst>
              </a:tr>
              <a:tr h="293569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France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400" b="1" i="0" u="none" strike="noStrike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-23%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945017076"/>
                  </a:ext>
                </a:extLst>
              </a:tr>
              <a:tr h="293569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Germany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400" b="1" i="0" u="none" strike="noStrike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-4%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686245716"/>
                  </a:ext>
                </a:extLst>
              </a:tr>
              <a:tr h="293569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Greece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400" b="1" i="0" u="none" strike="noStrike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-26%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376511766"/>
                  </a:ext>
                </a:extLst>
              </a:tr>
              <a:tr h="293569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Hungary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400" b="1" i="0" u="none" strike="noStrike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-59%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264607870"/>
                  </a:ext>
                </a:extLst>
              </a:tr>
              <a:tr h="293569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Italy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400" b="1" i="0" u="none" strike="noStrike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-3%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330063728"/>
                  </a:ext>
                </a:extLst>
              </a:tr>
              <a:tr h="293569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Luxembourg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400" b="1" i="0" u="none" strike="noStrike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-3%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367481688"/>
                  </a:ext>
                </a:extLst>
              </a:tr>
              <a:tr h="293569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Netherlands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400" b="1" i="0" u="none" strike="noStrike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-24%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574263883"/>
                  </a:ext>
                </a:extLst>
              </a:tr>
              <a:tr h="293569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Poland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400" b="1" i="0" u="none" strike="noStrike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-19%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970007100"/>
                  </a:ext>
                </a:extLst>
              </a:tr>
              <a:tr h="293569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Slovenia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400" b="1" i="0" u="none" strike="noStrike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-18%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712149961"/>
                  </a:ext>
                </a:extLst>
              </a:tr>
              <a:tr h="293569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Spain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400" b="1" i="0" u="none" strike="noStrike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-6%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971497456"/>
                  </a:ext>
                </a:extLst>
              </a:tr>
              <a:tr h="293569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Sweden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400" b="1" i="0" u="none" strike="noStrike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-4%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972283855"/>
                  </a:ext>
                </a:extLst>
              </a:tr>
              <a:tr h="293569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 EU27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400" b="1" i="0" u="none" strike="noStrike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-9%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608321794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CC56BA1-D4B8-4F12-6766-144367D43F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7655221"/>
              </p:ext>
            </p:extLst>
          </p:nvPr>
        </p:nvGraphicFramePr>
        <p:xfrm>
          <a:off x="605939" y="3207222"/>
          <a:ext cx="3095205" cy="2016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1735">
                  <a:extLst>
                    <a:ext uri="{9D8B030D-6E8A-4147-A177-3AD203B41FA5}">
                      <a16:colId xmlns:a16="http://schemas.microsoft.com/office/drawing/2014/main" val="2919303144"/>
                    </a:ext>
                  </a:extLst>
                </a:gridCol>
                <a:gridCol w="1031735">
                  <a:extLst>
                    <a:ext uri="{9D8B030D-6E8A-4147-A177-3AD203B41FA5}">
                      <a16:colId xmlns:a16="http://schemas.microsoft.com/office/drawing/2014/main" val="3498094104"/>
                    </a:ext>
                  </a:extLst>
                </a:gridCol>
                <a:gridCol w="1031735">
                  <a:extLst>
                    <a:ext uri="{9D8B030D-6E8A-4147-A177-3AD203B41FA5}">
                      <a16:colId xmlns:a16="http://schemas.microsoft.com/office/drawing/2014/main" val="137836389"/>
                    </a:ext>
                  </a:extLst>
                </a:gridCol>
              </a:tblGrid>
              <a:tr h="336155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1051.1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403566974"/>
                  </a:ext>
                </a:extLst>
              </a:tr>
              <a:tr h="336155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China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795.1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211599567"/>
                  </a:ext>
                </a:extLst>
              </a:tr>
              <a:tr h="336155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838094274"/>
                  </a:ext>
                </a:extLst>
              </a:tr>
              <a:tr h="336155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Japan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1" i="0" u="none" strike="noStrike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-4%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978922976"/>
                  </a:ext>
                </a:extLst>
              </a:tr>
              <a:tr h="336155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 Korea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393075455"/>
                  </a:ext>
                </a:extLst>
              </a:tr>
              <a:tr h="336155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Vietnam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1" i="0" u="none" strike="noStrike" dirty="0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-13%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482990985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AB1FD65-6E0D-8EE2-D8E1-6EFE11F138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1961355"/>
              </p:ext>
            </p:extLst>
          </p:nvPr>
        </p:nvGraphicFramePr>
        <p:xfrm>
          <a:off x="4481399" y="3249365"/>
          <a:ext cx="3229200" cy="167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6400">
                  <a:extLst>
                    <a:ext uri="{9D8B030D-6E8A-4147-A177-3AD203B41FA5}">
                      <a16:colId xmlns:a16="http://schemas.microsoft.com/office/drawing/2014/main" val="1021965002"/>
                    </a:ext>
                  </a:extLst>
                </a:gridCol>
                <a:gridCol w="1076400">
                  <a:extLst>
                    <a:ext uri="{9D8B030D-6E8A-4147-A177-3AD203B41FA5}">
                      <a16:colId xmlns:a16="http://schemas.microsoft.com/office/drawing/2014/main" val="2266837968"/>
                    </a:ext>
                  </a:extLst>
                </a:gridCol>
                <a:gridCol w="1076400">
                  <a:extLst>
                    <a:ext uri="{9D8B030D-6E8A-4147-A177-3AD203B41FA5}">
                      <a16:colId xmlns:a16="http://schemas.microsoft.com/office/drawing/2014/main" val="2538437228"/>
                    </a:ext>
                  </a:extLst>
                </a:gridCol>
              </a:tblGrid>
              <a:tr h="41945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 AMERICA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1" i="0" u="none" strike="noStrike" dirty="0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-3%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91326359"/>
                  </a:ext>
                </a:extLst>
              </a:tr>
              <a:tr h="41945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1" i="0" u="none" strike="noStrike" dirty="0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-1%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352001127"/>
                  </a:ext>
                </a:extLst>
              </a:tr>
              <a:tr h="41945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Mexico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1" i="0" u="none" strike="noStrike" dirty="0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-13%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297708164"/>
                  </a:ext>
                </a:extLst>
              </a:tr>
              <a:tr h="41945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Canada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1" i="0" u="none" strike="noStrike" dirty="0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-1%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839700009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7BCDA4A7-C612-6E60-0222-46DBF3594E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5438840"/>
              </p:ext>
            </p:extLst>
          </p:nvPr>
        </p:nvGraphicFramePr>
        <p:xfrm>
          <a:off x="4481399" y="5081538"/>
          <a:ext cx="32292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6400">
                  <a:extLst>
                    <a:ext uri="{9D8B030D-6E8A-4147-A177-3AD203B41FA5}">
                      <a16:colId xmlns:a16="http://schemas.microsoft.com/office/drawing/2014/main" val="1363007344"/>
                    </a:ext>
                  </a:extLst>
                </a:gridCol>
                <a:gridCol w="1076400">
                  <a:extLst>
                    <a:ext uri="{9D8B030D-6E8A-4147-A177-3AD203B41FA5}">
                      <a16:colId xmlns:a16="http://schemas.microsoft.com/office/drawing/2014/main" val="1365506764"/>
                    </a:ext>
                  </a:extLst>
                </a:gridCol>
                <a:gridCol w="1076400">
                  <a:extLst>
                    <a:ext uri="{9D8B030D-6E8A-4147-A177-3AD203B41FA5}">
                      <a16:colId xmlns:a16="http://schemas.microsoft.com/office/drawing/2014/main" val="29364510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 AMERICA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1" i="0" u="none" strike="noStrike" dirty="0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-6%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5996171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Brazil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1" i="0" u="none" strike="noStrike" dirty="0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-8%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362602444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DA17218-A486-7D0F-35A9-288CCFC9E0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8020351"/>
              </p:ext>
            </p:extLst>
          </p:nvPr>
        </p:nvGraphicFramePr>
        <p:xfrm>
          <a:off x="4481399" y="1224668"/>
          <a:ext cx="32292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6400">
                  <a:extLst>
                    <a:ext uri="{9D8B030D-6E8A-4147-A177-3AD203B41FA5}">
                      <a16:colId xmlns:a16="http://schemas.microsoft.com/office/drawing/2014/main" val="1414772512"/>
                    </a:ext>
                  </a:extLst>
                </a:gridCol>
                <a:gridCol w="1076400">
                  <a:extLst>
                    <a:ext uri="{9D8B030D-6E8A-4147-A177-3AD203B41FA5}">
                      <a16:colId xmlns:a16="http://schemas.microsoft.com/office/drawing/2014/main" val="122840175"/>
                    </a:ext>
                  </a:extLst>
                </a:gridCol>
                <a:gridCol w="1076400">
                  <a:extLst>
                    <a:ext uri="{9D8B030D-6E8A-4147-A177-3AD203B41FA5}">
                      <a16:colId xmlns:a16="http://schemas.microsoft.com/office/drawing/2014/main" val="39083626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4253549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Russia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57.1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4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5%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5574995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Ukraine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4.6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400" b="1" u="none" strike="noStrike" dirty="0">
                          <a:solidFill>
                            <a:srgbClr val="FF6600"/>
                          </a:solidFill>
                          <a:effectLst/>
                        </a:rPr>
                        <a:t>-17%</a:t>
                      </a:r>
                      <a:endParaRPr lang="en-GB" sz="1400" b="1" i="0" u="none" strike="noStrike" dirty="0">
                        <a:solidFill>
                          <a:srgbClr val="FF66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7386331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Turkey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24.5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400" b="1" u="none" strike="noStrike">
                          <a:solidFill>
                            <a:srgbClr val="FF6600"/>
                          </a:solidFill>
                          <a:effectLst/>
                        </a:rPr>
                        <a:t>-10%</a:t>
                      </a:r>
                      <a:endParaRPr lang="en-GB" sz="1400" b="1" i="0" u="none" strike="noStrike">
                        <a:solidFill>
                          <a:srgbClr val="FF66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5476790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Iran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22.1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400" b="1" u="none" strike="noStrike" dirty="0">
                          <a:solidFill>
                            <a:srgbClr val="FF6600"/>
                          </a:solidFill>
                          <a:effectLst/>
                        </a:rPr>
                        <a:t>-1%</a:t>
                      </a:r>
                      <a:endParaRPr lang="en-GB" sz="1400" b="1" i="0" u="none" strike="noStrike" dirty="0">
                        <a:solidFill>
                          <a:srgbClr val="FF66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178832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1350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312457"/>
            <a:ext cx="12192000" cy="653112"/>
          </a:xfrm>
        </p:spPr>
        <p:txBody>
          <a:bodyPr>
            <a:normAutofit fontScale="90000"/>
          </a:bodyPr>
          <a:lstStyle/>
          <a:p>
            <a:pPr algn="ctr"/>
            <a:r>
              <a:rPr lang="en-GB" sz="4000">
                <a:solidFill>
                  <a:srgbClr val="002060"/>
                </a:solidFill>
                <a:latin typeface="Arial Rounded MT Bold" panose="020F0704030504030204" pitchFamily="34" charset="0"/>
              </a:rPr>
              <a:t>Regional Forecast: Apparent Demand</a:t>
            </a:r>
            <a:br>
              <a:rPr lang="en-GB" sz="2800">
                <a:solidFill>
                  <a:srgbClr val="002060"/>
                </a:solidFill>
                <a:latin typeface="Arial Rounded MT Bold" panose="020F0704030504030204" pitchFamily="34" charset="0"/>
              </a:rPr>
            </a:br>
            <a:r>
              <a:rPr lang="en-GB" sz="2000">
                <a:solidFill>
                  <a:srgbClr val="002060"/>
                </a:solidFill>
                <a:latin typeface="Arial Rounded MT Bold" panose="020F0704030504030204" pitchFamily="34" charset="0"/>
              </a:rPr>
              <a:t>(apparent steel use of finished steel products)  </a:t>
            </a:r>
            <a:endParaRPr lang="en-GB" sz="2800">
              <a:solidFill>
                <a:srgbClr val="00206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84988" y="1679510"/>
            <a:ext cx="10021077" cy="1586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111382" y="6028931"/>
            <a:ext cx="83779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chemeClr val="tx2"/>
                </a:solidFill>
                <a:cs typeface="Arial" pitchFamily="34" charset="0"/>
              </a:rPr>
              <a:t>Finished Steel: All steel products excl. semis (long and flat products, tubes, other finished products (incl. wire, forgings and castings))</a:t>
            </a:r>
            <a:endParaRPr lang="en-US" sz="1200" dirty="0">
              <a:solidFill>
                <a:schemeClr val="tx2"/>
              </a:solidFill>
              <a:cs typeface="Arial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6096D63-0BE6-BCB5-2EA8-69ABE50CCC1C}"/>
              </a:ext>
            </a:extLst>
          </p:cNvPr>
          <p:cNvSpPr txBox="1"/>
          <p:nvPr/>
        </p:nvSpPr>
        <p:spPr>
          <a:xfrm>
            <a:off x="9981347" y="6011023"/>
            <a:ext cx="34480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>
                <a:solidFill>
                  <a:schemeClr val="tx2"/>
                </a:solidFill>
                <a:cs typeface="Arial" pitchFamily="34" charset="0"/>
              </a:rPr>
              <a:t>Source: World Steel Association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3FA2BD0-B16D-755B-8D9B-2A5D4E4F38E6}"/>
              </a:ext>
            </a:extLst>
          </p:cNvPr>
          <p:cNvSpPr txBox="1"/>
          <p:nvPr/>
        </p:nvSpPr>
        <p:spPr>
          <a:xfrm>
            <a:off x="0" y="6550223"/>
            <a:ext cx="1937858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400">
                <a:solidFill>
                  <a:srgbClr val="002060"/>
                </a:solidFill>
                <a:latin typeface="Arial Rounded MT Bold" panose="020F0704030504030204" pitchFamily="34" charset="0"/>
              </a:rPr>
              <a:t>www.issb.co.uk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2387DE7-073E-DA25-6D5A-F80DF853B50B}"/>
              </a:ext>
            </a:extLst>
          </p:cNvPr>
          <p:cNvSpPr txBox="1"/>
          <p:nvPr/>
        </p:nvSpPr>
        <p:spPr>
          <a:xfrm>
            <a:off x="10458274" y="6565611"/>
            <a:ext cx="17337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>
                <a:solidFill>
                  <a:srgbClr val="002060"/>
                </a:solidFill>
                <a:latin typeface="Arial Rounded MT Bold" panose="020F0704030504030204" pitchFamily="34" charset="0"/>
              </a:rPr>
              <a:t>©copyright ISSB LTD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0822B5A-3677-4D2A-94AF-5DEDA560F0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4331662"/>
              </p:ext>
            </p:extLst>
          </p:nvPr>
        </p:nvGraphicFramePr>
        <p:xfrm>
          <a:off x="2207494" y="1153291"/>
          <a:ext cx="7976063" cy="46879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3729">
                  <a:extLst>
                    <a:ext uri="{9D8B030D-6E8A-4147-A177-3AD203B41FA5}">
                      <a16:colId xmlns:a16="http://schemas.microsoft.com/office/drawing/2014/main" val="694891832"/>
                    </a:ext>
                  </a:extLst>
                </a:gridCol>
                <a:gridCol w="845389">
                  <a:extLst>
                    <a:ext uri="{9D8B030D-6E8A-4147-A177-3AD203B41FA5}">
                      <a16:colId xmlns:a16="http://schemas.microsoft.com/office/drawing/2014/main" val="3123086365"/>
                    </a:ext>
                  </a:extLst>
                </a:gridCol>
                <a:gridCol w="845389">
                  <a:extLst>
                    <a:ext uri="{9D8B030D-6E8A-4147-A177-3AD203B41FA5}">
                      <a16:colId xmlns:a16="http://schemas.microsoft.com/office/drawing/2014/main" val="1983471484"/>
                    </a:ext>
                  </a:extLst>
                </a:gridCol>
                <a:gridCol w="845389">
                  <a:extLst>
                    <a:ext uri="{9D8B030D-6E8A-4147-A177-3AD203B41FA5}">
                      <a16:colId xmlns:a16="http://schemas.microsoft.com/office/drawing/2014/main" val="2554755013"/>
                    </a:ext>
                  </a:extLst>
                </a:gridCol>
                <a:gridCol w="845389">
                  <a:extLst>
                    <a:ext uri="{9D8B030D-6E8A-4147-A177-3AD203B41FA5}">
                      <a16:colId xmlns:a16="http://schemas.microsoft.com/office/drawing/2014/main" val="796390580"/>
                    </a:ext>
                  </a:extLst>
                </a:gridCol>
                <a:gridCol w="845389">
                  <a:extLst>
                    <a:ext uri="{9D8B030D-6E8A-4147-A177-3AD203B41FA5}">
                      <a16:colId xmlns:a16="http://schemas.microsoft.com/office/drawing/2014/main" val="3329170625"/>
                    </a:ext>
                  </a:extLst>
                </a:gridCol>
                <a:gridCol w="845389">
                  <a:extLst>
                    <a:ext uri="{9D8B030D-6E8A-4147-A177-3AD203B41FA5}">
                      <a16:colId xmlns:a16="http://schemas.microsoft.com/office/drawing/2014/main" val="175204983"/>
                    </a:ext>
                  </a:extLst>
                </a:gridCol>
              </a:tblGrid>
              <a:tr h="802988">
                <a:tc>
                  <a:txBody>
                    <a:bodyPr/>
                    <a:lstStyle/>
                    <a:p>
                      <a:pPr algn="r"/>
                      <a:endParaRPr lang="en-GB" sz="1000"/>
                    </a:p>
                    <a:p>
                      <a:pPr algn="r"/>
                      <a:endParaRPr lang="en-GB" sz="1000"/>
                    </a:p>
                    <a:p>
                      <a:pPr algn="r"/>
                      <a:r>
                        <a:rPr lang="en-GB" sz="1000"/>
                        <a:t>million tonnes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/>
                        <a:t>2023 (F)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/>
                        <a:t>2024 (F)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/>
                        <a:t>23/22 </a:t>
                      </a:r>
                      <a:r>
                        <a:rPr lang="en-GB" sz="1000"/>
                        <a:t>Annual Growth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/>
                        <a:t>24/23</a:t>
                      </a:r>
                    </a:p>
                    <a:p>
                      <a:pPr algn="ctr"/>
                      <a:r>
                        <a:rPr lang="en-GB" sz="1000"/>
                        <a:t>Annual Growth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8970996"/>
                  </a:ext>
                </a:extLst>
              </a:tr>
              <a:tr h="388493">
                <a:tc>
                  <a:txBody>
                    <a:bodyPr/>
                    <a:lstStyle/>
                    <a:p>
                      <a:r>
                        <a:rPr lang="en-GB"/>
                        <a:t>European Union &amp; UK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165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/>
                        <a:t>152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/>
                        <a:t>144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/>
                        <a:t>153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>
                          <a:solidFill>
                            <a:srgbClr val="FF6600"/>
                          </a:solidFill>
                        </a:rPr>
                        <a:t>-5.1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/>
                        <a:t>5.8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7091761"/>
                  </a:ext>
                </a:extLst>
              </a:tr>
              <a:tr h="388493">
                <a:tc>
                  <a:txBody>
                    <a:bodyPr/>
                    <a:lstStyle/>
                    <a:p>
                      <a:r>
                        <a:rPr lang="en-GB"/>
                        <a:t>Other Europe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/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/>
                        <a:t>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/>
                        <a:t>14.9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/>
                        <a:t>5.1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9371989"/>
                  </a:ext>
                </a:extLst>
              </a:tr>
              <a:tr h="388493">
                <a:tc>
                  <a:txBody>
                    <a:bodyPr/>
                    <a:lstStyle/>
                    <a:p>
                      <a:r>
                        <a:rPr lang="en-GB"/>
                        <a:t>Russia &amp; other CIS + Ukraine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/>
                        <a:t>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/>
                        <a:t>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/>
                        <a:t>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/>
                        <a:t>5.9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/>
                        <a:t>1.0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1744858"/>
                  </a:ext>
                </a:extLst>
              </a:tr>
              <a:tr h="388493">
                <a:tc>
                  <a:txBody>
                    <a:bodyPr/>
                    <a:lstStyle/>
                    <a:p>
                      <a:r>
                        <a:rPr lang="en-GB"/>
                        <a:t>USMCA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137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/>
                        <a:t>133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/>
                        <a:t>134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/>
                        <a:t>136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/>
                        <a:t>0.9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/>
                        <a:t>1.5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1592110"/>
                  </a:ext>
                </a:extLst>
              </a:tr>
              <a:tr h="388493">
                <a:tc>
                  <a:txBody>
                    <a:bodyPr/>
                    <a:lstStyle/>
                    <a:p>
                      <a:r>
                        <a:rPr lang="en-GB"/>
                        <a:t>Central &amp; South America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/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/>
                        <a:t>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/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>
                          <a:solidFill>
                            <a:srgbClr val="FF6600"/>
                          </a:solidFill>
                        </a:rPr>
                        <a:t>-1.6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/>
                        <a:t>2.2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482362"/>
                  </a:ext>
                </a:extLst>
              </a:tr>
              <a:tr h="388493">
                <a:tc>
                  <a:txBody>
                    <a:bodyPr/>
                    <a:lstStyle/>
                    <a:p>
                      <a:r>
                        <a:rPr lang="en-GB"/>
                        <a:t>Africa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/>
                        <a:t>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>
                          <a:solidFill>
                            <a:srgbClr val="FF6600"/>
                          </a:solidFill>
                        </a:rPr>
                        <a:t>-4.1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/>
                        <a:t>5.4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9164420"/>
                  </a:ext>
                </a:extLst>
              </a:tr>
              <a:tr h="388493">
                <a:tc>
                  <a:txBody>
                    <a:bodyPr/>
                    <a:lstStyle/>
                    <a:p>
                      <a:r>
                        <a:rPr lang="en-GB"/>
                        <a:t>Middle East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/>
                        <a:t>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/>
                        <a:t>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/>
                        <a:t>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>
                          <a:solidFill>
                            <a:srgbClr val="FF6600"/>
                          </a:solidFill>
                        </a:rPr>
                        <a:t>-1.7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/>
                        <a:t>3.2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3034798"/>
                  </a:ext>
                </a:extLst>
              </a:tr>
              <a:tr h="388493">
                <a:tc>
                  <a:txBody>
                    <a:bodyPr/>
                    <a:lstStyle/>
                    <a:p>
                      <a:r>
                        <a:rPr lang="en-GB"/>
                        <a:t>Asia &amp; Oceania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1,299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/>
                        <a:t>1,265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/>
                        <a:t>1,298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/>
                        <a:t>1,315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/>
                        <a:t>2.6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/>
                        <a:t>1.3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0417831"/>
                  </a:ext>
                </a:extLst>
              </a:tr>
              <a:tr h="388493">
                <a:tc>
                  <a:txBody>
                    <a:bodyPr/>
                    <a:lstStyle/>
                    <a:p>
                      <a:r>
                        <a:rPr lang="en-GB"/>
                        <a:t>World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1,839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/>
                        <a:t>1,783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/>
                        <a:t>1,842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/>
                        <a:t>1,849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/>
                        <a:t>1.8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/>
                        <a:t>1.9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0170915"/>
                  </a:ext>
                </a:extLst>
              </a:tr>
              <a:tr h="388493">
                <a:tc>
                  <a:txBody>
                    <a:bodyPr/>
                    <a:lstStyle/>
                    <a:p>
                      <a:r>
                        <a:rPr lang="en-GB"/>
                        <a:t>World excl. China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887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/>
                        <a:t>862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/>
                        <a:t>875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/>
                        <a:t>910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/>
                        <a:t>1.6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4.0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40280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8217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9FA0821-4977-7F9B-975D-B0C0ED4EF581}"/>
              </a:ext>
            </a:extLst>
          </p:cNvPr>
          <p:cNvSpPr txBox="1"/>
          <p:nvPr/>
        </p:nvSpPr>
        <p:spPr>
          <a:xfrm>
            <a:off x="0" y="132164"/>
            <a:ext cx="1212088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600">
                <a:solidFill>
                  <a:srgbClr val="002060"/>
                </a:solidFill>
                <a:latin typeface="Arial Rounded MT Bold" panose="020F0704030504030204" pitchFamily="34" charset="0"/>
              </a:rPr>
              <a:t>International Steel Trade Quarterly Imports &amp; Exports</a:t>
            </a:r>
            <a:br>
              <a:rPr lang="en-GB" sz="1800">
                <a:solidFill>
                  <a:srgbClr val="002060"/>
                </a:solidFill>
                <a:latin typeface="Arial Rounded MT Bold" panose="020F0704030504030204" pitchFamily="34" charset="0"/>
              </a:rPr>
            </a:br>
            <a:r>
              <a:rPr lang="en-GB" sz="2000" b="1">
                <a:solidFill>
                  <a:schemeClr val="accent2">
                    <a:lumMod val="75000"/>
                  </a:schemeClr>
                </a:solidFill>
              </a:rPr>
              <a:t>as at Q3 2023 –  USA &amp; China ; Q2 2023 - EU</a:t>
            </a:r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E18BBCE-8AAF-A973-277F-59EC95750F94}"/>
              </a:ext>
            </a:extLst>
          </p:cNvPr>
          <p:cNvSpPr txBox="1"/>
          <p:nvPr/>
        </p:nvSpPr>
        <p:spPr>
          <a:xfrm>
            <a:off x="0" y="6550223"/>
            <a:ext cx="1937858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400">
                <a:solidFill>
                  <a:srgbClr val="002060"/>
                </a:solidFill>
                <a:latin typeface="Arial Rounded MT Bold" panose="020F0704030504030204" pitchFamily="34" charset="0"/>
              </a:rPr>
              <a:t>www.issb.co.uk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6F4CBD2-2FCF-A958-1338-188E06E3BC7C}"/>
              </a:ext>
            </a:extLst>
          </p:cNvPr>
          <p:cNvSpPr txBox="1"/>
          <p:nvPr/>
        </p:nvSpPr>
        <p:spPr>
          <a:xfrm>
            <a:off x="10458274" y="6565611"/>
            <a:ext cx="17337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>
                <a:solidFill>
                  <a:srgbClr val="002060"/>
                </a:solidFill>
                <a:latin typeface="Arial Rounded MT Bold" panose="020F0704030504030204" pitchFamily="34" charset="0"/>
              </a:rPr>
              <a:t>©copyright ISSB LTD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31D99A29-B93D-5A91-B8AD-55FE2F8FFF2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3512199"/>
              </p:ext>
            </p:extLst>
          </p:nvPr>
        </p:nvGraphicFramePr>
        <p:xfrm>
          <a:off x="1193800" y="1055494"/>
          <a:ext cx="9804400" cy="52945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70453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4530859"/>
            <a:ext cx="12191999" cy="8002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600" b="1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</a:rPr>
              <a:t>GLOBAL</a:t>
            </a:r>
            <a:r>
              <a:rPr lang="en-US" sz="4600" b="1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600" b="1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</a:rPr>
              <a:t>UPDATE</a:t>
            </a:r>
            <a:endParaRPr lang="en-US" sz="4600" b="1" cap="none" spc="0">
              <a:ln w="0"/>
              <a:solidFill>
                <a:schemeClr val="accent2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670D3A5-446D-A44F-E837-9B4CB3FB2FFC}"/>
              </a:ext>
            </a:extLst>
          </p:cNvPr>
          <p:cNvSpPr txBox="1"/>
          <p:nvPr/>
        </p:nvSpPr>
        <p:spPr>
          <a:xfrm>
            <a:off x="0" y="595890"/>
            <a:ext cx="12191999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0" b="1" cap="none" spc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ISSB</a:t>
            </a:r>
            <a:endParaRPr lang="en-GB" sz="20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A9897E4-DBE3-5AA2-71A8-24DA7F99CEC1}"/>
              </a:ext>
            </a:extLst>
          </p:cNvPr>
          <p:cNvSpPr txBox="1"/>
          <p:nvPr/>
        </p:nvSpPr>
        <p:spPr>
          <a:xfrm>
            <a:off x="0" y="3429000"/>
            <a:ext cx="1219199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High quality data and expert insight into the global metals markets.</a:t>
            </a:r>
            <a:endParaRPr lang="en-US" sz="1800" b="1" cap="none" spc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C174FD4-24FC-D2DC-AE0C-CD9CB2CAFDC9}"/>
              </a:ext>
            </a:extLst>
          </p:cNvPr>
          <p:cNvSpPr txBox="1"/>
          <p:nvPr/>
        </p:nvSpPr>
        <p:spPr>
          <a:xfrm>
            <a:off x="0" y="6550223"/>
            <a:ext cx="1937858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400">
                <a:solidFill>
                  <a:srgbClr val="002060"/>
                </a:solidFill>
                <a:latin typeface="Arial Rounded MT Bold" panose="020F0704030504030204" pitchFamily="34" charset="0"/>
              </a:rPr>
              <a:t>www.issb.co.uk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36301F4-9BFB-8750-CC2B-593FC7E8A89E}"/>
              </a:ext>
            </a:extLst>
          </p:cNvPr>
          <p:cNvSpPr txBox="1"/>
          <p:nvPr/>
        </p:nvSpPr>
        <p:spPr>
          <a:xfrm>
            <a:off x="10458274" y="6565611"/>
            <a:ext cx="17337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>
                <a:solidFill>
                  <a:srgbClr val="002060"/>
                </a:solidFill>
                <a:latin typeface="Arial Rounded MT Bold" panose="020F0704030504030204" pitchFamily="34" charset="0"/>
              </a:rPr>
              <a:t>©copyright ISSB LTD</a:t>
            </a:r>
          </a:p>
        </p:txBody>
      </p:sp>
    </p:spTree>
    <p:extLst>
      <p:ext uri="{BB962C8B-B14F-4D97-AF65-F5344CB8AC3E}">
        <p14:creationId xmlns:p14="http://schemas.microsoft.com/office/powerpoint/2010/main" val="45193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5">
            <a:extLst>
              <a:ext uri="{FF2B5EF4-FFF2-40B4-BE49-F238E27FC236}">
                <a16:creationId xmlns:a16="http://schemas.microsoft.com/office/drawing/2014/main" id="{FCB0FA31-ABED-F1AB-9B8A-DE713F660F3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3985464"/>
              </p:ext>
            </p:extLst>
          </p:nvPr>
        </p:nvGraphicFramePr>
        <p:xfrm>
          <a:off x="1005998" y="1330789"/>
          <a:ext cx="10180003" cy="4739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D53080D7-A11C-B173-AF75-F1045D547360}"/>
              </a:ext>
            </a:extLst>
          </p:cNvPr>
          <p:cNvSpPr txBox="1"/>
          <p:nvPr/>
        </p:nvSpPr>
        <p:spPr>
          <a:xfrm>
            <a:off x="2631440" y="379214"/>
            <a:ext cx="875792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GB" sz="36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Chinese Crude Steel Production</a:t>
            </a:r>
            <a:endParaRPr lang="en-GB" sz="36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761FB2D-969E-08DC-719E-0BEEB4822795}"/>
              </a:ext>
            </a:extLst>
          </p:cNvPr>
          <p:cNvSpPr txBox="1"/>
          <p:nvPr/>
        </p:nvSpPr>
        <p:spPr>
          <a:xfrm>
            <a:off x="20320" y="6550223"/>
            <a:ext cx="1937858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400">
                <a:solidFill>
                  <a:srgbClr val="002060"/>
                </a:solidFill>
                <a:latin typeface="Arial Rounded MT Bold" panose="020F0704030504030204" pitchFamily="34" charset="0"/>
              </a:rPr>
              <a:t>www.issb.co.uk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392210-8062-22BC-CC96-62F56774124B}"/>
              </a:ext>
            </a:extLst>
          </p:cNvPr>
          <p:cNvSpPr txBox="1"/>
          <p:nvPr/>
        </p:nvSpPr>
        <p:spPr>
          <a:xfrm>
            <a:off x="10458274" y="6565611"/>
            <a:ext cx="17337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>
                <a:solidFill>
                  <a:srgbClr val="002060"/>
                </a:solidFill>
                <a:latin typeface="Arial Rounded MT Bold" panose="020F0704030504030204" pitchFamily="34" charset="0"/>
              </a:rPr>
              <a:t>©copyright ISSB LTD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DE496FF-41B3-A73C-AC22-13006AF87A6A}"/>
              </a:ext>
            </a:extLst>
          </p:cNvPr>
          <p:cNvSpPr txBox="1"/>
          <p:nvPr/>
        </p:nvSpPr>
        <p:spPr>
          <a:xfrm>
            <a:off x="9797143" y="6030219"/>
            <a:ext cx="25397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>
                <a:cs typeface="Arial" pitchFamily="34" charset="0"/>
              </a:rPr>
              <a:t>Source: World Steel Association</a:t>
            </a:r>
          </a:p>
        </p:txBody>
      </p:sp>
    </p:spTree>
    <p:extLst>
      <p:ext uri="{BB962C8B-B14F-4D97-AF65-F5344CB8AC3E}">
        <p14:creationId xmlns:p14="http://schemas.microsoft.com/office/powerpoint/2010/main" val="28657900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5">
            <a:extLst>
              <a:ext uri="{FF2B5EF4-FFF2-40B4-BE49-F238E27FC236}">
                <a16:creationId xmlns:a16="http://schemas.microsoft.com/office/drawing/2014/main" id="{88819A50-1E63-7D85-D541-B3D0C9EBA76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5406045"/>
              </p:ext>
            </p:extLst>
          </p:nvPr>
        </p:nvGraphicFramePr>
        <p:xfrm>
          <a:off x="889591" y="1356715"/>
          <a:ext cx="10412818" cy="48208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A5D2701D-791B-47A5-A839-F64D14BBDB6E}"/>
              </a:ext>
            </a:extLst>
          </p:cNvPr>
          <p:cNvSpPr txBox="1"/>
          <p:nvPr/>
        </p:nvSpPr>
        <p:spPr>
          <a:xfrm>
            <a:off x="3606800" y="479226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GB" sz="36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Chinese Steel Exports</a:t>
            </a:r>
            <a:endParaRPr lang="en-GB" sz="360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1EB6AEA-D1F4-50B0-84E9-ECEC133F0276}"/>
              </a:ext>
            </a:extLst>
          </p:cNvPr>
          <p:cNvSpPr txBox="1"/>
          <p:nvPr/>
        </p:nvSpPr>
        <p:spPr>
          <a:xfrm>
            <a:off x="20320" y="6550223"/>
            <a:ext cx="1937858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400">
                <a:solidFill>
                  <a:srgbClr val="002060"/>
                </a:solidFill>
                <a:latin typeface="Arial Rounded MT Bold" panose="020F0704030504030204" pitchFamily="34" charset="0"/>
              </a:rPr>
              <a:t>www.issb.co.uk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05FA60C-659B-A2FC-9D9D-3A57CBBDF7E2}"/>
              </a:ext>
            </a:extLst>
          </p:cNvPr>
          <p:cNvSpPr txBox="1"/>
          <p:nvPr/>
        </p:nvSpPr>
        <p:spPr>
          <a:xfrm>
            <a:off x="10458274" y="6565611"/>
            <a:ext cx="17337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>
                <a:solidFill>
                  <a:srgbClr val="002060"/>
                </a:solidFill>
                <a:latin typeface="Arial Rounded MT Bold" panose="020F0704030504030204" pitchFamily="34" charset="0"/>
              </a:rPr>
              <a:t>©copyright ISSB LTD</a:t>
            </a:r>
          </a:p>
        </p:txBody>
      </p:sp>
    </p:spTree>
    <p:extLst>
      <p:ext uri="{BB962C8B-B14F-4D97-AF65-F5344CB8AC3E}">
        <p14:creationId xmlns:p14="http://schemas.microsoft.com/office/powerpoint/2010/main" val="14816662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8">
            <a:extLst>
              <a:ext uri="{FF2B5EF4-FFF2-40B4-BE49-F238E27FC236}">
                <a16:creationId xmlns:a16="http://schemas.microsoft.com/office/drawing/2014/main" id="{DE0198F6-A1EC-FAF8-C52F-85AA90F512D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477998"/>
              </p:ext>
            </p:extLst>
          </p:nvPr>
        </p:nvGraphicFramePr>
        <p:xfrm>
          <a:off x="501192" y="967167"/>
          <a:ext cx="10823944" cy="5295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1">
            <a:extLst>
              <a:ext uri="{FF2B5EF4-FFF2-40B4-BE49-F238E27FC236}">
                <a16:creationId xmlns:a16="http://schemas.microsoft.com/office/drawing/2014/main" id="{85BD2B9B-5074-83F2-0549-55D637B9D17C}"/>
              </a:ext>
            </a:extLst>
          </p:cNvPr>
          <p:cNvSpPr txBox="1">
            <a:spLocks/>
          </p:cNvSpPr>
          <p:nvPr/>
        </p:nvSpPr>
        <p:spPr>
          <a:xfrm>
            <a:off x="1096963" y="418683"/>
            <a:ext cx="10058400" cy="70240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600" spc="0">
                <a:solidFill>
                  <a:srgbClr val="002060"/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Chinese Steel Imports</a:t>
            </a:r>
            <a:endParaRPr lang="en-GB" sz="360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7E55811-65E4-CFB0-7BE1-462FAC3B6BAA}"/>
              </a:ext>
            </a:extLst>
          </p:cNvPr>
          <p:cNvSpPr txBox="1"/>
          <p:nvPr/>
        </p:nvSpPr>
        <p:spPr>
          <a:xfrm>
            <a:off x="0" y="6550223"/>
            <a:ext cx="1937858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400">
                <a:solidFill>
                  <a:srgbClr val="002060"/>
                </a:solidFill>
                <a:latin typeface="Arial Rounded MT Bold" panose="020F0704030504030204" pitchFamily="34" charset="0"/>
              </a:rPr>
              <a:t>www.issb.co.uk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DD9AFB8-36FD-4BE1-00A5-76DECEDFD740}"/>
              </a:ext>
            </a:extLst>
          </p:cNvPr>
          <p:cNvSpPr txBox="1"/>
          <p:nvPr/>
        </p:nvSpPr>
        <p:spPr>
          <a:xfrm>
            <a:off x="10458274" y="6565611"/>
            <a:ext cx="17337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>
                <a:solidFill>
                  <a:srgbClr val="002060"/>
                </a:solidFill>
                <a:latin typeface="Arial Rounded MT Bold" panose="020F0704030504030204" pitchFamily="34" charset="0"/>
              </a:rPr>
              <a:t>©copyright ISSB LTD</a:t>
            </a:r>
          </a:p>
        </p:txBody>
      </p:sp>
    </p:spTree>
    <p:extLst>
      <p:ext uri="{BB962C8B-B14F-4D97-AF65-F5344CB8AC3E}">
        <p14:creationId xmlns:p14="http://schemas.microsoft.com/office/powerpoint/2010/main" val="239350184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2450CDAC6DE1C4EA8F3E585019445FC" ma:contentTypeVersion="17" ma:contentTypeDescription="Create a new document." ma:contentTypeScope="" ma:versionID="33ec1d8c809b4d89d7e58c3ceb688043">
  <xsd:schema xmlns:xsd="http://www.w3.org/2001/XMLSchema" xmlns:xs="http://www.w3.org/2001/XMLSchema" xmlns:p="http://schemas.microsoft.com/office/2006/metadata/properties" xmlns:ns2="8e26b390-c4f7-49e4-b7f0-fa4cd402bd62" xmlns:ns3="6a70a198-3428-4fda-8ff0-05ef464319de" targetNamespace="http://schemas.microsoft.com/office/2006/metadata/properties" ma:root="true" ma:fieldsID="eaf942731e1627e2d7715a44fe7a548a" ns2:_="" ns3:_="">
    <xsd:import namespace="8e26b390-c4f7-49e4-b7f0-fa4cd402bd62"/>
    <xsd:import namespace="6a70a198-3428-4fda-8ff0-05ef464319d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26b390-c4f7-49e4-b7f0-fa4cd402bd6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31dfd08f-0dad-45de-8945-55522dbd343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70a198-3428-4fda-8ff0-05ef464319de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4f5aa90-1ed5-4bab-b536-73a0f829c840}" ma:internalName="TaxCatchAll" ma:showField="CatchAllData" ma:web="6a70a198-3428-4fda-8ff0-05ef46431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a70a198-3428-4fda-8ff0-05ef464319de" xsi:nil="true"/>
    <lcf76f155ced4ddcb4097134ff3c332f xmlns="8e26b390-c4f7-49e4-b7f0-fa4cd402bd62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C003DB4-F58F-49A9-9D35-7771EEB76D57}">
  <ds:schemaRefs>
    <ds:schemaRef ds:uri="6a70a198-3428-4fda-8ff0-05ef464319de"/>
    <ds:schemaRef ds:uri="8e26b390-c4f7-49e4-b7f0-fa4cd402bd6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B3AF6761-709D-4041-A867-B2967806FE54}">
  <ds:schemaRefs>
    <ds:schemaRef ds:uri="6a70a198-3428-4fda-8ff0-05ef464319de"/>
    <ds:schemaRef ds:uri="8e26b390-c4f7-49e4-b7f0-fa4cd402bd62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49DD005-EC8D-4382-9D76-31E8A6877BE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135</TotalTime>
  <Words>882</Words>
  <Application>Microsoft Office PowerPoint</Application>
  <PresentationFormat>Widescreen</PresentationFormat>
  <Paragraphs>284</Paragraphs>
  <Slides>16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Arial Rounded MT Bold</vt:lpstr>
      <vt:lpstr>Calibri</vt:lpstr>
      <vt:lpstr>Calibri Light</vt:lpstr>
      <vt:lpstr>Retrospect</vt:lpstr>
      <vt:lpstr>PowerPoint Presentation</vt:lpstr>
      <vt:lpstr>PowerPoint Presentation</vt:lpstr>
      <vt:lpstr>    Global Crude Steel Production (million tonnes)  January to September 2023, % change on 2022</vt:lpstr>
      <vt:lpstr>Regional Forecast: Apparent Demand (apparent steel use of finished steel products)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Abbie Connolly</dc:creator>
  <cp:lastModifiedBy>Abbie Walsh</cp:lastModifiedBy>
  <cp:revision>1</cp:revision>
  <cp:lastPrinted>2020-09-15T14:50:00Z</cp:lastPrinted>
  <dcterms:created xsi:type="dcterms:W3CDTF">2020-01-23T15:32:59Z</dcterms:created>
  <dcterms:modified xsi:type="dcterms:W3CDTF">2024-01-11T15:14:54Z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0x01010062450CDAC6DE1C4EA8F3E585019445FC</vt:lpwstr>
  </property>
  <property fmtid="{D5CDD505-2E9C-101B-9397-08002B2CF9AE}" pid="3" name="MediaServiceImageTags">
    <vt:lpwstr/>
  </property>
</Properties>
</file>