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08" r:id="rId2"/>
    <p:sldMasterId id="2147483720" r:id="rId3"/>
    <p:sldMasterId id="2147483733" r:id="rId4"/>
  </p:sldMasterIdLst>
  <p:sldIdLst>
    <p:sldId id="256" r:id="rId5"/>
    <p:sldId id="334" r:id="rId6"/>
    <p:sldId id="335" r:id="rId7"/>
    <p:sldId id="336" r:id="rId8"/>
    <p:sldId id="337" r:id="rId9"/>
    <p:sldId id="274" r:id="rId10"/>
    <p:sldId id="348" r:id="rId11"/>
    <p:sldId id="338" r:id="rId12"/>
    <p:sldId id="349" r:id="rId13"/>
    <p:sldId id="350" r:id="rId14"/>
    <p:sldId id="351" r:id="rId15"/>
    <p:sldId id="339" r:id="rId16"/>
    <p:sldId id="356" r:id="rId17"/>
    <p:sldId id="352" r:id="rId18"/>
    <p:sldId id="358" r:id="rId19"/>
    <p:sldId id="359" r:id="rId20"/>
    <p:sldId id="362" r:id="rId21"/>
    <p:sldId id="363" r:id="rId22"/>
    <p:sldId id="361" r:id="rId23"/>
    <p:sldId id="357" r:id="rId24"/>
    <p:sldId id="353" r:id="rId25"/>
    <p:sldId id="328" r:id="rId26"/>
    <p:sldId id="31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EA04E-1854-4BFC-A280-D6CA039D2F9D}" v="1233" dt="2023-11-14T12:15:26.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Elwood" userId="8fc76e07110b2250" providerId="LiveId" clId="{62CEA04E-1854-4BFC-A280-D6CA039D2F9D}"/>
    <pc:docChg chg="undo custSel addSld delSld modSld sldOrd modMainMaster">
      <pc:chgData name="Alex Elwood" userId="8fc76e07110b2250" providerId="LiveId" clId="{62CEA04E-1854-4BFC-A280-D6CA039D2F9D}" dt="2023-11-14T11:44:05.454" v="6140"/>
      <pc:docMkLst>
        <pc:docMk/>
      </pc:docMkLst>
      <pc:sldChg chg="addSp modSp mod">
        <pc:chgData name="Alex Elwood" userId="8fc76e07110b2250" providerId="LiveId" clId="{62CEA04E-1854-4BFC-A280-D6CA039D2F9D}" dt="2023-11-12T20:13:31.507" v="5940" actId="20577"/>
        <pc:sldMkLst>
          <pc:docMk/>
          <pc:sldMk cId="216881316" sldId="256"/>
        </pc:sldMkLst>
        <pc:spChg chg="mod">
          <ac:chgData name="Alex Elwood" userId="8fc76e07110b2250" providerId="LiveId" clId="{62CEA04E-1854-4BFC-A280-D6CA039D2F9D}" dt="2023-11-12T19:53:35.477" v="5569" actId="1076"/>
          <ac:spMkLst>
            <pc:docMk/>
            <pc:sldMk cId="216881316" sldId="256"/>
            <ac:spMk id="2" creationId="{B96C75A8-63C9-0022-4E24-EFAB9E0A69B0}"/>
          </ac:spMkLst>
        </pc:spChg>
        <pc:spChg chg="add mod">
          <ac:chgData name="Alex Elwood" userId="8fc76e07110b2250" providerId="LiveId" clId="{62CEA04E-1854-4BFC-A280-D6CA039D2F9D}" dt="2023-11-12T16:50:10.751" v="4092"/>
          <ac:spMkLst>
            <pc:docMk/>
            <pc:sldMk cId="216881316" sldId="256"/>
            <ac:spMk id="3" creationId="{0BD98F70-5FE0-E96F-CD07-224D8D906511}"/>
          </ac:spMkLst>
        </pc:spChg>
        <pc:spChg chg="add mod">
          <ac:chgData name="Alex Elwood" userId="8fc76e07110b2250" providerId="LiveId" clId="{62CEA04E-1854-4BFC-A280-D6CA039D2F9D}" dt="2023-11-12T20:13:31.507" v="5940" actId="20577"/>
          <ac:spMkLst>
            <pc:docMk/>
            <pc:sldMk cId="216881316" sldId="256"/>
            <ac:spMk id="4" creationId="{3D8D0779-02FB-C094-2035-F81FC0C0A015}"/>
          </ac:spMkLst>
        </pc:spChg>
        <pc:picChg chg="mod">
          <ac:chgData name="Alex Elwood" userId="8fc76e07110b2250" providerId="LiveId" clId="{62CEA04E-1854-4BFC-A280-D6CA039D2F9D}" dt="2023-11-12T16:46:32.336" v="4067" actId="14100"/>
          <ac:picMkLst>
            <pc:docMk/>
            <pc:sldMk cId="216881316" sldId="256"/>
            <ac:picMk id="1026" creationId="{BD208657-1096-1886-0868-323E1959FFEE}"/>
          </ac:picMkLst>
        </pc:picChg>
      </pc:sldChg>
      <pc:sldChg chg="addSp delSp modSp add mod modAnim">
        <pc:chgData name="Alex Elwood" userId="8fc76e07110b2250" providerId="LiveId" clId="{62CEA04E-1854-4BFC-A280-D6CA039D2F9D}" dt="2023-11-14T09:08:54.253" v="6017" actId="1076"/>
        <pc:sldMkLst>
          <pc:docMk/>
          <pc:sldMk cId="2691746797" sldId="274"/>
        </pc:sldMkLst>
        <pc:spChg chg="mod">
          <ac:chgData name="Alex Elwood" userId="8fc76e07110b2250" providerId="LiveId" clId="{62CEA04E-1854-4BFC-A280-D6CA039D2F9D}" dt="2023-11-12T12:22:18.862" v="33" actId="1076"/>
          <ac:spMkLst>
            <pc:docMk/>
            <pc:sldMk cId="2691746797" sldId="274"/>
            <ac:spMk id="2" creationId="{3FCA2DF6-39EC-4D3D-9964-C9C6CC50BAB3}"/>
          </ac:spMkLst>
        </pc:spChg>
        <pc:spChg chg="add del mod">
          <ac:chgData name="Alex Elwood" userId="8fc76e07110b2250" providerId="LiveId" clId="{62CEA04E-1854-4BFC-A280-D6CA039D2F9D}" dt="2023-11-12T16:51:44.995" v="4122"/>
          <ac:spMkLst>
            <pc:docMk/>
            <pc:sldMk cId="2691746797" sldId="274"/>
            <ac:spMk id="3" creationId="{B8F4C35C-8638-3576-282C-D9CF84152401}"/>
          </ac:spMkLst>
        </pc:spChg>
        <pc:spChg chg="add del mod">
          <ac:chgData name="Alex Elwood" userId="8fc76e07110b2250" providerId="LiveId" clId="{62CEA04E-1854-4BFC-A280-D6CA039D2F9D}" dt="2023-11-12T20:14:27.118" v="5951"/>
          <ac:spMkLst>
            <pc:docMk/>
            <pc:sldMk cId="2691746797" sldId="274"/>
            <ac:spMk id="3" creationId="{E4E58406-EC9E-FC2F-BA16-337F33A5085A}"/>
          </ac:spMkLst>
        </pc:spChg>
        <pc:spChg chg="mod">
          <ac:chgData name="Alex Elwood" userId="8fc76e07110b2250" providerId="LiveId" clId="{62CEA04E-1854-4BFC-A280-D6CA039D2F9D}" dt="2023-11-12T14:47:19.512" v="268" actId="20577"/>
          <ac:spMkLst>
            <pc:docMk/>
            <pc:sldMk cId="2691746797" sldId="274"/>
            <ac:spMk id="4" creationId="{2AB4E6AF-7019-4600-9134-18688D788B79}"/>
          </ac:spMkLst>
        </pc:spChg>
        <pc:spChg chg="mod">
          <ac:chgData name="Alex Elwood" userId="8fc76e07110b2250" providerId="LiveId" clId="{62CEA04E-1854-4BFC-A280-D6CA039D2F9D}" dt="2023-11-12T12:22:21.534" v="34" actId="1076"/>
          <ac:spMkLst>
            <pc:docMk/>
            <pc:sldMk cId="2691746797" sldId="274"/>
            <ac:spMk id="5" creationId="{1B369E3C-B80D-48CC-8BFF-20501D9D83D5}"/>
          </ac:spMkLst>
        </pc:spChg>
        <pc:spChg chg="mod">
          <ac:chgData name="Alex Elwood" userId="8fc76e07110b2250" providerId="LiveId" clId="{62CEA04E-1854-4BFC-A280-D6CA039D2F9D}" dt="2023-11-14T09:08:53.324" v="6013" actId="1076"/>
          <ac:spMkLst>
            <pc:docMk/>
            <pc:sldMk cId="2691746797" sldId="274"/>
            <ac:spMk id="6" creationId="{68D658A3-D331-4163-B77E-361B438978DB}"/>
          </ac:spMkLst>
        </pc:spChg>
        <pc:spChg chg="mod">
          <ac:chgData name="Alex Elwood" userId="8fc76e07110b2250" providerId="LiveId" clId="{62CEA04E-1854-4BFC-A280-D6CA039D2F9D}" dt="2023-11-14T09:08:54.253" v="6017" actId="1076"/>
          <ac:spMkLst>
            <pc:docMk/>
            <pc:sldMk cId="2691746797" sldId="274"/>
            <ac:spMk id="7" creationId="{9652ABF1-DCF7-435E-8252-80D3BE902C11}"/>
          </ac:spMkLst>
        </pc:spChg>
        <pc:spChg chg="mod">
          <ac:chgData name="Alex Elwood" userId="8fc76e07110b2250" providerId="LiveId" clId="{62CEA04E-1854-4BFC-A280-D6CA039D2F9D}" dt="2023-11-14T09:08:53.732" v="6015" actId="1076"/>
          <ac:spMkLst>
            <pc:docMk/>
            <pc:sldMk cId="2691746797" sldId="274"/>
            <ac:spMk id="8" creationId="{F604DEC1-975F-4AFD-901F-9DB411AD37D2}"/>
          </ac:spMkLst>
        </pc:spChg>
        <pc:spChg chg="mod">
          <ac:chgData name="Alex Elwood" userId="8fc76e07110b2250" providerId="LiveId" clId="{62CEA04E-1854-4BFC-A280-D6CA039D2F9D}" dt="2023-11-14T09:08:53.524" v="6014" actId="1076"/>
          <ac:spMkLst>
            <pc:docMk/>
            <pc:sldMk cId="2691746797" sldId="274"/>
            <ac:spMk id="9" creationId="{FE10F96A-ECD4-4047-ACFB-2CFC1B5DD610}"/>
          </ac:spMkLst>
        </pc:spChg>
        <pc:spChg chg="mod">
          <ac:chgData name="Alex Elwood" userId="8fc76e07110b2250" providerId="LiveId" clId="{62CEA04E-1854-4BFC-A280-D6CA039D2F9D}" dt="2023-11-12T16:17:56.813" v="3522" actId="13926"/>
          <ac:spMkLst>
            <pc:docMk/>
            <pc:sldMk cId="2691746797" sldId="274"/>
            <ac:spMk id="10" creationId="{4E2DFBA2-EABD-E8F2-185C-36100A15167C}"/>
          </ac:spMkLst>
        </pc:spChg>
        <pc:spChg chg="mod">
          <ac:chgData name="Alex Elwood" userId="8fc76e07110b2250" providerId="LiveId" clId="{62CEA04E-1854-4BFC-A280-D6CA039D2F9D}" dt="2023-11-14T09:08:53.956" v="6016" actId="1076"/>
          <ac:spMkLst>
            <pc:docMk/>
            <pc:sldMk cId="2691746797" sldId="274"/>
            <ac:spMk id="11" creationId="{DBEFC661-CF78-4E1B-8CA4-DD39E7287D16}"/>
          </ac:spMkLst>
        </pc:spChg>
        <pc:spChg chg="mod">
          <ac:chgData name="Alex Elwood" userId="8fc76e07110b2250" providerId="LiveId" clId="{62CEA04E-1854-4BFC-A280-D6CA039D2F9D}" dt="2023-11-12T16:18:30.804" v="3533" actId="13926"/>
          <ac:spMkLst>
            <pc:docMk/>
            <pc:sldMk cId="2691746797" sldId="274"/>
            <ac:spMk id="12" creationId="{9DF7DB72-32CA-5FB1-BA76-2788ED95D6BD}"/>
          </ac:spMkLst>
        </pc:spChg>
        <pc:spChg chg="mod">
          <ac:chgData name="Alex Elwood" userId="8fc76e07110b2250" providerId="LiveId" clId="{62CEA04E-1854-4BFC-A280-D6CA039D2F9D}" dt="2023-11-12T16:18:05.307" v="3525" actId="13926"/>
          <ac:spMkLst>
            <pc:docMk/>
            <pc:sldMk cId="2691746797" sldId="274"/>
            <ac:spMk id="13" creationId="{6B56DAF7-F228-0F7C-E946-20698CE5BF35}"/>
          </ac:spMkLst>
        </pc:spChg>
        <pc:spChg chg="mod">
          <ac:chgData name="Alex Elwood" userId="8fc76e07110b2250" providerId="LiveId" clId="{62CEA04E-1854-4BFC-A280-D6CA039D2F9D}" dt="2023-11-12T16:18:41.218" v="3537" actId="1076"/>
          <ac:spMkLst>
            <pc:docMk/>
            <pc:sldMk cId="2691746797" sldId="274"/>
            <ac:spMk id="14" creationId="{8367510A-CC47-ED8F-4693-7194B1E53F34}"/>
          </ac:spMkLst>
        </pc:spChg>
        <pc:spChg chg="mod">
          <ac:chgData name="Alex Elwood" userId="8fc76e07110b2250" providerId="LiveId" clId="{62CEA04E-1854-4BFC-A280-D6CA039D2F9D}" dt="2023-11-12T16:18:12.227" v="3528" actId="13926"/>
          <ac:spMkLst>
            <pc:docMk/>
            <pc:sldMk cId="2691746797" sldId="274"/>
            <ac:spMk id="15" creationId="{D383DFDE-383E-4AA3-3D28-C4F85D64403F}"/>
          </ac:spMkLst>
        </pc:spChg>
        <pc:spChg chg="del mod">
          <ac:chgData name="Alex Elwood" userId="8fc76e07110b2250" providerId="LiveId" clId="{62CEA04E-1854-4BFC-A280-D6CA039D2F9D}" dt="2023-11-12T16:53:02.715" v="4141"/>
          <ac:spMkLst>
            <pc:docMk/>
            <pc:sldMk cId="2691746797" sldId="274"/>
            <ac:spMk id="19" creationId="{98ED0C21-EC6D-CB07-28F5-C77F3C9D4257}"/>
          </ac:spMkLst>
        </pc:spChg>
        <pc:spChg chg="add mod">
          <ac:chgData name="Alex Elwood" userId="8fc76e07110b2250" providerId="LiveId" clId="{62CEA04E-1854-4BFC-A280-D6CA039D2F9D}" dt="2023-11-12T20:14:29.715" v="5953"/>
          <ac:spMkLst>
            <pc:docMk/>
            <pc:sldMk cId="2691746797" sldId="274"/>
            <ac:spMk id="19" creationId="{F58276DB-DA3C-C890-0C33-3632A1AEE41A}"/>
          </ac:spMkLst>
        </pc:spChg>
        <pc:spChg chg="add del mod">
          <ac:chgData name="Alex Elwood" userId="8fc76e07110b2250" providerId="LiveId" clId="{62CEA04E-1854-4BFC-A280-D6CA039D2F9D}" dt="2023-11-12T14:46:07.595" v="127" actId="478"/>
          <ac:spMkLst>
            <pc:docMk/>
            <pc:sldMk cId="2691746797" sldId="274"/>
            <ac:spMk id="21" creationId="{1A885A91-6886-6206-6EB2-D356A795BCF6}"/>
          </ac:spMkLst>
        </pc:spChg>
        <pc:spChg chg="add del mod">
          <ac:chgData name="Alex Elwood" userId="8fc76e07110b2250" providerId="LiveId" clId="{62CEA04E-1854-4BFC-A280-D6CA039D2F9D}" dt="2023-11-12T20:14:29.349" v="5952" actId="478"/>
          <ac:spMkLst>
            <pc:docMk/>
            <pc:sldMk cId="2691746797" sldId="274"/>
            <ac:spMk id="22" creationId="{D400BEFA-638F-6C23-1260-8A08BBF932CE}"/>
          </ac:spMkLst>
        </pc:spChg>
        <pc:picChg chg="del">
          <ac:chgData name="Alex Elwood" userId="8fc76e07110b2250" providerId="LiveId" clId="{62CEA04E-1854-4BFC-A280-D6CA039D2F9D}" dt="2023-11-12T12:22:00.850" v="27" actId="478"/>
          <ac:picMkLst>
            <pc:docMk/>
            <pc:sldMk cId="2691746797" sldId="274"/>
            <ac:picMk id="3" creationId="{6536F1B9-286E-A1F3-6CA5-61E7F8D4350D}"/>
          </ac:picMkLst>
        </pc:picChg>
        <pc:picChg chg="add mod">
          <ac:chgData name="Alex Elwood" userId="8fc76e07110b2250" providerId="LiveId" clId="{62CEA04E-1854-4BFC-A280-D6CA039D2F9D}" dt="2023-11-14T09:07:32.445" v="6009" actId="1076"/>
          <ac:picMkLst>
            <pc:docMk/>
            <pc:sldMk cId="2691746797" sldId="274"/>
            <ac:picMk id="18" creationId="{1B7DFBEF-C3F8-A994-6D51-9BD412EB109E}"/>
          </ac:picMkLst>
        </pc:picChg>
        <pc:picChg chg="add mod">
          <ac:chgData name="Alex Elwood" userId="8fc76e07110b2250" providerId="LiveId" clId="{62CEA04E-1854-4BFC-A280-D6CA039D2F9D}" dt="2023-11-12T12:22:15.758" v="32" actId="1076"/>
          <ac:picMkLst>
            <pc:docMk/>
            <pc:sldMk cId="2691746797" sldId="274"/>
            <ac:picMk id="20" creationId="{7DABDCFB-EF1E-5C84-E8B0-510342B0E611}"/>
          </ac:picMkLst>
        </pc:picChg>
      </pc:sldChg>
      <pc:sldChg chg="addSp delSp modSp add mod">
        <pc:chgData name="Alex Elwood" userId="8fc76e07110b2250" providerId="LiveId" clId="{62CEA04E-1854-4BFC-A280-D6CA039D2F9D}" dt="2023-11-12T17:21:05.696" v="4192" actId="207"/>
        <pc:sldMkLst>
          <pc:docMk/>
          <pc:sldMk cId="576463419" sldId="311"/>
        </pc:sldMkLst>
        <pc:spChg chg="add mod">
          <ac:chgData name="Alex Elwood" userId="8fc76e07110b2250" providerId="LiveId" clId="{62CEA04E-1854-4BFC-A280-D6CA039D2F9D}" dt="2023-11-12T16:51:26.487" v="4109"/>
          <ac:spMkLst>
            <pc:docMk/>
            <pc:sldMk cId="576463419" sldId="311"/>
            <ac:spMk id="2" creationId="{A2DB6B4A-D336-B9B2-3C03-95075FBCDC97}"/>
          </ac:spMkLst>
        </pc:spChg>
        <pc:spChg chg="add mod">
          <ac:chgData name="Alex Elwood" userId="8fc76e07110b2250" providerId="LiveId" clId="{62CEA04E-1854-4BFC-A280-D6CA039D2F9D}" dt="2023-11-12T17:21:05.696" v="4192" actId="207"/>
          <ac:spMkLst>
            <pc:docMk/>
            <pc:sldMk cId="576463419" sldId="311"/>
            <ac:spMk id="3" creationId="{526A3B77-AAAC-3181-1F15-2C760E754973}"/>
          </ac:spMkLst>
        </pc:spChg>
        <pc:spChg chg="del">
          <ac:chgData name="Alex Elwood" userId="8fc76e07110b2250" providerId="LiveId" clId="{62CEA04E-1854-4BFC-A280-D6CA039D2F9D}" dt="2023-11-12T16:50:43.738" v="4108" actId="478"/>
          <ac:spMkLst>
            <pc:docMk/>
            <pc:sldMk cId="576463419" sldId="311"/>
            <ac:spMk id="3" creationId="{61A668D5-C113-12D5-9767-49E14E53F045}"/>
          </ac:spMkLst>
        </pc:spChg>
      </pc:sldChg>
      <pc:sldChg chg="addSp delSp modSp mod">
        <pc:chgData name="Alex Elwood" userId="8fc76e07110b2250" providerId="LiveId" clId="{62CEA04E-1854-4BFC-A280-D6CA039D2F9D}" dt="2023-11-14T09:36:50.098" v="6137" actId="1076"/>
        <pc:sldMkLst>
          <pc:docMk/>
          <pc:sldMk cId="2584818528" sldId="328"/>
        </pc:sldMkLst>
        <pc:spChg chg="add mod">
          <ac:chgData name="Alex Elwood" userId="8fc76e07110b2250" providerId="LiveId" clId="{62CEA04E-1854-4BFC-A280-D6CA039D2F9D}" dt="2023-11-14T09:33:33.385" v="6064" actId="1076"/>
          <ac:spMkLst>
            <pc:docMk/>
            <pc:sldMk cId="2584818528" sldId="328"/>
            <ac:spMk id="2" creationId="{8925D0A7-DC80-64A5-9517-30E1C21A97BF}"/>
          </ac:spMkLst>
        </pc:spChg>
        <pc:spChg chg="mod">
          <ac:chgData name="Alex Elwood" userId="8fc76e07110b2250" providerId="LiveId" clId="{62CEA04E-1854-4BFC-A280-D6CA039D2F9D}" dt="2023-11-14T09:34:59.833" v="6102" actId="1076"/>
          <ac:spMkLst>
            <pc:docMk/>
            <pc:sldMk cId="2584818528" sldId="328"/>
            <ac:spMk id="5" creationId="{33731FA9-5439-CD14-E34E-1A4ED862D1CA}"/>
          </ac:spMkLst>
        </pc:spChg>
        <pc:spChg chg="add mod">
          <ac:chgData name="Alex Elwood" userId="8fc76e07110b2250" providerId="LiveId" clId="{62CEA04E-1854-4BFC-A280-D6CA039D2F9D}" dt="2023-11-12T16:50:39.946" v="4107"/>
          <ac:spMkLst>
            <pc:docMk/>
            <pc:sldMk cId="2584818528" sldId="328"/>
            <ac:spMk id="7" creationId="{07B7B372-9B1C-6F60-FBB0-B10F92FB5526}"/>
          </ac:spMkLst>
        </pc:spChg>
        <pc:spChg chg="mod">
          <ac:chgData name="Alex Elwood" userId="8fc76e07110b2250" providerId="LiveId" clId="{62CEA04E-1854-4BFC-A280-D6CA039D2F9D}" dt="2023-11-14T09:36:37.707" v="6131" actId="1076"/>
          <ac:spMkLst>
            <pc:docMk/>
            <pc:sldMk cId="2584818528" sldId="328"/>
            <ac:spMk id="9" creationId="{2ED9515C-C1BC-FF3D-FA3A-E7E7FEC0CB19}"/>
          </ac:spMkLst>
        </pc:spChg>
        <pc:spChg chg="mod">
          <ac:chgData name="Alex Elwood" userId="8fc76e07110b2250" providerId="LiveId" clId="{62CEA04E-1854-4BFC-A280-D6CA039D2F9D}" dt="2023-11-14T09:35:43.305" v="6114" actId="1076"/>
          <ac:spMkLst>
            <pc:docMk/>
            <pc:sldMk cId="2584818528" sldId="328"/>
            <ac:spMk id="11" creationId="{B378962A-B6C9-62E0-FAE3-B76BAF57A741}"/>
          </ac:spMkLst>
        </pc:spChg>
        <pc:spChg chg="mod">
          <ac:chgData name="Alex Elwood" userId="8fc76e07110b2250" providerId="LiveId" clId="{62CEA04E-1854-4BFC-A280-D6CA039D2F9D}" dt="2023-11-14T09:33:58.770" v="6075" actId="1076"/>
          <ac:spMkLst>
            <pc:docMk/>
            <pc:sldMk cId="2584818528" sldId="328"/>
            <ac:spMk id="12" creationId="{6651651B-1EDA-993F-8380-763B1AE00464}"/>
          </ac:spMkLst>
        </pc:spChg>
        <pc:spChg chg="mod">
          <ac:chgData name="Alex Elwood" userId="8fc76e07110b2250" providerId="LiveId" clId="{62CEA04E-1854-4BFC-A280-D6CA039D2F9D}" dt="2023-11-14T09:36:50.098" v="6137" actId="1076"/>
          <ac:spMkLst>
            <pc:docMk/>
            <pc:sldMk cId="2584818528" sldId="328"/>
            <ac:spMk id="13" creationId="{36801A78-FA16-1D22-D3A6-348A5F47BB5E}"/>
          </ac:spMkLst>
        </pc:spChg>
        <pc:spChg chg="mod">
          <ac:chgData name="Alex Elwood" userId="8fc76e07110b2250" providerId="LiveId" clId="{62CEA04E-1854-4BFC-A280-D6CA039D2F9D}" dt="2023-11-14T09:35:48.738" v="6117" actId="14100"/>
          <ac:spMkLst>
            <pc:docMk/>
            <pc:sldMk cId="2584818528" sldId="328"/>
            <ac:spMk id="14" creationId="{512C4A44-8A4F-41AE-3103-F09522E82017}"/>
          </ac:spMkLst>
        </pc:spChg>
        <pc:spChg chg="del mod">
          <ac:chgData name="Alex Elwood" userId="8fc76e07110b2250" providerId="LiveId" clId="{62CEA04E-1854-4BFC-A280-D6CA039D2F9D}" dt="2023-11-12T16:37:54.936" v="3966" actId="478"/>
          <ac:spMkLst>
            <pc:docMk/>
            <pc:sldMk cId="2584818528" sldId="328"/>
            <ac:spMk id="15" creationId="{354CD561-5C1A-8D93-3411-B045BB46BDC4}"/>
          </ac:spMkLst>
        </pc:spChg>
        <pc:spChg chg="mod">
          <ac:chgData name="Alex Elwood" userId="8fc76e07110b2250" providerId="LiveId" clId="{62CEA04E-1854-4BFC-A280-D6CA039D2F9D}" dt="2023-11-14T09:33:44.410" v="6068" actId="1076"/>
          <ac:spMkLst>
            <pc:docMk/>
            <pc:sldMk cId="2584818528" sldId="328"/>
            <ac:spMk id="16" creationId="{0EA32687-6C67-C587-FF1A-10836BBD0B78}"/>
          </ac:spMkLst>
        </pc:spChg>
        <pc:spChg chg="mod">
          <ac:chgData name="Alex Elwood" userId="8fc76e07110b2250" providerId="LiveId" clId="{62CEA04E-1854-4BFC-A280-D6CA039D2F9D}" dt="2023-11-14T09:36:14.331" v="6125" actId="14100"/>
          <ac:spMkLst>
            <pc:docMk/>
            <pc:sldMk cId="2584818528" sldId="328"/>
            <ac:spMk id="18" creationId="{A0AF6305-DCF2-BF3E-C43E-3246E182951F}"/>
          </ac:spMkLst>
        </pc:spChg>
        <pc:spChg chg="mod">
          <ac:chgData name="Alex Elwood" userId="8fc76e07110b2250" providerId="LiveId" clId="{62CEA04E-1854-4BFC-A280-D6CA039D2F9D}" dt="2023-11-14T09:36:39.978" v="6132" actId="1076"/>
          <ac:spMkLst>
            <pc:docMk/>
            <pc:sldMk cId="2584818528" sldId="328"/>
            <ac:spMk id="19" creationId="{FAB309A9-1D1C-FBAD-0D78-E99555AEB382}"/>
          </ac:spMkLst>
        </pc:spChg>
        <pc:spChg chg="mod">
          <ac:chgData name="Alex Elwood" userId="8fc76e07110b2250" providerId="LiveId" clId="{62CEA04E-1854-4BFC-A280-D6CA039D2F9D}" dt="2023-11-14T09:34:27.971" v="6089" actId="1076"/>
          <ac:spMkLst>
            <pc:docMk/>
            <pc:sldMk cId="2584818528" sldId="328"/>
            <ac:spMk id="20" creationId="{5342B4B2-15A1-38E7-4ACD-5E502C0ECB31}"/>
          </ac:spMkLst>
        </pc:spChg>
        <pc:spChg chg="del">
          <ac:chgData name="Alex Elwood" userId="8fc76e07110b2250" providerId="LiveId" clId="{62CEA04E-1854-4BFC-A280-D6CA039D2F9D}" dt="2023-11-12T16:37:56.571" v="3967" actId="478"/>
          <ac:spMkLst>
            <pc:docMk/>
            <pc:sldMk cId="2584818528" sldId="328"/>
            <ac:spMk id="22" creationId="{43831F17-F34E-D090-89D1-198CA74D330D}"/>
          </ac:spMkLst>
        </pc:spChg>
        <pc:spChg chg="mod">
          <ac:chgData name="Alex Elwood" userId="8fc76e07110b2250" providerId="LiveId" clId="{62CEA04E-1854-4BFC-A280-D6CA039D2F9D}" dt="2023-11-14T09:34:04.042" v="6078" actId="1076"/>
          <ac:spMkLst>
            <pc:docMk/>
            <pc:sldMk cId="2584818528" sldId="328"/>
            <ac:spMk id="23" creationId="{375F9290-E3E2-3166-A591-6673C66DD696}"/>
          </ac:spMkLst>
        </pc:spChg>
        <pc:spChg chg="mod">
          <ac:chgData name="Alex Elwood" userId="8fc76e07110b2250" providerId="LiveId" clId="{62CEA04E-1854-4BFC-A280-D6CA039D2F9D}" dt="2023-11-14T09:34:37.443" v="6094" actId="1076"/>
          <ac:spMkLst>
            <pc:docMk/>
            <pc:sldMk cId="2584818528" sldId="328"/>
            <ac:spMk id="24" creationId="{8FE9F6A3-C5EC-8366-7D2D-7A48D2EEE8A3}"/>
          </ac:spMkLst>
        </pc:spChg>
        <pc:spChg chg="mod">
          <ac:chgData name="Alex Elwood" userId="8fc76e07110b2250" providerId="LiveId" clId="{62CEA04E-1854-4BFC-A280-D6CA039D2F9D}" dt="2023-11-14T09:34:20.305" v="6086" actId="1076"/>
          <ac:spMkLst>
            <pc:docMk/>
            <pc:sldMk cId="2584818528" sldId="328"/>
            <ac:spMk id="25" creationId="{34A84680-773E-92A2-7213-1CFD23EB2DDD}"/>
          </ac:spMkLst>
        </pc:spChg>
        <pc:spChg chg="mod">
          <ac:chgData name="Alex Elwood" userId="8fc76e07110b2250" providerId="LiveId" clId="{62CEA04E-1854-4BFC-A280-D6CA039D2F9D}" dt="2023-11-14T09:34:22.906" v="6087" actId="1076"/>
          <ac:spMkLst>
            <pc:docMk/>
            <pc:sldMk cId="2584818528" sldId="328"/>
            <ac:spMk id="29" creationId="{79F3BB9F-DB83-5CFE-EADF-0A85C9FA54EC}"/>
          </ac:spMkLst>
        </pc:spChg>
        <pc:spChg chg="del">
          <ac:chgData name="Alex Elwood" userId="8fc76e07110b2250" providerId="LiveId" clId="{62CEA04E-1854-4BFC-A280-D6CA039D2F9D}" dt="2023-11-12T15:23:18.871" v="2064" actId="478"/>
          <ac:spMkLst>
            <pc:docMk/>
            <pc:sldMk cId="2584818528" sldId="328"/>
            <ac:spMk id="31" creationId="{0B1C7E50-EAE5-BA3D-5685-202E47FB065D}"/>
          </ac:spMkLst>
        </pc:spChg>
        <pc:spChg chg="mod">
          <ac:chgData name="Alex Elwood" userId="8fc76e07110b2250" providerId="LiveId" clId="{62CEA04E-1854-4BFC-A280-D6CA039D2F9D}" dt="2023-11-14T09:34:33.305" v="6092" actId="1076"/>
          <ac:spMkLst>
            <pc:docMk/>
            <pc:sldMk cId="2584818528" sldId="328"/>
            <ac:spMk id="34" creationId="{8EF1CB6A-9BA4-95F7-E344-5F03150627B0}"/>
          </ac:spMkLst>
        </pc:spChg>
        <pc:spChg chg="mod">
          <ac:chgData name="Alex Elwood" userId="8fc76e07110b2250" providerId="LiveId" clId="{62CEA04E-1854-4BFC-A280-D6CA039D2F9D}" dt="2023-11-14T09:34:45.593" v="6098" actId="1076"/>
          <ac:spMkLst>
            <pc:docMk/>
            <pc:sldMk cId="2584818528" sldId="328"/>
            <ac:spMk id="37" creationId="{E494137D-BD13-4854-AFD3-B62681B44EFF}"/>
          </ac:spMkLst>
        </pc:spChg>
        <pc:picChg chg="add mod">
          <ac:chgData name="Alex Elwood" userId="8fc76e07110b2250" providerId="LiveId" clId="{62CEA04E-1854-4BFC-A280-D6CA039D2F9D}" dt="2023-11-14T09:36:24.202" v="6128" actId="1076"/>
          <ac:picMkLst>
            <pc:docMk/>
            <pc:sldMk cId="2584818528" sldId="328"/>
            <ac:picMk id="6" creationId="{3DBE3185-8EAE-D0C4-0F31-6B8B7CA80B4D}"/>
          </ac:picMkLst>
        </pc:picChg>
        <pc:picChg chg="mod">
          <ac:chgData name="Alex Elwood" userId="8fc76e07110b2250" providerId="LiveId" clId="{62CEA04E-1854-4BFC-A280-D6CA039D2F9D}" dt="2023-11-14T09:35:51.265" v="6118" actId="1076"/>
          <ac:picMkLst>
            <pc:docMk/>
            <pc:sldMk cId="2584818528" sldId="328"/>
            <ac:picMk id="8" creationId="{C8DF8BBB-D8D5-CA9F-080B-8FF9DAD4A671}"/>
          </ac:picMkLst>
        </pc:picChg>
        <pc:picChg chg="add del mod">
          <ac:chgData name="Alex Elwood" userId="8fc76e07110b2250" providerId="LiveId" clId="{62CEA04E-1854-4BFC-A280-D6CA039D2F9D}" dt="2023-11-12T12:22:07.970" v="29"/>
          <ac:picMkLst>
            <pc:docMk/>
            <pc:sldMk cId="2584818528" sldId="328"/>
            <ac:picMk id="26" creationId="{DB461495-6065-2380-E12D-27D066047D13}"/>
          </ac:picMkLst>
        </pc:picChg>
        <pc:picChg chg="add mod">
          <ac:chgData name="Alex Elwood" userId="8fc76e07110b2250" providerId="LiveId" clId="{62CEA04E-1854-4BFC-A280-D6CA039D2F9D}" dt="2023-11-14T09:33:34.706" v="6065" actId="1076"/>
          <ac:picMkLst>
            <pc:docMk/>
            <pc:sldMk cId="2584818528" sldId="328"/>
            <ac:picMk id="1026" creationId="{62F60CEB-1AB8-A99A-9795-F31B0973A6CB}"/>
          </ac:picMkLst>
        </pc:picChg>
        <pc:picChg chg="add mod">
          <ac:chgData name="Alex Elwood" userId="8fc76e07110b2250" providerId="LiveId" clId="{62CEA04E-1854-4BFC-A280-D6CA039D2F9D}" dt="2023-11-14T09:36:47.713" v="6136" actId="1076"/>
          <ac:picMkLst>
            <pc:docMk/>
            <pc:sldMk cId="2584818528" sldId="328"/>
            <ac:picMk id="1028" creationId="{63885B20-A7CF-6D48-02AC-14AD279E62E5}"/>
          </ac:picMkLst>
        </pc:picChg>
        <pc:picChg chg="mod">
          <ac:chgData name="Alex Elwood" userId="8fc76e07110b2250" providerId="LiveId" clId="{62CEA04E-1854-4BFC-A280-D6CA039D2F9D}" dt="2023-11-14T09:34:01.705" v="6077" actId="1076"/>
          <ac:picMkLst>
            <pc:docMk/>
            <pc:sldMk cId="2584818528" sldId="328"/>
            <ac:picMk id="2050" creationId="{F5A3C099-73E8-EB7A-3D5E-61A65CB40859}"/>
          </ac:picMkLst>
        </pc:picChg>
        <pc:picChg chg="mod">
          <ac:chgData name="Alex Elwood" userId="8fc76e07110b2250" providerId="LiveId" clId="{62CEA04E-1854-4BFC-A280-D6CA039D2F9D}" dt="2023-11-14T09:34:29.564" v="6090" actId="1076"/>
          <ac:picMkLst>
            <pc:docMk/>
            <pc:sldMk cId="2584818528" sldId="328"/>
            <ac:picMk id="2052" creationId="{10551D5C-A621-B937-CBA4-EB6750F72832}"/>
          </ac:picMkLst>
        </pc:picChg>
        <pc:picChg chg="mod">
          <ac:chgData name="Alex Elwood" userId="8fc76e07110b2250" providerId="LiveId" clId="{62CEA04E-1854-4BFC-A280-D6CA039D2F9D}" dt="2023-11-14T09:34:41.409" v="6096" actId="14100"/>
          <ac:picMkLst>
            <pc:docMk/>
            <pc:sldMk cId="2584818528" sldId="328"/>
            <ac:picMk id="2054" creationId="{19DCC1D3-5F07-AA83-4078-FEC01BBFD7DF}"/>
          </ac:picMkLst>
        </pc:picChg>
        <pc:picChg chg="mod">
          <ac:chgData name="Alex Elwood" userId="8fc76e07110b2250" providerId="LiveId" clId="{62CEA04E-1854-4BFC-A280-D6CA039D2F9D}" dt="2023-11-14T09:34:18.809" v="6085" actId="1076"/>
          <ac:picMkLst>
            <pc:docMk/>
            <pc:sldMk cId="2584818528" sldId="328"/>
            <ac:picMk id="2056" creationId="{5F9EF94A-1BAE-ADEB-113D-0C9D149A5DA3}"/>
          </ac:picMkLst>
        </pc:picChg>
      </pc:sldChg>
      <pc:sldChg chg="addSp delSp modSp mod">
        <pc:chgData name="Alex Elwood" userId="8fc76e07110b2250" providerId="LiveId" clId="{62CEA04E-1854-4BFC-A280-D6CA039D2F9D}" dt="2023-11-12T20:13:52.585" v="5942"/>
        <pc:sldMkLst>
          <pc:docMk/>
          <pc:sldMk cId="154677453" sldId="334"/>
        </pc:sldMkLst>
        <pc:spChg chg="add mod">
          <ac:chgData name="Alex Elwood" userId="8fc76e07110b2250" providerId="LiveId" clId="{62CEA04E-1854-4BFC-A280-D6CA039D2F9D}" dt="2023-11-12T16:50:11.722" v="4093"/>
          <ac:spMkLst>
            <pc:docMk/>
            <pc:sldMk cId="154677453" sldId="334"/>
            <ac:spMk id="2" creationId="{BB97436C-1E1C-3CFD-E7C0-BAF7ED02BDF5}"/>
          </ac:spMkLst>
        </pc:spChg>
        <pc:spChg chg="add mod">
          <ac:chgData name="Alex Elwood" userId="8fc76e07110b2250" providerId="LiveId" clId="{62CEA04E-1854-4BFC-A280-D6CA039D2F9D}" dt="2023-11-12T16:51:50.701" v="4126"/>
          <ac:spMkLst>
            <pc:docMk/>
            <pc:sldMk cId="154677453" sldId="334"/>
            <ac:spMk id="4" creationId="{C9E64BDE-BCEF-B1EC-F547-703F5AA2996B}"/>
          </ac:spMkLst>
        </pc:spChg>
        <pc:spChg chg="add del mod">
          <ac:chgData name="Alex Elwood" userId="8fc76e07110b2250" providerId="LiveId" clId="{62CEA04E-1854-4BFC-A280-D6CA039D2F9D}" dt="2023-11-12T16:52:29.010" v="4130"/>
          <ac:spMkLst>
            <pc:docMk/>
            <pc:sldMk cId="154677453" sldId="334"/>
            <ac:spMk id="5" creationId="{39925027-DA03-AB34-6A09-586F8FF753AE}"/>
          </ac:spMkLst>
        </pc:spChg>
        <pc:spChg chg="add mod">
          <ac:chgData name="Alex Elwood" userId="8fc76e07110b2250" providerId="LiveId" clId="{62CEA04E-1854-4BFC-A280-D6CA039D2F9D}" dt="2023-11-12T20:13:52.585" v="5942"/>
          <ac:spMkLst>
            <pc:docMk/>
            <pc:sldMk cId="154677453" sldId="334"/>
            <ac:spMk id="5" creationId="{B1EA0C06-540F-14F4-436F-AB27B7C033C5}"/>
          </ac:spMkLst>
        </pc:spChg>
        <pc:spChg chg="add del mod">
          <ac:chgData name="Alex Elwood" userId="8fc76e07110b2250" providerId="LiveId" clId="{62CEA04E-1854-4BFC-A280-D6CA039D2F9D}" dt="2023-11-12T20:13:52.301" v="5941" actId="478"/>
          <ac:spMkLst>
            <pc:docMk/>
            <pc:sldMk cId="154677453" sldId="334"/>
            <ac:spMk id="8" creationId="{031ED6EC-6DD2-0221-DE2F-842021385AEE}"/>
          </ac:spMkLst>
        </pc:spChg>
        <pc:picChg chg="mod">
          <ac:chgData name="Alex Elwood" userId="8fc76e07110b2250" providerId="LiveId" clId="{62CEA04E-1854-4BFC-A280-D6CA039D2F9D}" dt="2023-11-12T16:46:39.592" v="4068" actId="14100"/>
          <ac:picMkLst>
            <pc:docMk/>
            <pc:sldMk cId="154677453" sldId="334"/>
            <ac:picMk id="1026" creationId="{BD208657-1096-1886-0868-323E1959FFEE}"/>
          </ac:picMkLst>
        </pc:picChg>
      </pc:sldChg>
      <pc:sldChg chg="addSp delSp modSp mod">
        <pc:chgData name="Alex Elwood" userId="8fc76e07110b2250" providerId="LiveId" clId="{62CEA04E-1854-4BFC-A280-D6CA039D2F9D}" dt="2023-11-12T20:14:07.602" v="5945" actId="1076"/>
        <pc:sldMkLst>
          <pc:docMk/>
          <pc:sldMk cId="3647729128" sldId="335"/>
        </pc:sldMkLst>
        <pc:spChg chg="add mod">
          <ac:chgData name="Alex Elwood" userId="8fc76e07110b2250" providerId="LiveId" clId="{62CEA04E-1854-4BFC-A280-D6CA039D2F9D}" dt="2023-11-12T16:50:12.677" v="4094"/>
          <ac:spMkLst>
            <pc:docMk/>
            <pc:sldMk cId="3647729128" sldId="335"/>
            <ac:spMk id="4" creationId="{2A7E340E-BC6D-3E1D-7E4F-3BB9B7CFFA0B}"/>
          </ac:spMkLst>
        </pc:spChg>
        <pc:spChg chg="add mod">
          <ac:chgData name="Alex Elwood" userId="8fc76e07110b2250" providerId="LiveId" clId="{62CEA04E-1854-4BFC-A280-D6CA039D2F9D}" dt="2023-11-12T16:51:49.628" v="4125"/>
          <ac:spMkLst>
            <pc:docMk/>
            <pc:sldMk cId="3647729128" sldId="335"/>
            <ac:spMk id="5" creationId="{EFBEFA46-455E-4124-556A-C47C8C05754C}"/>
          </ac:spMkLst>
        </pc:spChg>
        <pc:spChg chg="add del mod">
          <ac:chgData name="Alex Elwood" userId="8fc76e07110b2250" providerId="LiveId" clId="{62CEA04E-1854-4BFC-A280-D6CA039D2F9D}" dt="2023-11-12T20:13:59.901" v="5943" actId="478"/>
          <ac:spMkLst>
            <pc:docMk/>
            <pc:sldMk cId="3647729128" sldId="335"/>
            <ac:spMk id="6" creationId="{81B74032-8C1B-317A-5615-880544AC4F4A}"/>
          </ac:spMkLst>
        </pc:spChg>
        <pc:spChg chg="add mod">
          <ac:chgData name="Alex Elwood" userId="8fc76e07110b2250" providerId="LiveId" clId="{62CEA04E-1854-4BFC-A280-D6CA039D2F9D}" dt="2023-11-12T20:14:07.602" v="5945" actId="1076"/>
          <ac:spMkLst>
            <pc:docMk/>
            <pc:sldMk cId="3647729128" sldId="335"/>
            <ac:spMk id="7" creationId="{E4379794-1E0C-A197-18A2-290E56137260}"/>
          </ac:spMkLst>
        </pc:spChg>
        <pc:spChg chg="mod">
          <ac:chgData name="Alex Elwood" userId="8fc76e07110b2250" providerId="LiveId" clId="{62CEA04E-1854-4BFC-A280-D6CA039D2F9D}" dt="2023-11-12T16:47:35.008" v="4070" actId="1076"/>
          <ac:spMkLst>
            <pc:docMk/>
            <pc:sldMk cId="3647729128" sldId="335"/>
            <ac:spMk id="9" creationId="{D5938A2E-69E3-5B63-4AFC-712534A8F5AE}"/>
          </ac:spMkLst>
        </pc:spChg>
        <pc:picChg chg="mod">
          <ac:chgData name="Alex Elwood" userId="8fc76e07110b2250" providerId="LiveId" clId="{62CEA04E-1854-4BFC-A280-D6CA039D2F9D}" dt="2023-11-12T16:46:50.072" v="4069" actId="14100"/>
          <ac:picMkLst>
            <pc:docMk/>
            <pc:sldMk cId="3647729128" sldId="335"/>
            <ac:picMk id="1026" creationId="{BD208657-1096-1886-0868-323E1959FFEE}"/>
          </ac:picMkLst>
        </pc:picChg>
      </pc:sldChg>
      <pc:sldChg chg="addSp delSp modSp mod">
        <pc:chgData name="Alex Elwood" userId="8fc76e07110b2250" providerId="LiveId" clId="{62CEA04E-1854-4BFC-A280-D6CA039D2F9D}" dt="2023-11-12T20:14:11.877" v="5947"/>
        <pc:sldMkLst>
          <pc:docMk/>
          <pc:sldMk cId="3249536380" sldId="336"/>
        </pc:sldMkLst>
        <pc:spChg chg="add mod">
          <ac:chgData name="Alex Elwood" userId="8fc76e07110b2250" providerId="LiveId" clId="{62CEA04E-1854-4BFC-A280-D6CA039D2F9D}" dt="2023-11-12T16:50:13.685" v="4095"/>
          <ac:spMkLst>
            <pc:docMk/>
            <pc:sldMk cId="3249536380" sldId="336"/>
            <ac:spMk id="6" creationId="{EDD5B0FF-0036-83E8-64AB-0CC77AABA86F}"/>
          </ac:spMkLst>
        </pc:spChg>
        <pc:spChg chg="add mod">
          <ac:chgData name="Alex Elwood" userId="8fc76e07110b2250" providerId="LiveId" clId="{62CEA04E-1854-4BFC-A280-D6CA039D2F9D}" dt="2023-11-12T16:51:48.558" v="4124"/>
          <ac:spMkLst>
            <pc:docMk/>
            <pc:sldMk cId="3249536380" sldId="336"/>
            <ac:spMk id="7" creationId="{7BB8F3E6-59C8-FF20-EEEB-89222EF7EB01}"/>
          </ac:spMkLst>
        </pc:spChg>
        <pc:spChg chg="add del mod">
          <ac:chgData name="Alex Elwood" userId="8fc76e07110b2250" providerId="LiveId" clId="{62CEA04E-1854-4BFC-A280-D6CA039D2F9D}" dt="2023-11-12T20:14:11.622" v="5946" actId="478"/>
          <ac:spMkLst>
            <pc:docMk/>
            <pc:sldMk cId="3249536380" sldId="336"/>
            <ac:spMk id="8" creationId="{3053B51F-2E50-ACFC-380B-577A5A3F547E}"/>
          </ac:spMkLst>
        </pc:spChg>
        <pc:spChg chg="add mod">
          <ac:chgData name="Alex Elwood" userId="8fc76e07110b2250" providerId="LiveId" clId="{62CEA04E-1854-4BFC-A280-D6CA039D2F9D}" dt="2023-11-12T20:14:11.877" v="5947"/>
          <ac:spMkLst>
            <pc:docMk/>
            <pc:sldMk cId="3249536380" sldId="336"/>
            <ac:spMk id="9" creationId="{E69A9002-A70C-947B-562E-9FEC21EE50E9}"/>
          </ac:spMkLst>
        </pc:spChg>
        <pc:picChg chg="mod">
          <ac:chgData name="Alex Elwood" userId="8fc76e07110b2250" providerId="LiveId" clId="{62CEA04E-1854-4BFC-A280-D6CA039D2F9D}" dt="2023-11-12T16:47:39.016" v="4071" actId="14100"/>
          <ac:picMkLst>
            <pc:docMk/>
            <pc:sldMk cId="3249536380" sldId="336"/>
            <ac:picMk id="1026" creationId="{BD208657-1096-1886-0868-323E1959FFEE}"/>
          </ac:picMkLst>
        </pc:picChg>
      </pc:sldChg>
      <pc:sldChg chg="addSp delSp modSp mod">
        <pc:chgData name="Alex Elwood" userId="8fc76e07110b2250" providerId="LiveId" clId="{62CEA04E-1854-4BFC-A280-D6CA039D2F9D}" dt="2023-11-12T20:14:16.765" v="5949"/>
        <pc:sldMkLst>
          <pc:docMk/>
          <pc:sldMk cId="2253948040" sldId="337"/>
        </pc:sldMkLst>
        <pc:spChg chg="mod">
          <ac:chgData name="Alex Elwood" userId="8fc76e07110b2250" providerId="LiveId" clId="{62CEA04E-1854-4BFC-A280-D6CA039D2F9D}" dt="2023-11-12T12:20:27.150" v="22" actId="1076"/>
          <ac:spMkLst>
            <pc:docMk/>
            <pc:sldMk cId="2253948040" sldId="337"/>
            <ac:spMk id="3" creationId="{CE961CC5-14AA-FCF0-B9A6-5C6F96F9A997}"/>
          </ac:spMkLst>
        </pc:spChg>
        <pc:spChg chg="add mod">
          <ac:chgData name="Alex Elwood" userId="8fc76e07110b2250" providerId="LiveId" clId="{62CEA04E-1854-4BFC-A280-D6CA039D2F9D}" dt="2023-11-12T16:50:14.613" v="4096"/>
          <ac:spMkLst>
            <pc:docMk/>
            <pc:sldMk cId="2253948040" sldId="337"/>
            <ac:spMk id="4" creationId="{2393E94D-945E-F3FC-E5FC-4D2D0B2D4888}"/>
          </ac:spMkLst>
        </pc:spChg>
        <pc:spChg chg="add mod">
          <ac:chgData name="Alex Elwood" userId="8fc76e07110b2250" providerId="LiveId" clId="{62CEA04E-1854-4BFC-A280-D6CA039D2F9D}" dt="2023-11-12T16:51:47.415" v="4123"/>
          <ac:spMkLst>
            <pc:docMk/>
            <pc:sldMk cId="2253948040" sldId="337"/>
            <ac:spMk id="5" creationId="{3D4490B2-A87D-AEC9-E727-8CC0A00BFA00}"/>
          </ac:spMkLst>
        </pc:spChg>
        <pc:spChg chg="add del mod">
          <ac:chgData name="Alex Elwood" userId="8fc76e07110b2250" providerId="LiveId" clId="{62CEA04E-1854-4BFC-A280-D6CA039D2F9D}" dt="2023-11-12T20:14:16.405" v="5948" actId="478"/>
          <ac:spMkLst>
            <pc:docMk/>
            <pc:sldMk cId="2253948040" sldId="337"/>
            <ac:spMk id="6" creationId="{9046CE2B-6803-02ED-12C6-5DD3FED3C073}"/>
          </ac:spMkLst>
        </pc:spChg>
        <pc:spChg chg="add mod">
          <ac:chgData name="Alex Elwood" userId="8fc76e07110b2250" providerId="LiveId" clId="{62CEA04E-1854-4BFC-A280-D6CA039D2F9D}" dt="2023-11-12T20:14:16.765" v="5949"/>
          <ac:spMkLst>
            <pc:docMk/>
            <pc:sldMk cId="2253948040" sldId="337"/>
            <ac:spMk id="7" creationId="{61EF2205-193A-F45E-AEC3-A5C4D0062F56}"/>
          </ac:spMkLst>
        </pc:spChg>
        <pc:picChg chg="add mod">
          <ac:chgData name="Alex Elwood" userId="8fc76e07110b2250" providerId="LiveId" clId="{62CEA04E-1854-4BFC-A280-D6CA039D2F9D}" dt="2023-11-12T12:20:38.270" v="23"/>
          <ac:picMkLst>
            <pc:docMk/>
            <pc:sldMk cId="2253948040" sldId="337"/>
            <ac:picMk id="2" creationId="{4812B233-AFF5-0A97-C995-F5AA45D0C758}"/>
          </ac:picMkLst>
        </pc:picChg>
        <pc:picChg chg="mod">
          <ac:chgData name="Alex Elwood" userId="8fc76e07110b2250" providerId="LiveId" clId="{62CEA04E-1854-4BFC-A280-D6CA039D2F9D}" dt="2023-11-12T16:47:43.232" v="4072" actId="14100"/>
          <ac:picMkLst>
            <pc:docMk/>
            <pc:sldMk cId="2253948040" sldId="337"/>
            <ac:picMk id="1026" creationId="{BD208657-1096-1886-0868-323E1959FFEE}"/>
          </ac:picMkLst>
        </pc:picChg>
      </pc:sldChg>
      <pc:sldChg chg="addSp delSp modSp mod ord">
        <pc:chgData name="Alex Elwood" userId="8fc76e07110b2250" providerId="LiveId" clId="{62CEA04E-1854-4BFC-A280-D6CA039D2F9D}" dt="2023-11-14T11:44:05.454" v="6140"/>
        <pc:sldMkLst>
          <pc:docMk/>
          <pc:sldMk cId="1662339973" sldId="338"/>
        </pc:sldMkLst>
        <pc:spChg chg="add mod">
          <ac:chgData name="Alex Elwood" userId="8fc76e07110b2250" providerId="LiveId" clId="{62CEA04E-1854-4BFC-A280-D6CA039D2F9D}" dt="2023-11-12T20:14:47.522" v="5958" actId="1076"/>
          <ac:spMkLst>
            <pc:docMk/>
            <pc:sldMk cId="1662339973" sldId="338"/>
            <ac:spMk id="2" creationId="{C737DD7E-C0F2-74E4-CA15-5963A347CD28}"/>
          </ac:spMkLst>
        </pc:spChg>
        <pc:spChg chg="mod">
          <ac:chgData name="Alex Elwood" userId="8fc76e07110b2250" providerId="LiveId" clId="{62CEA04E-1854-4BFC-A280-D6CA039D2F9D}" dt="2023-11-14T11:44:05.454" v="6140"/>
          <ac:spMkLst>
            <pc:docMk/>
            <pc:sldMk cId="1662339973" sldId="338"/>
            <ac:spMk id="3" creationId="{CE961CC5-14AA-FCF0-B9A6-5C6F96F9A997}"/>
          </ac:spMkLst>
        </pc:spChg>
        <pc:spChg chg="add del mod">
          <ac:chgData name="Alex Elwood" userId="8fc76e07110b2250" providerId="LiveId" clId="{62CEA04E-1854-4BFC-A280-D6CA039D2F9D}" dt="2023-11-12T15:19:54.933" v="2038" actId="478"/>
          <ac:spMkLst>
            <pc:docMk/>
            <pc:sldMk cId="1662339973" sldId="338"/>
            <ac:spMk id="4" creationId="{886ADAD4-90A2-CAD2-13D6-DF36C42C992E}"/>
          </ac:spMkLst>
        </pc:spChg>
        <pc:spChg chg="add del mod">
          <ac:chgData name="Alex Elwood" userId="8fc76e07110b2250" providerId="LiveId" clId="{62CEA04E-1854-4BFC-A280-D6CA039D2F9D}" dt="2023-11-12T15:12:44.276" v="1339"/>
          <ac:spMkLst>
            <pc:docMk/>
            <pc:sldMk cId="1662339973" sldId="338"/>
            <ac:spMk id="5" creationId="{64FFA821-D7BD-4468-B4FA-C649AFDACB86}"/>
          </ac:spMkLst>
        </pc:spChg>
        <pc:spChg chg="add mod">
          <ac:chgData name="Alex Elwood" userId="8fc76e07110b2250" providerId="LiveId" clId="{62CEA04E-1854-4BFC-A280-D6CA039D2F9D}" dt="2023-11-12T16:50:20.904" v="4098"/>
          <ac:spMkLst>
            <pc:docMk/>
            <pc:sldMk cId="1662339973" sldId="338"/>
            <ac:spMk id="6" creationId="{38620E7F-9F88-3CEC-8B27-C6659F069D2B}"/>
          </ac:spMkLst>
        </pc:spChg>
        <pc:spChg chg="add mod">
          <ac:chgData name="Alex Elwood" userId="8fc76e07110b2250" providerId="LiveId" clId="{62CEA04E-1854-4BFC-A280-D6CA039D2F9D}" dt="2023-11-12T16:51:41.392" v="4119"/>
          <ac:spMkLst>
            <pc:docMk/>
            <pc:sldMk cId="1662339973" sldId="338"/>
            <ac:spMk id="7" creationId="{B850ABAF-BF57-75AF-8E90-806A67BF652E}"/>
          </ac:spMkLst>
        </pc:spChg>
        <pc:spChg chg="add del mod">
          <ac:chgData name="Alex Elwood" userId="8fc76e07110b2250" providerId="LiveId" clId="{62CEA04E-1854-4BFC-A280-D6CA039D2F9D}" dt="2023-11-12T20:14:45.062" v="5956" actId="478"/>
          <ac:spMkLst>
            <pc:docMk/>
            <pc:sldMk cId="1662339973" sldId="338"/>
            <ac:spMk id="8" creationId="{B7C4847C-AA0C-841D-0662-1E9EF9E02FC8}"/>
          </ac:spMkLst>
        </pc:spChg>
        <pc:picChg chg="mod">
          <ac:chgData name="Alex Elwood" userId="8fc76e07110b2250" providerId="LiveId" clId="{62CEA04E-1854-4BFC-A280-D6CA039D2F9D}" dt="2023-11-12T16:48:06.600" v="4075" actId="14100"/>
          <ac:picMkLst>
            <pc:docMk/>
            <pc:sldMk cId="1662339973" sldId="338"/>
            <ac:picMk id="1026" creationId="{BD208657-1096-1886-0868-323E1959FFEE}"/>
          </ac:picMkLst>
        </pc:picChg>
        <pc:picChg chg="add mod">
          <ac:chgData name="Alex Elwood" userId="8fc76e07110b2250" providerId="LiveId" clId="{62CEA04E-1854-4BFC-A280-D6CA039D2F9D}" dt="2023-11-12T16:48:24.481" v="4078"/>
          <ac:picMkLst>
            <pc:docMk/>
            <pc:sldMk cId="1662339973" sldId="338"/>
            <ac:picMk id="2050" creationId="{D3D6AE30-0998-33D3-9ABD-DC6094FCBA3D}"/>
          </ac:picMkLst>
        </pc:picChg>
        <pc:picChg chg="add mod">
          <ac:chgData name="Alex Elwood" userId="8fc76e07110b2250" providerId="LiveId" clId="{62CEA04E-1854-4BFC-A280-D6CA039D2F9D}" dt="2023-11-12T15:24:52.877" v="2084" actId="1076"/>
          <ac:picMkLst>
            <pc:docMk/>
            <pc:sldMk cId="1662339973" sldId="338"/>
            <ac:picMk id="2052" creationId="{41EA34D6-CED8-79FD-4003-CABB8622C28D}"/>
          </ac:picMkLst>
        </pc:picChg>
      </pc:sldChg>
      <pc:sldChg chg="addSp modSp mod ord">
        <pc:chgData name="Alex Elwood" userId="8fc76e07110b2250" providerId="LiveId" clId="{62CEA04E-1854-4BFC-A280-D6CA039D2F9D}" dt="2023-11-12T20:15:29.724" v="5968"/>
        <pc:sldMkLst>
          <pc:docMk/>
          <pc:sldMk cId="3675191809" sldId="339"/>
        </pc:sldMkLst>
        <pc:spChg chg="mod">
          <ac:chgData name="Alex Elwood" userId="8fc76e07110b2250" providerId="LiveId" clId="{62CEA04E-1854-4BFC-A280-D6CA039D2F9D}" dt="2023-11-12T15:52:08.400" v="2809" actId="20577"/>
          <ac:spMkLst>
            <pc:docMk/>
            <pc:sldMk cId="3675191809" sldId="339"/>
            <ac:spMk id="3" creationId="{CE961CC5-14AA-FCF0-B9A6-5C6F96F9A997}"/>
          </ac:spMkLst>
        </pc:spChg>
        <pc:spChg chg="add mod">
          <ac:chgData name="Alex Elwood" userId="8fc76e07110b2250" providerId="LiveId" clId="{62CEA04E-1854-4BFC-A280-D6CA039D2F9D}" dt="2023-11-12T16:50:30.275" v="4102"/>
          <ac:spMkLst>
            <pc:docMk/>
            <pc:sldMk cId="3675191809" sldId="339"/>
            <ac:spMk id="4" creationId="{FD532713-06B9-3DD7-B000-0D5EF11812DF}"/>
          </ac:spMkLst>
        </pc:spChg>
        <pc:spChg chg="add mod">
          <ac:chgData name="Alex Elwood" userId="8fc76e07110b2250" providerId="LiveId" clId="{62CEA04E-1854-4BFC-A280-D6CA039D2F9D}" dt="2023-11-12T16:51:35.268" v="4115"/>
          <ac:spMkLst>
            <pc:docMk/>
            <pc:sldMk cId="3675191809" sldId="339"/>
            <ac:spMk id="5" creationId="{34252627-3819-5356-AEBD-BB5F2B83A434}"/>
          </ac:spMkLst>
        </pc:spChg>
        <pc:spChg chg="add mod">
          <ac:chgData name="Alex Elwood" userId="8fc76e07110b2250" providerId="LiveId" clId="{62CEA04E-1854-4BFC-A280-D6CA039D2F9D}" dt="2023-11-12T20:15:29.724" v="5968"/>
          <ac:spMkLst>
            <pc:docMk/>
            <pc:sldMk cId="3675191809" sldId="339"/>
            <ac:spMk id="6" creationId="{6BE6B099-0EBB-4BEA-D533-C35C0A233CBA}"/>
          </ac:spMkLst>
        </pc:spChg>
        <pc:picChg chg="add mod">
          <ac:chgData name="Alex Elwood" userId="8fc76e07110b2250" providerId="LiveId" clId="{62CEA04E-1854-4BFC-A280-D6CA039D2F9D}" dt="2023-11-12T15:33:24.861" v="2305" actId="1076"/>
          <ac:picMkLst>
            <pc:docMk/>
            <pc:sldMk cId="3675191809" sldId="339"/>
            <ac:picMk id="2" creationId="{65521235-1DD4-0191-3FE8-93DACC79B6E1}"/>
          </ac:picMkLst>
        </pc:picChg>
        <pc:picChg chg="mod">
          <ac:chgData name="Alex Elwood" userId="8fc76e07110b2250" providerId="LiveId" clId="{62CEA04E-1854-4BFC-A280-D6CA039D2F9D}" dt="2023-11-12T16:49:16.880" v="4082" actId="14100"/>
          <ac:picMkLst>
            <pc:docMk/>
            <pc:sldMk cId="3675191809" sldId="339"/>
            <ac:picMk id="1026" creationId="{BD208657-1096-1886-0868-323E1959FFEE}"/>
          </ac:picMkLst>
        </pc:picChg>
      </pc:sldChg>
      <pc:sldChg chg="del">
        <pc:chgData name="Alex Elwood" userId="8fc76e07110b2250" providerId="LiveId" clId="{62CEA04E-1854-4BFC-A280-D6CA039D2F9D}" dt="2023-11-12T16:33:05.191" v="3933" actId="47"/>
        <pc:sldMkLst>
          <pc:docMk/>
          <pc:sldMk cId="564964919" sldId="340"/>
        </pc:sldMkLst>
      </pc:sldChg>
      <pc:sldChg chg="del">
        <pc:chgData name="Alex Elwood" userId="8fc76e07110b2250" providerId="LiveId" clId="{62CEA04E-1854-4BFC-A280-D6CA039D2F9D}" dt="2023-11-12T16:33:07.179" v="3934" actId="47"/>
        <pc:sldMkLst>
          <pc:docMk/>
          <pc:sldMk cId="107534588" sldId="341"/>
        </pc:sldMkLst>
      </pc:sldChg>
      <pc:sldChg chg="del">
        <pc:chgData name="Alex Elwood" userId="8fc76e07110b2250" providerId="LiveId" clId="{62CEA04E-1854-4BFC-A280-D6CA039D2F9D}" dt="2023-11-12T16:36:34.847" v="3955" actId="47"/>
        <pc:sldMkLst>
          <pc:docMk/>
          <pc:sldMk cId="576034292" sldId="342"/>
        </pc:sldMkLst>
      </pc:sldChg>
      <pc:sldChg chg="del">
        <pc:chgData name="Alex Elwood" userId="8fc76e07110b2250" providerId="LiveId" clId="{62CEA04E-1854-4BFC-A280-D6CA039D2F9D}" dt="2023-11-12T16:33:14.059" v="3939" actId="47"/>
        <pc:sldMkLst>
          <pc:docMk/>
          <pc:sldMk cId="2813701157" sldId="343"/>
        </pc:sldMkLst>
      </pc:sldChg>
      <pc:sldChg chg="del">
        <pc:chgData name="Alex Elwood" userId="8fc76e07110b2250" providerId="LiveId" clId="{62CEA04E-1854-4BFC-A280-D6CA039D2F9D}" dt="2023-11-12T16:33:10.355" v="3938" actId="47"/>
        <pc:sldMkLst>
          <pc:docMk/>
          <pc:sldMk cId="1004725190" sldId="344"/>
        </pc:sldMkLst>
      </pc:sldChg>
      <pc:sldChg chg="del">
        <pc:chgData name="Alex Elwood" userId="8fc76e07110b2250" providerId="LiveId" clId="{62CEA04E-1854-4BFC-A280-D6CA039D2F9D}" dt="2023-11-12T16:33:10.038" v="3937" actId="47"/>
        <pc:sldMkLst>
          <pc:docMk/>
          <pc:sldMk cId="1209801143" sldId="345"/>
        </pc:sldMkLst>
      </pc:sldChg>
      <pc:sldChg chg="del">
        <pc:chgData name="Alex Elwood" userId="8fc76e07110b2250" providerId="LiveId" clId="{62CEA04E-1854-4BFC-A280-D6CA039D2F9D}" dt="2023-11-12T16:33:09.702" v="3936" actId="47"/>
        <pc:sldMkLst>
          <pc:docMk/>
          <pc:sldMk cId="1411906737" sldId="346"/>
        </pc:sldMkLst>
      </pc:sldChg>
      <pc:sldChg chg="del">
        <pc:chgData name="Alex Elwood" userId="8fc76e07110b2250" providerId="LiveId" clId="{62CEA04E-1854-4BFC-A280-D6CA039D2F9D}" dt="2023-11-12T16:33:09.263" v="3935" actId="47"/>
        <pc:sldMkLst>
          <pc:docMk/>
          <pc:sldMk cId="3251115153" sldId="347"/>
        </pc:sldMkLst>
      </pc:sldChg>
      <pc:sldChg chg="addSp delSp modSp add mod delAnim modAnim">
        <pc:chgData name="Alex Elwood" userId="8fc76e07110b2250" providerId="LiveId" clId="{62CEA04E-1854-4BFC-A280-D6CA039D2F9D}" dt="2023-11-12T20:14:35.389" v="5955"/>
        <pc:sldMkLst>
          <pc:docMk/>
          <pc:sldMk cId="3784803186" sldId="348"/>
        </pc:sldMkLst>
        <pc:spChg chg="mod">
          <ac:chgData name="Alex Elwood" userId="8fc76e07110b2250" providerId="LiveId" clId="{62CEA04E-1854-4BFC-A280-D6CA039D2F9D}" dt="2023-11-12T14:57:11.835" v="816" actId="20577"/>
          <ac:spMkLst>
            <pc:docMk/>
            <pc:sldMk cId="3784803186" sldId="348"/>
            <ac:spMk id="2" creationId="{A1343152-50DC-069C-A2D1-BA8D0480ACFF}"/>
          </ac:spMkLst>
        </pc:spChg>
        <pc:spChg chg="mod">
          <ac:chgData name="Alex Elwood" userId="8fc76e07110b2250" providerId="LiveId" clId="{62CEA04E-1854-4BFC-A280-D6CA039D2F9D}" dt="2023-11-12T14:56:02.324" v="701" actId="27636"/>
          <ac:spMkLst>
            <pc:docMk/>
            <pc:sldMk cId="3784803186" sldId="348"/>
            <ac:spMk id="3" creationId="{CE961CC5-14AA-FCF0-B9A6-5C6F96F9A997}"/>
          </ac:spMkLst>
        </pc:spChg>
        <pc:spChg chg="del mod">
          <ac:chgData name="Alex Elwood" userId="8fc76e07110b2250" providerId="LiveId" clId="{62CEA04E-1854-4BFC-A280-D6CA039D2F9D}" dt="2023-11-12T15:03:18.183" v="817" actId="478"/>
          <ac:spMkLst>
            <pc:docMk/>
            <pc:sldMk cId="3784803186" sldId="348"/>
            <ac:spMk id="4" creationId="{53AB25BE-7E15-11FA-C3BA-B6DEB056AF15}"/>
          </ac:spMkLst>
        </pc:spChg>
        <pc:spChg chg="add mod">
          <ac:chgData name="Alex Elwood" userId="8fc76e07110b2250" providerId="LiveId" clId="{62CEA04E-1854-4BFC-A280-D6CA039D2F9D}" dt="2023-11-12T20:14:35.389" v="5955"/>
          <ac:spMkLst>
            <pc:docMk/>
            <pc:sldMk cId="3784803186" sldId="348"/>
            <ac:spMk id="4" creationId="{F196D65E-FF7B-DB91-927F-31AB1ED7C101}"/>
          </ac:spMkLst>
        </pc:spChg>
        <pc:spChg chg="del mod">
          <ac:chgData name="Alex Elwood" userId="8fc76e07110b2250" providerId="LiveId" clId="{62CEA04E-1854-4BFC-A280-D6CA039D2F9D}" dt="2023-11-12T15:03:20.605" v="818" actId="478"/>
          <ac:spMkLst>
            <pc:docMk/>
            <pc:sldMk cId="3784803186" sldId="348"/>
            <ac:spMk id="5" creationId="{D7AB7E63-7374-EBE0-E4B7-162BC1545C7C}"/>
          </ac:spMkLst>
        </pc:spChg>
        <pc:spChg chg="add mod">
          <ac:chgData name="Alex Elwood" userId="8fc76e07110b2250" providerId="LiveId" clId="{62CEA04E-1854-4BFC-A280-D6CA039D2F9D}" dt="2023-11-12T16:50:19.151" v="4097"/>
          <ac:spMkLst>
            <pc:docMk/>
            <pc:sldMk cId="3784803186" sldId="348"/>
            <ac:spMk id="6" creationId="{9599A4C9-3AE3-D9EE-81B1-71267E0B9022}"/>
          </ac:spMkLst>
        </pc:spChg>
        <pc:spChg chg="add mod">
          <ac:chgData name="Alex Elwood" userId="8fc76e07110b2250" providerId="LiveId" clId="{62CEA04E-1854-4BFC-A280-D6CA039D2F9D}" dt="2023-11-12T16:51:42.252" v="4120"/>
          <ac:spMkLst>
            <pc:docMk/>
            <pc:sldMk cId="3784803186" sldId="348"/>
            <ac:spMk id="7" creationId="{92D312E1-595B-498D-F585-77BB1B3CA282}"/>
          </ac:spMkLst>
        </pc:spChg>
        <pc:spChg chg="add del mod">
          <ac:chgData name="Alex Elwood" userId="8fc76e07110b2250" providerId="LiveId" clId="{62CEA04E-1854-4BFC-A280-D6CA039D2F9D}" dt="2023-11-12T20:14:34.982" v="5954" actId="478"/>
          <ac:spMkLst>
            <pc:docMk/>
            <pc:sldMk cId="3784803186" sldId="348"/>
            <ac:spMk id="8" creationId="{74EFDB05-F165-7B69-8F1E-3D835EE56022}"/>
          </ac:spMkLst>
        </pc:spChg>
        <pc:picChg chg="mod">
          <ac:chgData name="Alex Elwood" userId="8fc76e07110b2250" providerId="LiveId" clId="{62CEA04E-1854-4BFC-A280-D6CA039D2F9D}" dt="2023-11-12T16:48:01.495" v="4074" actId="14100"/>
          <ac:picMkLst>
            <pc:docMk/>
            <pc:sldMk cId="3784803186" sldId="348"/>
            <ac:picMk id="1026" creationId="{BD208657-1096-1886-0868-323E1959FFEE}"/>
          </ac:picMkLst>
        </pc:picChg>
      </pc:sldChg>
      <pc:sldChg chg="addSp delSp modSp add mod ord modAnim">
        <pc:chgData name="Alex Elwood" userId="8fc76e07110b2250" providerId="LiveId" clId="{62CEA04E-1854-4BFC-A280-D6CA039D2F9D}" dt="2023-11-12T20:14:52.886" v="5960"/>
        <pc:sldMkLst>
          <pc:docMk/>
          <pc:sldMk cId="2254760062" sldId="349"/>
        </pc:sldMkLst>
        <pc:spChg chg="mod">
          <ac:chgData name="Alex Elwood" userId="8fc76e07110b2250" providerId="LiveId" clId="{62CEA04E-1854-4BFC-A280-D6CA039D2F9D}" dt="2023-11-12T15:32:03.317" v="2275" actId="1076"/>
          <ac:spMkLst>
            <pc:docMk/>
            <pc:sldMk cId="2254760062" sldId="349"/>
            <ac:spMk id="2" creationId="{A1343152-50DC-069C-A2D1-BA8D0480ACFF}"/>
          </ac:spMkLst>
        </pc:spChg>
        <pc:spChg chg="mod">
          <ac:chgData name="Alex Elwood" userId="8fc76e07110b2250" providerId="LiveId" clId="{62CEA04E-1854-4BFC-A280-D6CA039D2F9D}" dt="2023-11-12T15:32:13.364" v="2279" actId="1076"/>
          <ac:spMkLst>
            <pc:docMk/>
            <pc:sldMk cId="2254760062" sldId="349"/>
            <ac:spMk id="3" creationId="{CE961CC5-14AA-FCF0-B9A6-5C6F96F9A997}"/>
          </ac:spMkLst>
        </pc:spChg>
        <pc:spChg chg="add mod">
          <ac:chgData name="Alex Elwood" userId="8fc76e07110b2250" providerId="LiveId" clId="{62CEA04E-1854-4BFC-A280-D6CA039D2F9D}" dt="2023-11-12T16:50:22.846" v="4099"/>
          <ac:spMkLst>
            <pc:docMk/>
            <pc:sldMk cId="2254760062" sldId="349"/>
            <ac:spMk id="4" creationId="{8E779753-B176-DCB4-9723-C83CAAF5901D}"/>
          </ac:spMkLst>
        </pc:spChg>
        <pc:spChg chg="add mod">
          <ac:chgData name="Alex Elwood" userId="8fc76e07110b2250" providerId="LiveId" clId="{62CEA04E-1854-4BFC-A280-D6CA039D2F9D}" dt="2023-11-12T16:51:40.103" v="4118"/>
          <ac:spMkLst>
            <pc:docMk/>
            <pc:sldMk cId="2254760062" sldId="349"/>
            <ac:spMk id="5" creationId="{4CEC8918-7677-58E7-0220-541F8373C280}"/>
          </ac:spMkLst>
        </pc:spChg>
        <pc:spChg chg="add del mod">
          <ac:chgData name="Alex Elwood" userId="8fc76e07110b2250" providerId="LiveId" clId="{62CEA04E-1854-4BFC-A280-D6CA039D2F9D}" dt="2023-11-12T20:14:52.558" v="5959" actId="478"/>
          <ac:spMkLst>
            <pc:docMk/>
            <pc:sldMk cId="2254760062" sldId="349"/>
            <ac:spMk id="6" creationId="{B766C615-BFB6-6296-6FB3-FBAB5B80AEEC}"/>
          </ac:spMkLst>
        </pc:spChg>
        <pc:spChg chg="add mod">
          <ac:chgData name="Alex Elwood" userId="8fc76e07110b2250" providerId="LiveId" clId="{62CEA04E-1854-4BFC-A280-D6CA039D2F9D}" dt="2023-11-12T20:14:52.886" v="5960"/>
          <ac:spMkLst>
            <pc:docMk/>
            <pc:sldMk cId="2254760062" sldId="349"/>
            <ac:spMk id="7" creationId="{9AA6A4E3-FDB5-ECED-FA3F-E4779AB23E5C}"/>
          </ac:spMkLst>
        </pc:spChg>
        <pc:picChg chg="mod">
          <ac:chgData name="Alex Elwood" userId="8fc76e07110b2250" providerId="LiveId" clId="{62CEA04E-1854-4BFC-A280-D6CA039D2F9D}" dt="2023-11-12T16:48:59.199" v="4079" actId="14100"/>
          <ac:picMkLst>
            <pc:docMk/>
            <pc:sldMk cId="2254760062" sldId="349"/>
            <ac:picMk id="1026" creationId="{BD208657-1096-1886-0868-323E1959FFEE}"/>
          </ac:picMkLst>
        </pc:picChg>
      </pc:sldChg>
      <pc:sldChg chg="addSp delSp modSp add mod ord">
        <pc:chgData name="Alex Elwood" userId="8fc76e07110b2250" providerId="LiveId" clId="{62CEA04E-1854-4BFC-A280-D6CA039D2F9D}" dt="2023-11-12T20:15:01.570" v="5964" actId="1076"/>
        <pc:sldMkLst>
          <pc:docMk/>
          <pc:sldMk cId="3828178042" sldId="350"/>
        </pc:sldMkLst>
        <pc:spChg chg="add mod">
          <ac:chgData name="Alex Elwood" userId="8fc76e07110b2250" providerId="LiveId" clId="{62CEA04E-1854-4BFC-A280-D6CA039D2F9D}" dt="2023-11-12T16:50:24.022" v="4100"/>
          <ac:spMkLst>
            <pc:docMk/>
            <pc:sldMk cId="3828178042" sldId="350"/>
            <ac:spMk id="2" creationId="{9F8680DC-99AA-7B5B-2687-44D8A7C3AAD6}"/>
          </ac:spMkLst>
        </pc:spChg>
        <pc:spChg chg="mod">
          <ac:chgData name="Alex Elwood" userId="8fc76e07110b2250" providerId="LiveId" clId="{62CEA04E-1854-4BFC-A280-D6CA039D2F9D}" dt="2023-11-12T16:21:47.775" v="3633" actId="20577"/>
          <ac:spMkLst>
            <pc:docMk/>
            <pc:sldMk cId="3828178042" sldId="350"/>
            <ac:spMk id="3" creationId="{CE961CC5-14AA-FCF0-B9A6-5C6F96F9A997}"/>
          </ac:spMkLst>
        </pc:spChg>
        <pc:spChg chg="add mod">
          <ac:chgData name="Alex Elwood" userId="8fc76e07110b2250" providerId="LiveId" clId="{62CEA04E-1854-4BFC-A280-D6CA039D2F9D}" dt="2023-11-12T16:51:37.801" v="4117"/>
          <ac:spMkLst>
            <pc:docMk/>
            <pc:sldMk cId="3828178042" sldId="350"/>
            <ac:spMk id="4" creationId="{CE925914-A6B5-6350-2D4D-C9537B6EBBC1}"/>
          </ac:spMkLst>
        </pc:spChg>
        <pc:spChg chg="add del mod">
          <ac:chgData name="Alex Elwood" userId="8fc76e07110b2250" providerId="LiveId" clId="{62CEA04E-1854-4BFC-A280-D6CA039D2F9D}" dt="2023-11-12T20:14:58.112" v="5962" actId="478"/>
          <ac:spMkLst>
            <pc:docMk/>
            <pc:sldMk cId="3828178042" sldId="350"/>
            <ac:spMk id="5" creationId="{09B34A0E-81F9-EB50-D650-C60198524832}"/>
          </ac:spMkLst>
        </pc:spChg>
        <pc:spChg chg="add mod">
          <ac:chgData name="Alex Elwood" userId="8fc76e07110b2250" providerId="LiveId" clId="{62CEA04E-1854-4BFC-A280-D6CA039D2F9D}" dt="2023-11-12T20:15:01.570" v="5964" actId="1076"/>
          <ac:spMkLst>
            <pc:docMk/>
            <pc:sldMk cId="3828178042" sldId="350"/>
            <ac:spMk id="6" creationId="{46259AAD-ABAA-74E5-3C24-55F7DB19CEC2}"/>
          </ac:spMkLst>
        </pc:spChg>
        <pc:picChg chg="mod">
          <ac:chgData name="Alex Elwood" userId="8fc76e07110b2250" providerId="LiveId" clId="{62CEA04E-1854-4BFC-A280-D6CA039D2F9D}" dt="2023-11-12T16:49:07.241" v="4080" actId="14100"/>
          <ac:picMkLst>
            <pc:docMk/>
            <pc:sldMk cId="3828178042" sldId="350"/>
            <ac:picMk id="1026" creationId="{BD208657-1096-1886-0868-323E1959FFEE}"/>
          </ac:picMkLst>
        </pc:picChg>
      </pc:sldChg>
      <pc:sldChg chg="addSp delSp modSp add mod ord">
        <pc:chgData name="Alex Elwood" userId="8fc76e07110b2250" providerId="LiveId" clId="{62CEA04E-1854-4BFC-A280-D6CA039D2F9D}" dt="2023-11-14T09:19:48.611" v="6028" actId="1076"/>
        <pc:sldMkLst>
          <pc:docMk/>
          <pc:sldMk cId="2169656132" sldId="351"/>
        </pc:sldMkLst>
        <pc:spChg chg="add mod">
          <ac:chgData name="Alex Elwood" userId="8fc76e07110b2250" providerId="LiveId" clId="{62CEA04E-1854-4BFC-A280-D6CA039D2F9D}" dt="2023-11-12T16:50:28.735" v="4101"/>
          <ac:spMkLst>
            <pc:docMk/>
            <pc:sldMk cId="2169656132" sldId="351"/>
            <ac:spMk id="2" creationId="{0BCE11EA-4FFD-06FA-56EA-9C5814B1B38E}"/>
          </ac:spMkLst>
        </pc:spChg>
        <pc:spChg chg="mod">
          <ac:chgData name="Alex Elwood" userId="8fc76e07110b2250" providerId="LiveId" clId="{62CEA04E-1854-4BFC-A280-D6CA039D2F9D}" dt="2023-11-14T09:19:48.611" v="6028" actId="1076"/>
          <ac:spMkLst>
            <pc:docMk/>
            <pc:sldMk cId="2169656132" sldId="351"/>
            <ac:spMk id="3" creationId="{CE961CC5-14AA-FCF0-B9A6-5C6F96F9A997}"/>
          </ac:spMkLst>
        </pc:spChg>
        <pc:spChg chg="add mod">
          <ac:chgData name="Alex Elwood" userId="8fc76e07110b2250" providerId="LiveId" clId="{62CEA04E-1854-4BFC-A280-D6CA039D2F9D}" dt="2023-11-12T16:51:36.299" v="4116"/>
          <ac:spMkLst>
            <pc:docMk/>
            <pc:sldMk cId="2169656132" sldId="351"/>
            <ac:spMk id="4" creationId="{76DF7F60-FA20-318C-6E52-66EB873A1186}"/>
          </ac:spMkLst>
        </pc:spChg>
        <pc:spChg chg="add del mod">
          <ac:chgData name="Alex Elwood" userId="8fc76e07110b2250" providerId="LiveId" clId="{62CEA04E-1854-4BFC-A280-D6CA039D2F9D}" dt="2023-11-12T20:15:21.406" v="5965" actId="478"/>
          <ac:spMkLst>
            <pc:docMk/>
            <pc:sldMk cId="2169656132" sldId="351"/>
            <ac:spMk id="5" creationId="{5642735F-6F7C-8806-09BF-2D7A0BB642EB}"/>
          </ac:spMkLst>
        </pc:spChg>
        <pc:spChg chg="add mod">
          <ac:chgData name="Alex Elwood" userId="8fc76e07110b2250" providerId="LiveId" clId="{62CEA04E-1854-4BFC-A280-D6CA039D2F9D}" dt="2023-11-12T20:15:25.074" v="5967" actId="1076"/>
          <ac:spMkLst>
            <pc:docMk/>
            <pc:sldMk cId="2169656132" sldId="351"/>
            <ac:spMk id="6" creationId="{38B2EC5F-D549-22D0-EAA0-E42B55B2F4DD}"/>
          </ac:spMkLst>
        </pc:spChg>
        <pc:picChg chg="mod">
          <ac:chgData name="Alex Elwood" userId="8fc76e07110b2250" providerId="LiveId" clId="{62CEA04E-1854-4BFC-A280-D6CA039D2F9D}" dt="2023-11-14T09:19:46.123" v="6027" actId="1076"/>
          <ac:picMkLst>
            <pc:docMk/>
            <pc:sldMk cId="2169656132" sldId="351"/>
            <ac:picMk id="1026" creationId="{BD208657-1096-1886-0868-323E1959FFEE}"/>
          </ac:picMkLst>
        </pc:picChg>
      </pc:sldChg>
      <pc:sldChg chg="addSp delSp modSp add mod modAnim">
        <pc:chgData name="Alex Elwood" userId="8fc76e07110b2250" providerId="LiveId" clId="{62CEA04E-1854-4BFC-A280-D6CA039D2F9D}" dt="2023-11-14T09:24:34.762" v="6059" actId="1076"/>
        <pc:sldMkLst>
          <pc:docMk/>
          <pc:sldMk cId="2207523171" sldId="352"/>
        </pc:sldMkLst>
        <pc:spChg chg="add mod">
          <ac:chgData name="Alex Elwood" userId="8fc76e07110b2250" providerId="LiveId" clId="{62CEA04E-1854-4BFC-A280-D6CA039D2F9D}" dt="2023-11-12T20:15:44.682" v="5973" actId="1076"/>
          <ac:spMkLst>
            <pc:docMk/>
            <pc:sldMk cId="2207523171" sldId="352"/>
            <ac:spMk id="2" creationId="{E3377AA4-5CAF-44D0-81BC-75E4A45F183C}"/>
          </ac:spMkLst>
        </pc:spChg>
        <pc:spChg chg="del">
          <ac:chgData name="Alex Elwood" userId="8fc76e07110b2250" providerId="LiveId" clId="{62CEA04E-1854-4BFC-A280-D6CA039D2F9D}" dt="2023-11-12T16:09:31.384" v="3305" actId="478"/>
          <ac:spMkLst>
            <pc:docMk/>
            <pc:sldMk cId="2207523171" sldId="352"/>
            <ac:spMk id="3" creationId="{CE961CC5-14AA-FCF0-B9A6-5C6F96F9A997}"/>
          </ac:spMkLst>
        </pc:spChg>
        <pc:spChg chg="add mod">
          <ac:chgData name="Alex Elwood" userId="8fc76e07110b2250" providerId="LiveId" clId="{62CEA04E-1854-4BFC-A280-D6CA039D2F9D}" dt="2023-11-14T09:24:18.044" v="6055" actId="207"/>
          <ac:spMkLst>
            <pc:docMk/>
            <pc:sldMk cId="2207523171" sldId="352"/>
            <ac:spMk id="4" creationId="{C49EB70A-FA78-591E-BBD8-6DAEFB9994EC}"/>
          </ac:spMkLst>
        </pc:spChg>
        <pc:spChg chg="add del mod">
          <ac:chgData name="Alex Elwood" userId="8fc76e07110b2250" providerId="LiveId" clId="{62CEA04E-1854-4BFC-A280-D6CA039D2F9D}" dt="2023-11-12T16:10:05.734" v="3314" actId="478"/>
          <ac:spMkLst>
            <pc:docMk/>
            <pc:sldMk cId="2207523171" sldId="352"/>
            <ac:spMk id="6" creationId="{E79845AB-7C4E-2031-6B06-C38F8CFA1C11}"/>
          </ac:spMkLst>
        </pc:spChg>
        <pc:spChg chg="add mod">
          <ac:chgData name="Alex Elwood" userId="8fc76e07110b2250" providerId="LiveId" clId="{62CEA04E-1854-4BFC-A280-D6CA039D2F9D}" dt="2023-11-14T09:24:30.690" v="6058" actId="1076"/>
          <ac:spMkLst>
            <pc:docMk/>
            <pc:sldMk cId="2207523171" sldId="352"/>
            <ac:spMk id="7" creationId="{133E87B9-BD72-510B-1A5F-87483C027197}"/>
          </ac:spMkLst>
        </pc:spChg>
        <pc:spChg chg="add mod">
          <ac:chgData name="Alex Elwood" userId="8fc76e07110b2250" providerId="LiveId" clId="{62CEA04E-1854-4BFC-A280-D6CA039D2F9D}" dt="2023-11-14T09:24:34.762" v="6059" actId="1076"/>
          <ac:spMkLst>
            <pc:docMk/>
            <pc:sldMk cId="2207523171" sldId="352"/>
            <ac:spMk id="8" creationId="{4A6366E8-1615-68B9-2C01-3F6F3853FC3A}"/>
          </ac:spMkLst>
        </pc:spChg>
        <pc:spChg chg="add mod">
          <ac:chgData name="Alex Elwood" userId="8fc76e07110b2250" providerId="LiveId" clId="{62CEA04E-1854-4BFC-A280-D6CA039D2F9D}" dt="2023-11-14T09:24:27.363" v="6057" actId="1076"/>
          <ac:spMkLst>
            <pc:docMk/>
            <pc:sldMk cId="2207523171" sldId="352"/>
            <ac:spMk id="9" creationId="{E3D64904-E4F9-4C40-E47C-718BAA5D1DFC}"/>
          </ac:spMkLst>
        </pc:spChg>
        <pc:spChg chg="add mod">
          <ac:chgData name="Alex Elwood" userId="8fc76e07110b2250" providerId="LiveId" clId="{62CEA04E-1854-4BFC-A280-D6CA039D2F9D}" dt="2023-11-14T09:24:21.746" v="6056" actId="1076"/>
          <ac:spMkLst>
            <pc:docMk/>
            <pc:sldMk cId="2207523171" sldId="352"/>
            <ac:spMk id="10" creationId="{6D487068-5B62-BEA9-0FE3-EA1612D1D673}"/>
          </ac:spMkLst>
        </pc:spChg>
        <pc:spChg chg="add del mod">
          <ac:chgData name="Alex Elwood" userId="8fc76e07110b2250" providerId="LiveId" clId="{62CEA04E-1854-4BFC-A280-D6CA039D2F9D}" dt="2023-11-12T16:29:29.727" v="3675"/>
          <ac:spMkLst>
            <pc:docMk/>
            <pc:sldMk cId="2207523171" sldId="352"/>
            <ac:spMk id="13" creationId="{C0897424-483C-A749-097C-B55AFE35280D}"/>
          </ac:spMkLst>
        </pc:spChg>
        <pc:spChg chg="add del mod">
          <ac:chgData name="Alex Elwood" userId="8fc76e07110b2250" providerId="LiveId" clId="{62CEA04E-1854-4BFC-A280-D6CA039D2F9D}" dt="2023-11-12T16:29:29.727" v="3675"/>
          <ac:spMkLst>
            <pc:docMk/>
            <pc:sldMk cId="2207523171" sldId="352"/>
            <ac:spMk id="14" creationId="{3423B706-5EFD-B6A9-4C2C-479DD00AEC57}"/>
          </ac:spMkLst>
        </pc:spChg>
        <pc:spChg chg="add mod">
          <ac:chgData name="Alex Elwood" userId="8fc76e07110b2250" providerId="LiveId" clId="{62CEA04E-1854-4BFC-A280-D6CA039D2F9D}" dt="2023-11-12T16:53:52.992" v="4158" actId="1076"/>
          <ac:spMkLst>
            <pc:docMk/>
            <pc:sldMk cId="2207523171" sldId="352"/>
            <ac:spMk id="17" creationId="{6E409F85-46E2-1ACB-A579-48A76F78E26E}"/>
          </ac:spMkLst>
        </pc:spChg>
        <pc:spChg chg="add mod">
          <ac:chgData name="Alex Elwood" userId="8fc76e07110b2250" providerId="LiveId" clId="{62CEA04E-1854-4BFC-A280-D6CA039D2F9D}" dt="2023-11-12T16:53:45.359" v="4156" actId="1076"/>
          <ac:spMkLst>
            <pc:docMk/>
            <pc:sldMk cId="2207523171" sldId="352"/>
            <ac:spMk id="18" creationId="{934A4934-A0FE-B834-0B96-CDC167933CEE}"/>
          </ac:spMkLst>
        </pc:spChg>
        <pc:spChg chg="add mod">
          <ac:chgData name="Alex Elwood" userId="8fc76e07110b2250" providerId="LiveId" clId="{62CEA04E-1854-4BFC-A280-D6CA039D2F9D}" dt="2023-11-12T16:50:32.624" v="4104"/>
          <ac:spMkLst>
            <pc:docMk/>
            <pc:sldMk cId="2207523171" sldId="352"/>
            <ac:spMk id="19" creationId="{227698E5-F0AD-7D81-79F3-40A40D7C3027}"/>
          </ac:spMkLst>
        </pc:spChg>
        <pc:spChg chg="add mod">
          <ac:chgData name="Alex Elwood" userId="8fc76e07110b2250" providerId="LiveId" clId="{62CEA04E-1854-4BFC-A280-D6CA039D2F9D}" dt="2023-11-12T16:51:28.684" v="4112"/>
          <ac:spMkLst>
            <pc:docMk/>
            <pc:sldMk cId="2207523171" sldId="352"/>
            <ac:spMk id="20" creationId="{64BB5834-D118-9A7B-22E0-02D942657A79}"/>
          </ac:spMkLst>
        </pc:spChg>
        <pc:spChg chg="add del mod">
          <ac:chgData name="Alex Elwood" userId="8fc76e07110b2250" providerId="LiveId" clId="{62CEA04E-1854-4BFC-A280-D6CA039D2F9D}" dt="2023-11-12T20:15:40.642" v="5971" actId="478"/>
          <ac:spMkLst>
            <pc:docMk/>
            <pc:sldMk cId="2207523171" sldId="352"/>
            <ac:spMk id="21" creationId="{B8269B16-3927-F9EC-F814-0ED4F0E679AB}"/>
          </ac:spMkLst>
        </pc:spChg>
        <pc:picChg chg="add del mod">
          <ac:chgData name="Alex Elwood" userId="8fc76e07110b2250" providerId="LiveId" clId="{62CEA04E-1854-4BFC-A280-D6CA039D2F9D}" dt="2023-11-12T16:29:29.727" v="3675"/>
          <ac:picMkLst>
            <pc:docMk/>
            <pc:sldMk cId="2207523171" sldId="352"/>
            <ac:picMk id="11" creationId="{3236FC8E-ABAF-7E6A-BF2B-26ABCB7428F9}"/>
          </ac:picMkLst>
        </pc:picChg>
        <pc:picChg chg="add del mod">
          <ac:chgData name="Alex Elwood" userId="8fc76e07110b2250" providerId="LiveId" clId="{62CEA04E-1854-4BFC-A280-D6CA039D2F9D}" dt="2023-11-12T16:29:29.727" v="3675"/>
          <ac:picMkLst>
            <pc:docMk/>
            <pc:sldMk cId="2207523171" sldId="352"/>
            <ac:picMk id="12" creationId="{531BB7D3-5BCD-EF27-2C77-B7F2FB7537AE}"/>
          </ac:picMkLst>
        </pc:picChg>
        <pc:picChg chg="add del mod">
          <ac:chgData name="Alex Elwood" userId="8fc76e07110b2250" providerId="LiveId" clId="{62CEA04E-1854-4BFC-A280-D6CA039D2F9D}" dt="2023-11-12T16:29:36.789" v="3678" actId="478"/>
          <ac:picMkLst>
            <pc:docMk/>
            <pc:sldMk cId="2207523171" sldId="352"/>
            <ac:picMk id="15" creationId="{5DD9AD55-59C2-2830-5619-FB2CCA7ECF4B}"/>
          </ac:picMkLst>
        </pc:picChg>
        <pc:picChg chg="add mod">
          <ac:chgData name="Alex Elwood" userId="8fc76e07110b2250" providerId="LiveId" clId="{62CEA04E-1854-4BFC-A280-D6CA039D2F9D}" dt="2023-11-12T16:29:33.002" v="3676"/>
          <ac:picMkLst>
            <pc:docMk/>
            <pc:sldMk cId="2207523171" sldId="352"/>
            <ac:picMk id="16" creationId="{280ED1C9-C7B2-4911-73A4-7629FDA42173}"/>
          </ac:picMkLst>
        </pc:picChg>
        <pc:picChg chg="mod">
          <ac:chgData name="Alex Elwood" userId="8fc76e07110b2250" providerId="LiveId" clId="{62CEA04E-1854-4BFC-A280-D6CA039D2F9D}" dt="2023-11-12T16:53:35.143" v="4152" actId="14100"/>
          <ac:picMkLst>
            <pc:docMk/>
            <pc:sldMk cId="2207523171" sldId="352"/>
            <ac:picMk id="1026" creationId="{BD208657-1096-1886-0868-323E1959FFEE}"/>
          </ac:picMkLst>
        </pc:picChg>
      </pc:sldChg>
      <pc:sldChg chg="addSp delSp modSp add mod">
        <pc:chgData name="Alex Elwood" userId="8fc76e07110b2250" providerId="LiveId" clId="{62CEA04E-1854-4BFC-A280-D6CA039D2F9D}" dt="2023-11-12T20:16:46.795" v="5995" actId="1076"/>
        <pc:sldMkLst>
          <pc:docMk/>
          <pc:sldMk cId="2287612403" sldId="353"/>
        </pc:sldMkLst>
        <pc:spChg chg="add mod">
          <ac:chgData name="Alex Elwood" userId="8fc76e07110b2250" providerId="LiveId" clId="{62CEA04E-1854-4BFC-A280-D6CA039D2F9D}" dt="2023-11-12T20:16:46.795" v="5995" actId="1076"/>
          <ac:spMkLst>
            <pc:docMk/>
            <pc:sldMk cId="2287612403" sldId="353"/>
            <ac:spMk id="2" creationId="{1B58E75F-8214-3492-DD92-306F46DA2A62}"/>
          </ac:spMkLst>
        </pc:spChg>
        <pc:spChg chg="del">
          <ac:chgData name="Alex Elwood" userId="8fc76e07110b2250" providerId="LiveId" clId="{62CEA04E-1854-4BFC-A280-D6CA039D2F9D}" dt="2023-11-12T16:25:34.857" v="3646" actId="478"/>
          <ac:spMkLst>
            <pc:docMk/>
            <pc:sldMk cId="2287612403" sldId="353"/>
            <ac:spMk id="3" creationId="{CE961CC5-14AA-FCF0-B9A6-5C6F96F9A997}"/>
          </ac:spMkLst>
        </pc:spChg>
        <pc:spChg chg="add mod">
          <ac:chgData name="Alex Elwood" userId="8fc76e07110b2250" providerId="LiveId" clId="{62CEA04E-1854-4BFC-A280-D6CA039D2F9D}" dt="2023-11-12T16:36:25.446" v="3954" actId="255"/>
          <ac:spMkLst>
            <pc:docMk/>
            <pc:sldMk cId="2287612403" sldId="353"/>
            <ac:spMk id="4" creationId="{6BF17851-651C-859C-DE6C-7187D9DCFCDF}"/>
          </ac:spMkLst>
        </pc:spChg>
        <pc:spChg chg="add mod">
          <ac:chgData name="Alex Elwood" userId="8fc76e07110b2250" providerId="LiveId" clId="{62CEA04E-1854-4BFC-A280-D6CA039D2F9D}" dt="2023-11-12T16:50:36.053" v="4106"/>
          <ac:spMkLst>
            <pc:docMk/>
            <pc:sldMk cId="2287612403" sldId="353"/>
            <ac:spMk id="5" creationId="{7EE8FDF7-EC87-1CEB-5F4E-1E8DEEA928AA}"/>
          </ac:spMkLst>
        </pc:spChg>
        <pc:spChg chg="add mod">
          <ac:chgData name="Alex Elwood" userId="8fc76e07110b2250" providerId="LiveId" clId="{62CEA04E-1854-4BFC-A280-D6CA039D2F9D}" dt="2023-11-12T16:51:27.189" v="4110"/>
          <ac:spMkLst>
            <pc:docMk/>
            <pc:sldMk cId="2287612403" sldId="353"/>
            <ac:spMk id="6" creationId="{966A0C47-0BF2-9976-72C9-EC9F0FE1EFF8}"/>
          </ac:spMkLst>
        </pc:spChg>
        <pc:spChg chg="add del mod">
          <ac:chgData name="Alex Elwood" userId="8fc76e07110b2250" providerId="LiveId" clId="{62CEA04E-1854-4BFC-A280-D6CA039D2F9D}" dt="2023-11-12T20:16:44.093" v="5993" actId="478"/>
          <ac:spMkLst>
            <pc:docMk/>
            <pc:sldMk cId="2287612403" sldId="353"/>
            <ac:spMk id="7" creationId="{FA7DCE5F-9517-791A-516F-3324660C0354}"/>
          </ac:spMkLst>
        </pc:spChg>
        <pc:picChg chg="mod">
          <ac:chgData name="Alex Elwood" userId="8fc76e07110b2250" providerId="LiveId" clId="{62CEA04E-1854-4BFC-A280-D6CA039D2F9D}" dt="2023-11-12T16:49:56.793" v="4091" actId="14100"/>
          <ac:picMkLst>
            <pc:docMk/>
            <pc:sldMk cId="2287612403" sldId="353"/>
            <ac:picMk id="1026" creationId="{BD208657-1096-1886-0868-323E1959FFEE}"/>
          </ac:picMkLst>
        </pc:picChg>
        <pc:picChg chg="add mod">
          <ac:chgData name="Alex Elwood" userId="8fc76e07110b2250" providerId="LiveId" clId="{62CEA04E-1854-4BFC-A280-D6CA039D2F9D}" dt="2023-11-12T16:36:16.664" v="3944" actId="1076"/>
          <ac:picMkLst>
            <pc:docMk/>
            <pc:sldMk cId="2287612403" sldId="353"/>
            <ac:picMk id="3074" creationId="{72A4B666-DC4C-90A1-5F95-E8BFD6B35AF1}"/>
          </ac:picMkLst>
        </pc:picChg>
      </pc:sldChg>
      <pc:sldChg chg="modSp add del mod">
        <pc:chgData name="Alex Elwood" userId="8fc76e07110b2250" providerId="LiveId" clId="{62CEA04E-1854-4BFC-A280-D6CA039D2F9D}" dt="2023-11-12T16:33:03.812" v="3932" actId="47"/>
        <pc:sldMkLst>
          <pc:docMk/>
          <pc:sldMk cId="3766904935" sldId="354"/>
        </pc:sldMkLst>
        <pc:spChg chg="mod">
          <ac:chgData name="Alex Elwood" userId="8fc76e07110b2250" providerId="LiveId" clId="{62CEA04E-1854-4BFC-A280-D6CA039D2F9D}" dt="2023-11-12T16:16:02.119" v="3518" actId="113"/>
          <ac:spMkLst>
            <pc:docMk/>
            <pc:sldMk cId="3766904935" sldId="354"/>
            <ac:spMk id="3" creationId="{CE961CC5-14AA-FCF0-B9A6-5C6F96F9A997}"/>
          </ac:spMkLst>
        </pc:spChg>
      </pc:sldChg>
      <pc:sldChg chg="add del">
        <pc:chgData name="Alex Elwood" userId="8fc76e07110b2250" providerId="LiveId" clId="{62CEA04E-1854-4BFC-A280-D6CA039D2F9D}" dt="2023-11-12T16:33:02.718" v="3931" actId="47"/>
        <pc:sldMkLst>
          <pc:docMk/>
          <pc:sldMk cId="402585984" sldId="355"/>
        </pc:sldMkLst>
      </pc:sldChg>
      <pc:sldChg chg="addSp delSp modSp add mod modAnim">
        <pc:chgData name="Alex Elwood" userId="8fc76e07110b2250" providerId="LiveId" clId="{62CEA04E-1854-4BFC-A280-D6CA039D2F9D}" dt="2023-11-14T09:22:26.379" v="6047" actId="1076"/>
        <pc:sldMkLst>
          <pc:docMk/>
          <pc:sldMk cId="3308633280" sldId="356"/>
        </pc:sldMkLst>
        <pc:spChg chg="add mod">
          <ac:chgData name="Alex Elwood" userId="8fc76e07110b2250" providerId="LiveId" clId="{62CEA04E-1854-4BFC-A280-D6CA039D2F9D}" dt="2023-11-14T09:22:26.379" v="6047" actId="1076"/>
          <ac:spMkLst>
            <pc:docMk/>
            <pc:sldMk cId="3308633280" sldId="356"/>
            <ac:spMk id="2" creationId="{FB045BC1-68D6-545A-757E-8A52E7C44A71}"/>
          </ac:spMkLst>
        </pc:spChg>
        <pc:spChg chg="mod">
          <ac:chgData name="Alex Elwood" userId="8fc76e07110b2250" providerId="LiveId" clId="{62CEA04E-1854-4BFC-A280-D6CA039D2F9D}" dt="2023-11-14T09:22:02.980" v="6040" actId="207"/>
          <ac:spMkLst>
            <pc:docMk/>
            <pc:sldMk cId="3308633280" sldId="356"/>
            <ac:spMk id="3" creationId="{CE961CC5-14AA-FCF0-B9A6-5C6F96F9A997}"/>
          </ac:spMkLst>
        </pc:spChg>
        <pc:spChg chg="add mod">
          <ac:chgData name="Alex Elwood" userId="8fc76e07110b2250" providerId="LiveId" clId="{62CEA04E-1854-4BFC-A280-D6CA039D2F9D}" dt="2023-11-14T09:22:23.490" v="6046" actId="1076"/>
          <ac:spMkLst>
            <pc:docMk/>
            <pc:sldMk cId="3308633280" sldId="356"/>
            <ac:spMk id="4" creationId="{512AF448-657C-4722-A160-216B56F94266}"/>
          </ac:spMkLst>
        </pc:spChg>
        <pc:spChg chg="add mod">
          <ac:chgData name="Alex Elwood" userId="8fc76e07110b2250" providerId="LiveId" clId="{62CEA04E-1854-4BFC-A280-D6CA039D2F9D}" dt="2023-11-14T09:22:20.651" v="6045" actId="1076"/>
          <ac:spMkLst>
            <pc:docMk/>
            <pc:sldMk cId="3308633280" sldId="356"/>
            <ac:spMk id="5" creationId="{C4DE583B-3E8C-FE59-13FC-FF040492147B}"/>
          </ac:spMkLst>
        </pc:spChg>
        <pc:spChg chg="add mod">
          <ac:chgData name="Alex Elwood" userId="8fc76e07110b2250" providerId="LiveId" clId="{62CEA04E-1854-4BFC-A280-D6CA039D2F9D}" dt="2023-11-14T09:22:13.676" v="6043" actId="1076"/>
          <ac:spMkLst>
            <pc:docMk/>
            <pc:sldMk cId="3308633280" sldId="356"/>
            <ac:spMk id="6" creationId="{8482CBBB-05CF-07BF-1197-5A84EB26BE99}"/>
          </ac:spMkLst>
        </pc:spChg>
        <pc:spChg chg="add mod">
          <ac:chgData name="Alex Elwood" userId="8fc76e07110b2250" providerId="LiveId" clId="{62CEA04E-1854-4BFC-A280-D6CA039D2F9D}" dt="2023-11-14T09:22:06.442" v="6041" actId="1076"/>
          <ac:spMkLst>
            <pc:docMk/>
            <pc:sldMk cId="3308633280" sldId="356"/>
            <ac:spMk id="7" creationId="{6708BDEB-D75F-F30D-8713-6F7E5ECC5877}"/>
          </ac:spMkLst>
        </pc:spChg>
        <pc:spChg chg="add mod">
          <ac:chgData name="Alex Elwood" userId="8fc76e07110b2250" providerId="LiveId" clId="{62CEA04E-1854-4BFC-A280-D6CA039D2F9D}" dt="2023-11-12T16:51:34.312" v="4114" actId="1076"/>
          <ac:spMkLst>
            <pc:docMk/>
            <pc:sldMk cId="3308633280" sldId="356"/>
            <ac:spMk id="8" creationId="{2142639D-1048-5594-ADED-970EF12304F4}"/>
          </ac:spMkLst>
        </pc:spChg>
        <pc:spChg chg="add mod">
          <ac:chgData name="Alex Elwood" userId="8fc76e07110b2250" providerId="LiveId" clId="{62CEA04E-1854-4BFC-A280-D6CA039D2F9D}" dt="2023-11-12T16:49:39.288" v="4089" actId="1076"/>
          <ac:spMkLst>
            <pc:docMk/>
            <pc:sldMk cId="3308633280" sldId="356"/>
            <ac:spMk id="10" creationId="{81085DF8-4F6F-74D9-97D6-FC5B011CC867}"/>
          </ac:spMkLst>
        </pc:spChg>
        <pc:spChg chg="add mod">
          <ac:chgData name="Alex Elwood" userId="8fc76e07110b2250" providerId="LiveId" clId="{62CEA04E-1854-4BFC-A280-D6CA039D2F9D}" dt="2023-11-12T16:49:33.416" v="4087" actId="1076"/>
          <ac:spMkLst>
            <pc:docMk/>
            <pc:sldMk cId="3308633280" sldId="356"/>
            <ac:spMk id="11" creationId="{7457ECBE-C1B1-E64F-7DE3-C28FCAEB7D5C}"/>
          </ac:spMkLst>
        </pc:spChg>
        <pc:spChg chg="add mod">
          <ac:chgData name="Alex Elwood" userId="8fc76e07110b2250" providerId="LiveId" clId="{62CEA04E-1854-4BFC-A280-D6CA039D2F9D}" dt="2023-11-12T16:50:31.380" v="4103"/>
          <ac:spMkLst>
            <pc:docMk/>
            <pc:sldMk cId="3308633280" sldId="356"/>
            <ac:spMk id="12" creationId="{05A45A12-1DEB-B283-0640-239A5B8B7423}"/>
          </ac:spMkLst>
        </pc:spChg>
        <pc:spChg chg="add mod">
          <ac:chgData name="Alex Elwood" userId="8fc76e07110b2250" providerId="LiveId" clId="{62CEA04E-1854-4BFC-A280-D6CA039D2F9D}" dt="2023-11-12T16:51:30.028" v="4113"/>
          <ac:spMkLst>
            <pc:docMk/>
            <pc:sldMk cId="3308633280" sldId="356"/>
            <ac:spMk id="13" creationId="{DC5561C4-D5EB-8403-E9B9-D6006EEA768A}"/>
          </ac:spMkLst>
        </pc:spChg>
        <pc:spChg chg="add del mod">
          <ac:chgData name="Alex Elwood" userId="8fc76e07110b2250" providerId="LiveId" clId="{62CEA04E-1854-4BFC-A280-D6CA039D2F9D}" dt="2023-11-12T20:15:34.958" v="5969" actId="478"/>
          <ac:spMkLst>
            <pc:docMk/>
            <pc:sldMk cId="3308633280" sldId="356"/>
            <ac:spMk id="14" creationId="{59FB7058-FE75-DF6E-3DFE-29B2BC5AB782}"/>
          </ac:spMkLst>
        </pc:spChg>
        <pc:spChg chg="add mod">
          <ac:chgData name="Alex Elwood" userId="8fc76e07110b2250" providerId="LiveId" clId="{62CEA04E-1854-4BFC-A280-D6CA039D2F9D}" dt="2023-11-12T20:15:35.264" v="5970"/>
          <ac:spMkLst>
            <pc:docMk/>
            <pc:sldMk cId="3308633280" sldId="356"/>
            <ac:spMk id="15" creationId="{848D0299-CB26-AA71-6D7C-6C5DB4624FAD}"/>
          </ac:spMkLst>
        </pc:spChg>
        <pc:picChg chg="add mod">
          <ac:chgData name="Alex Elwood" userId="8fc76e07110b2250" providerId="LiveId" clId="{62CEA04E-1854-4BFC-A280-D6CA039D2F9D}" dt="2023-11-12T16:49:26.767" v="4084" actId="1076"/>
          <ac:picMkLst>
            <pc:docMk/>
            <pc:sldMk cId="3308633280" sldId="356"/>
            <ac:picMk id="9" creationId="{2D8DEEE8-2C52-1163-4F48-DC9FF81E55E5}"/>
          </ac:picMkLst>
        </pc:picChg>
        <pc:picChg chg="mod">
          <ac:chgData name="Alex Elwood" userId="8fc76e07110b2250" providerId="LiveId" clId="{62CEA04E-1854-4BFC-A280-D6CA039D2F9D}" dt="2023-11-12T16:49:23.746" v="4083" actId="14100"/>
          <ac:picMkLst>
            <pc:docMk/>
            <pc:sldMk cId="3308633280" sldId="356"/>
            <ac:picMk id="1026" creationId="{BD208657-1096-1886-0868-323E1959FFEE}"/>
          </ac:picMkLst>
        </pc:picChg>
      </pc:sldChg>
      <pc:sldChg chg="addSp delSp modSp add mod ord">
        <pc:chgData name="Alex Elwood" userId="8fc76e07110b2250" providerId="LiveId" clId="{62CEA04E-1854-4BFC-A280-D6CA039D2F9D}" dt="2023-11-12T20:16:38.948" v="5992"/>
        <pc:sldMkLst>
          <pc:docMk/>
          <pc:sldMk cId="4243238997" sldId="357"/>
        </pc:sldMkLst>
        <pc:spChg chg="mod">
          <ac:chgData name="Alex Elwood" userId="8fc76e07110b2250" providerId="LiveId" clId="{62CEA04E-1854-4BFC-A280-D6CA039D2F9D}" dt="2023-11-12T16:31:05.886" v="3810" actId="20577"/>
          <ac:spMkLst>
            <pc:docMk/>
            <pc:sldMk cId="4243238997" sldId="357"/>
            <ac:spMk id="2" creationId="{A1343152-50DC-069C-A2D1-BA8D0480ACFF}"/>
          </ac:spMkLst>
        </pc:spChg>
        <pc:spChg chg="mod">
          <ac:chgData name="Alex Elwood" userId="8fc76e07110b2250" providerId="LiveId" clId="{62CEA04E-1854-4BFC-A280-D6CA039D2F9D}" dt="2023-11-12T16:30:23.868" v="3752" actId="20577"/>
          <ac:spMkLst>
            <pc:docMk/>
            <pc:sldMk cId="4243238997" sldId="357"/>
            <ac:spMk id="3" creationId="{CE961CC5-14AA-FCF0-B9A6-5C6F96F9A997}"/>
          </ac:spMkLst>
        </pc:spChg>
        <pc:spChg chg="mod">
          <ac:chgData name="Alex Elwood" userId="8fc76e07110b2250" providerId="LiveId" clId="{62CEA04E-1854-4BFC-A280-D6CA039D2F9D}" dt="2023-11-12T16:32:05.921" v="3859" actId="1076"/>
          <ac:spMkLst>
            <pc:docMk/>
            <pc:sldMk cId="4243238997" sldId="357"/>
            <ac:spMk id="4" creationId="{53AB25BE-7E15-11FA-C3BA-B6DEB056AF15}"/>
          </ac:spMkLst>
        </pc:spChg>
        <pc:spChg chg="mod">
          <ac:chgData name="Alex Elwood" userId="8fc76e07110b2250" providerId="LiveId" clId="{62CEA04E-1854-4BFC-A280-D6CA039D2F9D}" dt="2023-11-12T16:32:57.321" v="3930" actId="14100"/>
          <ac:spMkLst>
            <pc:docMk/>
            <pc:sldMk cId="4243238997" sldId="357"/>
            <ac:spMk id="5" creationId="{D7AB7E63-7374-EBE0-E4B7-162BC1545C7C}"/>
          </ac:spMkLst>
        </pc:spChg>
        <pc:spChg chg="add mod">
          <ac:chgData name="Alex Elwood" userId="8fc76e07110b2250" providerId="LiveId" clId="{62CEA04E-1854-4BFC-A280-D6CA039D2F9D}" dt="2023-11-12T16:50:33.893" v="4105"/>
          <ac:spMkLst>
            <pc:docMk/>
            <pc:sldMk cId="4243238997" sldId="357"/>
            <ac:spMk id="6" creationId="{B44E1993-C91E-E6C7-8317-6F21953CF4F0}"/>
          </ac:spMkLst>
        </pc:spChg>
        <pc:spChg chg="add mod">
          <ac:chgData name="Alex Elwood" userId="8fc76e07110b2250" providerId="LiveId" clId="{62CEA04E-1854-4BFC-A280-D6CA039D2F9D}" dt="2023-11-12T16:51:27.875" v="4111"/>
          <ac:spMkLst>
            <pc:docMk/>
            <pc:sldMk cId="4243238997" sldId="357"/>
            <ac:spMk id="7" creationId="{6C805ABA-EA0B-3EA8-C2C0-E82A0AC56DA8}"/>
          </ac:spMkLst>
        </pc:spChg>
        <pc:spChg chg="add del mod">
          <ac:chgData name="Alex Elwood" userId="8fc76e07110b2250" providerId="LiveId" clId="{62CEA04E-1854-4BFC-A280-D6CA039D2F9D}" dt="2023-11-12T20:16:38.756" v="5991" actId="478"/>
          <ac:spMkLst>
            <pc:docMk/>
            <pc:sldMk cId="4243238997" sldId="357"/>
            <ac:spMk id="8" creationId="{8304745E-9D90-D22A-004F-1BE8D5A8E59F}"/>
          </ac:spMkLst>
        </pc:spChg>
        <pc:spChg chg="add mod">
          <ac:chgData name="Alex Elwood" userId="8fc76e07110b2250" providerId="LiveId" clId="{62CEA04E-1854-4BFC-A280-D6CA039D2F9D}" dt="2023-11-12T20:16:38.948" v="5992"/>
          <ac:spMkLst>
            <pc:docMk/>
            <pc:sldMk cId="4243238997" sldId="357"/>
            <ac:spMk id="9" creationId="{F7649B78-3C3E-F30C-A3B6-F96E44095E20}"/>
          </ac:spMkLst>
        </pc:spChg>
        <pc:picChg chg="mod">
          <ac:chgData name="Alex Elwood" userId="8fc76e07110b2250" providerId="LiveId" clId="{62CEA04E-1854-4BFC-A280-D6CA039D2F9D}" dt="2023-11-12T16:49:47.135" v="4090" actId="14100"/>
          <ac:picMkLst>
            <pc:docMk/>
            <pc:sldMk cId="4243238997" sldId="357"/>
            <ac:picMk id="1026" creationId="{BD208657-1096-1886-0868-323E1959FFEE}"/>
          </ac:picMkLst>
        </pc:picChg>
      </pc:sldChg>
      <pc:sldChg chg="addSp delSp modSp add mod modAnim">
        <pc:chgData name="Alex Elwood" userId="8fc76e07110b2250" providerId="LiveId" clId="{62CEA04E-1854-4BFC-A280-D6CA039D2F9D}" dt="2023-11-12T20:15:52.538" v="5976" actId="1076"/>
        <pc:sldMkLst>
          <pc:docMk/>
          <pc:sldMk cId="1503928972" sldId="358"/>
        </pc:sldMkLst>
        <pc:spChg chg="add mod">
          <ac:chgData name="Alex Elwood" userId="8fc76e07110b2250" providerId="LiveId" clId="{62CEA04E-1854-4BFC-A280-D6CA039D2F9D}" dt="2023-11-12T17:24:27.127" v="4339" actId="13926"/>
          <ac:spMkLst>
            <pc:docMk/>
            <pc:sldMk cId="1503928972" sldId="358"/>
            <ac:spMk id="2" creationId="{EBB64BD5-0768-D79D-BDDD-3249AA6F908D}"/>
          </ac:spMkLst>
        </pc:spChg>
        <pc:spChg chg="add mod">
          <ac:chgData name="Alex Elwood" userId="8fc76e07110b2250" providerId="LiveId" clId="{62CEA04E-1854-4BFC-A280-D6CA039D2F9D}" dt="2023-11-12T20:15:52.538" v="5976" actId="1076"/>
          <ac:spMkLst>
            <pc:docMk/>
            <pc:sldMk cId="1503928972" sldId="358"/>
            <ac:spMk id="3" creationId="{74B15B7A-73E4-2FC6-4B8C-D8D9C520AF76}"/>
          </ac:spMkLst>
        </pc:spChg>
        <pc:spChg chg="mod">
          <ac:chgData name="Alex Elwood" userId="8fc76e07110b2250" providerId="LiveId" clId="{62CEA04E-1854-4BFC-A280-D6CA039D2F9D}" dt="2023-11-12T17:24:00.847" v="4330" actId="207"/>
          <ac:spMkLst>
            <pc:docMk/>
            <pc:sldMk cId="1503928972" sldId="358"/>
            <ac:spMk id="4" creationId="{6BF17851-651C-859C-DE6C-7187D9DCFCDF}"/>
          </ac:spMkLst>
        </pc:spChg>
        <pc:spChg chg="del">
          <ac:chgData name="Alex Elwood" userId="8fc76e07110b2250" providerId="LiveId" clId="{62CEA04E-1854-4BFC-A280-D6CA039D2F9D}" dt="2023-11-12T20:15:48.846" v="5974" actId="478"/>
          <ac:spMkLst>
            <pc:docMk/>
            <pc:sldMk cId="1503928972" sldId="358"/>
            <ac:spMk id="7" creationId="{FA7DCE5F-9517-791A-516F-3324660C0354}"/>
          </ac:spMkLst>
        </pc:spChg>
        <pc:picChg chg="mod">
          <ac:chgData name="Alex Elwood" userId="8fc76e07110b2250" providerId="LiveId" clId="{62CEA04E-1854-4BFC-A280-D6CA039D2F9D}" dt="2023-11-12T17:24:18.369" v="4337" actId="1076"/>
          <ac:picMkLst>
            <pc:docMk/>
            <pc:sldMk cId="1503928972" sldId="358"/>
            <ac:picMk id="1026" creationId="{BD208657-1096-1886-0868-323E1959FFEE}"/>
          </ac:picMkLst>
        </pc:picChg>
        <pc:picChg chg="del">
          <ac:chgData name="Alex Elwood" userId="8fc76e07110b2250" providerId="LiveId" clId="{62CEA04E-1854-4BFC-A280-D6CA039D2F9D}" dt="2023-11-12T17:21:28.760" v="4194" actId="478"/>
          <ac:picMkLst>
            <pc:docMk/>
            <pc:sldMk cId="1503928972" sldId="358"/>
            <ac:picMk id="3074" creationId="{72A4B666-DC4C-90A1-5F95-E8BFD6B35AF1}"/>
          </ac:picMkLst>
        </pc:picChg>
      </pc:sldChg>
      <pc:sldChg chg="addSp delSp modSp add mod modAnim">
        <pc:chgData name="Alex Elwood" userId="8fc76e07110b2250" providerId="LiveId" clId="{62CEA04E-1854-4BFC-A280-D6CA039D2F9D}" dt="2023-11-12T20:18:18.001" v="5996"/>
        <pc:sldMkLst>
          <pc:docMk/>
          <pc:sldMk cId="857429782" sldId="359"/>
        </pc:sldMkLst>
        <pc:spChg chg="add mod">
          <ac:chgData name="Alex Elwood" userId="8fc76e07110b2250" providerId="LiveId" clId="{62CEA04E-1854-4BFC-A280-D6CA039D2F9D}" dt="2023-11-12T17:25:11.104" v="4351" actId="1076"/>
          <ac:spMkLst>
            <pc:docMk/>
            <pc:sldMk cId="857429782" sldId="359"/>
            <ac:spMk id="2" creationId="{67057988-2112-BF25-BF6B-58D58EAC1895}"/>
          </ac:spMkLst>
        </pc:spChg>
        <pc:spChg chg="add mod">
          <ac:chgData name="Alex Elwood" userId="8fc76e07110b2250" providerId="LiveId" clId="{62CEA04E-1854-4BFC-A280-D6CA039D2F9D}" dt="2023-11-12T20:16:01.955" v="5979" actId="1076"/>
          <ac:spMkLst>
            <pc:docMk/>
            <pc:sldMk cId="857429782" sldId="359"/>
            <ac:spMk id="3" creationId="{86756720-A81B-59A8-3C40-6330D0EC6CC0}"/>
          </ac:spMkLst>
        </pc:spChg>
        <pc:spChg chg="mod">
          <ac:chgData name="Alex Elwood" userId="8fc76e07110b2250" providerId="LiveId" clId="{62CEA04E-1854-4BFC-A280-D6CA039D2F9D}" dt="2023-11-12T17:25:37.470" v="4378" actId="14100"/>
          <ac:spMkLst>
            <pc:docMk/>
            <pc:sldMk cId="857429782" sldId="359"/>
            <ac:spMk id="4" creationId="{6BF17851-651C-859C-DE6C-7187D9DCFCDF}"/>
          </ac:spMkLst>
        </pc:spChg>
        <pc:spChg chg="del">
          <ac:chgData name="Alex Elwood" userId="8fc76e07110b2250" providerId="LiveId" clId="{62CEA04E-1854-4BFC-A280-D6CA039D2F9D}" dt="2023-11-12T20:15:59.046" v="5977" actId="478"/>
          <ac:spMkLst>
            <pc:docMk/>
            <pc:sldMk cId="857429782" sldId="359"/>
            <ac:spMk id="7" creationId="{FA7DCE5F-9517-791A-516F-3324660C0354}"/>
          </ac:spMkLst>
        </pc:spChg>
        <pc:spChg chg="add mod">
          <ac:chgData name="Alex Elwood" userId="8fc76e07110b2250" providerId="LiveId" clId="{62CEA04E-1854-4BFC-A280-D6CA039D2F9D}" dt="2023-11-12T17:25:14.886" v="4352" actId="1076"/>
          <ac:spMkLst>
            <pc:docMk/>
            <pc:sldMk cId="857429782" sldId="359"/>
            <ac:spMk id="8" creationId="{2F7A56BB-CD20-0EDD-F9C0-8F6DADECB439}"/>
          </ac:spMkLst>
        </pc:spChg>
        <pc:spChg chg="add mod">
          <ac:chgData name="Alex Elwood" userId="8fc76e07110b2250" providerId="LiveId" clId="{62CEA04E-1854-4BFC-A280-D6CA039D2F9D}" dt="2023-11-12T17:40:50.294" v="4794" actId="20577"/>
          <ac:spMkLst>
            <pc:docMk/>
            <pc:sldMk cId="857429782" sldId="359"/>
            <ac:spMk id="9" creationId="{CA317F6B-F716-86BA-674D-A9BA7EB3383D}"/>
          </ac:spMkLst>
        </pc:spChg>
        <pc:picChg chg="mod">
          <ac:chgData name="Alex Elwood" userId="8fc76e07110b2250" providerId="LiveId" clId="{62CEA04E-1854-4BFC-A280-D6CA039D2F9D}" dt="2023-11-12T17:25:01.160" v="4348" actId="1076"/>
          <ac:picMkLst>
            <pc:docMk/>
            <pc:sldMk cId="857429782" sldId="359"/>
            <ac:picMk id="1026" creationId="{BD208657-1096-1886-0868-323E1959FFEE}"/>
          </ac:picMkLst>
        </pc:picChg>
      </pc:sldChg>
      <pc:sldChg chg="addSp delSp modSp add del mod">
        <pc:chgData name="Alex Elwood" userId="8fc76e07110b2250" providerId="LiveId" clId="{62CEA04E-1854-4BFC-A280-D6CA039D2F9D}" dt="2023-11-14T07:36:59.980" v="6005" actId="47"/>
        <pc:sldMkLst>
          <pc:docMk/>
          <pc:sldMk cId="1708370448" sldId="360"/>
        </pc:sldMkLst>
        <pc:spChg chg="add mod">
          <ac:chgData name="Alex Elwood" userId="8fc76e07110b2250" providerId="LiveId" clId="{62CEA04E-1854-4BFC-A280-D6CA039D2F9D}" dt="2023-11-12T20:16:08.627" v="5982" actId="1076"/>
          <ac:spMkLst>
            <pc:docMk/>
            <pc:sldMk cId="1708370448" sldId="360"/>
            <ac:spMk id="2" creationId="{157E3A02-5A8C-7DAD-5DE5-8B8852BAE57C}"/>
          </ac:spMkLst>
        </pc:spChg>
        <pc:spChg chg="add mod">
          <ac:chgData name="Alex Elwood" userId="8fc76e07110b2250" providerId="LiveId" clId="{62CEA04E-1854-4BFC-A280-D6CA039D2F9D}" dt="2023-11-12T17:32:44.109" v="4669" actId="13926"/>
          <ac:spMkLst>
            <pc:docMk/>
            <pc:sldMk cId="1708370448" sldId="360"/>
            <ac:spMk id="3" creationId="{D2E54222-4554-2040-108C-9B1C632DE4FF}"/>
          </ac:spMkLst>
        </pc:spChg>
        <pc:spChg chg="mod">
          <ac:chgData name="Alex Elwood" userId="8fc76e07110b2250" providerId="LiveId" clId="{62CEA04E-1854-4BFC-A280-D6CA039D2F9D}" dt="2023-11-12T17:46:50.220" v="5160" actId="14100"/>
          <ac:spMkLst>
            <pc:docMk/>
            <pc:sldMk cId="1708370448" sldId="360"/>
            <ac:spMk id="4" creationId="{6BF17851-651C-859C-DE6C-7187D9DCFCDF}"/>
          </ac:spMkLst>
        </pc:spChg>
        <pc:spChg chg="del">
          <ac:chgData name="Alex Elwood" userId="8fc76e07110b2250" providerId="LiveId" clId="{62CEA04E-1854-4BFC-A280-D6CA039D2F9D}" dt="2023-11-12T20:16:05.931" v="5980" actId="478"/>
          <ac:spMkLst>
            <pc:docMk/>
            <pc:sldMk cId="1708370448" sldId="360"/>
            <ac:spMk id="7" creationId="{FA7DCE5F-9517-791A-516F-3324660C0354}"/>
          </ac:spMkLst>
        </pc:spChg>
        <pc:spChg chg="add mod">
          <ac:chgData name="Alex Elwood" userId="8fc76e07110b2250" providerId="LiveId" clId="{62CEA04E-1854-4BFC-A280-D6CA039D2F9D}" dt="2023-11-12T17:31:20.182" v="4648" actId="1076"/>
          <ac:spMkLst>
            <pc:docMk/>
            <pc:sldMk cId="1708370448" sldId="360"/>
            <ac:spMk id="8" creationId="{29C77443-FCED-9293-B4E9-6ED5C8BBF64F}"/>
          </ac:spMkLst>
        </pc:spChg>
        <pc:spChg chg="add mod">
          <ac:chgData name="Alex Elwood" userId="8fc76e07110b2250" providerId="LiveId" clId="{62CEA04E-1854-4BFC-A280-D6CA039D2F9D}" dt="2023-11-12T17:42:16.352" v="4866" actId="13926"/>
          <ac:spMkLst>
            <pc:docMk/>
            <pc:sldMk cId="1708370448" sldId="360"/>
            <ac:spMk id="9" creationId="{41F4C6C1-F168-DB6E-07F1-7DD657BC98CA}"/>
          </ac:spMkLst>
        </pc:spChg>
        <pc:spChg chg="add mod">
          <ac:chgData name="Alex Elwood" userId="8fc76e07110b2250" providerId="LiveId" clId="{62CEA04E-1854-4BFC-A280-D6CA039D2F9D}" dt="2023-11-12T17:44:09.757" v="4905" actId="20577"/>
          <ac:spMkLst>
            <pc:docMk/>
            <pc:sldMk cId="1708370448" sldId="360"/>
            <ac:spMk id="10" creationId="{666DC75D-CABB-BB76-C0E6-BA45E20944F5}"/>
          </ac:spMkLst>
        </pc:spChg>
        <pc:picChg chg="mod">
          <ac:chgData name="Alex Elwood" userId="8fc76e07110b2250" providerId="LiveId" clId="{62CEA04E-1854-4BFC-A280-D6CA039D2F9D}" dt="2023-11-12T17:46:26.750" v="5154" actId="1076"/>
          <ac:picMkLst>
            <pc:docMk/>
            <pc:sldMk cId="1708370448" sldId="360"/>
            <ac:picMk id="1026" creationId="{BD208657-1096-1886-0868-323E1959FFEE}"/>
          </ac:picMkLst>
        </pc:picChg>
      </pc:sldChg>
      <pc:sldChg chg="addSp delSp modSp add mod setBg modAnim">
        <pc:chgData name="Alex Elwood" userId="8fc76e07110b2250" providerId="LiveId" clId="{62CEA04E-1854-4BFC-A280-D6CA039D2F9D}" dt="2023-11-12T20:16:30.817" v="5990" actId="207"/>
        <pc:sldMkLst>
          <pc:docMk/>
          <pc:sldMk cId="984023319" sldId="361"/>
        </pc:sldMkLst>
        <pc:spChg chg="add del mod">
          <ac:chgData name="Alex Elwood" userId="8fc76e07110b2250" providerId="LiveId" clId="{62CEA04E-1854-4BFC-A280-D6CA039D2F9D}" dt="2023-11-12T20:07:42.622" v="5790" actId="478"/>
          <ac:spMkLst>
            <pc:docMk/>
            <pc:sldMk cId="984023319" sldId="361"/>
            <ac:spMk id="2" creationId="{6F90C149-07DB-944F-8220-44FA24CA959B}"/>
          </ac:spMkLst>
        </pc:spChg>
        <pc:spChg chg="add del">
          <ac:chgData name="Alex Elwood" userId="8fc76e07110b2250" providerId="LiveId" clId="{62CEA04E-1854-4BFC-A280-D6CA039D2F9D}" dt="2023-11-12T17:58:50.771" v="5164" actId="22"/>
          <ac:spMkLst>
            <pc:docMk/>
            <pc:sldMk cId="984023319" sldId="361"/>
            <ac:spMk id="3" creationId="{279B4311-51CD-72F8-A7A8-68983136BBF3}"/>
          </ac:spMkLst>
        </pc:spChg>
        <pc:spChg chg="add del mod">
          <ac:chgData name="Alex Elwood" userId="8fc76e07110b2250" providerId="LiveId" clId="{62CEA04E-1854-4BFC-A280-D6CA039D2F9D}" dt="2023-11-12T20:08:02.136" v="5795" actId="478"/>
          <ac:spMkLst>
            <pc:docMk/>
            <pc:sldMk cId="984023319" sldId="361"/>
            <ac:spMk id="3" creationId="{2D8395DE-C97C-9BB5-E302-B42B3E791968}"/>
          </ac:spMkLst>
        </pc:spChg>
        <pc:spChg chg="del">
          <ac:chgData name="Alex Elwood" userId="8fc76e07110b2250" providerId="LiveId" clId="{62CEA04E-1854-4BFC-A280-D6CA039D2F9D}" dt="2023-11-12T17:58:52.680" v="5165" actId="478"/>
          <ac:spMkLst>
            <pc:docMk/>
            <pc:sldMk cId="984023319" sldId="361"/>
            <ac:spMk id="4" creationId="{6BF17851-651C-859C-DE6C-7187D9DCFCDF}"/>
          </ac:spMkLst>
        </pc:spChg>
        <pc:spChg chg="add del mod">
          <ac:chgData name="Alex Elwood" userId="8fc76e07110b2250" providerId="LiveId" clId="{62CEA04E-1854-4BFC-A280-D6CA039D2F9D}" dt="2023-11-12T20:08:32.598" v="5803" actId="478"/>
          <ac:spMkLst>
            <pc:docMk/>
            <pc:sldMk cId="984023319" sldId="361"/>
            <ac:spMk id="4" creationId="{71B4F51D-E61D-17D4-C540-47F719F65DD4}"/>
          </ac:spMkLst>
        </pc:spChg>
        <pc:spChg chg="add del mod">
          <ac:chgData name="Alex Elwood" userId="8fc76e07110b2250" providerId="LiveId" clId="{62CEA04E-1854-4BFC-A280-D6CA039D2F9D}" dt="2023-11-12T20:08:42.109" v="5807" actId="478"/>
          <ac:spMkLst>
            <pc:docMk/>
            <pc:sldMk cId="984023319" sldId="361"/>
            <ac:spMk id="8" creationId="{56539A63-9625-5187-2E90-A50DF4DF1591}"/>
          </ac:spMkLst>
        </pc:spChg>
        <pc:spChg chg="add del mod">
          <ac:chgData name="Alex Elwood" userId="8fc76e07110b2250" providerId="LiveId" clId="{62CEA04E-1854-4BFC-A280-D6CA039D2F9D}" dt="2023-11-12T20:07:15.437" v="5787" actId="478"/>
          <ac:spMkLst>
            <pc:docMk/>
            <pc:sldMk cId="984023319" sldId="361"/>
            <ac:spMk id="9" creationId="{2EE1C27A-BB40-BEBD-4E69-85DD911EFC15}"/>
          </ac:spMkLst>
        </pc:spChg>
        <pc:spChg chg="add del mod">
          <ac:chgData name="Alex Elwood" userId="8fc76e07110b2250" providerId="LiveId" clId="{62CEA04E-1854-4BFC-A280-D6CA039D2F9D}" dt="2023-11-12T20:09:07.918" v="5815" actId="478"/>
          <ac:spMkLst>
            <pc:docMk/>
            <pc:sldMk cId="984023319" sldId="361"/>
            <ac:spMk id="10" creationId="{785AF4C5-EED2-FE56-A817-5D351946C3E2}"/>
          </ac:spMkLst>
        </pc:spChg>
        <pc:spChg chg="add mod">
          <ac:chgData name="Alex Elwood" userId="8fc76e07110b2250" providerId="LiveId" clId="{62CEA04E-1854-4BFC-A280-D6CA039D2F9D}" dt="2023-11-12T20:04:26.380" v="5748" actId="20577"/>
          <ac:spMkLst>
            <pc:docMk/>
            <pc:sldMk cId="984023319" sldId="361"/>
            <ac:spMk id="11" creationId="{37849C67-6880-BF33-AE91-EFB9A1CFE3F4}"/>
          </ac:spMkLst>
        </pc:spChg>
        <pc:spChg chg="add del mod">
          <ac:chgData name="Alex Elwood" userId="8fc76e07110b2250" providerId="LiveId" clId="{62CEA04E-1854-4BFC-A280-D6CA039D2F9D}" dt="2023-11-12T18:11:02.139" v="5568"/>
          <ac:spMkLst>
            <pc:docMk/>
            <pc:sldMk cId="984023319" sldId="361"/>
            <ac:spMk id="12" creationId="{1997EE31-F5B6-9754-7F9D-4E0C3CB45675}"/>
          </ac:spMkLst>
        </pc:spChg>
        <pc:spChg chg="add del mod">
          <ac:chgData name="Alex Elwood" userId="8fc76e07110b2250" providerId="LiveId" clId="{62CEA04E-1854-4BFC-A280-D6CA039D2F9D}" dt="2023-11-12T20:08:53.925" v="5811" actId="478"/>
          <ac:spMkLst>
            <pc:docMk/>
            <pc:sldMk cId="984023319" sldId="361"/>
            <ac:spMk id="12" creationId="{441BB771-3D7A-6A93-A32C-F45EC2A53782}"/>
          </ac:spMkLst>
        </pc:spChg>
        <pc:spChg chg="add mod">
          <ac:chgData name="Alex Elwood" userId="8fc76e07110b2250" providerId="LiveId" clId="{62CEA04E-1854-4BFC-A280-D6CA039D2F9D}" dt="2023-11-12T20:01:32.419" v="5707" actId="1076"/>
          <ac:spMkLst>
            <pc:docMk/>
            <pc:sldMk cId="984023319" sldId="361"/>
            <ac:spMk id="13" creationId="{1A42B799-515F-0DB5-766A-99A44C8648D9}"/>
          </ac:spMkLst>
        </pc:spChg>
        <pc:spChg chg="add mod">
          <ac:chgData name="Alex Elwood" userId="8fc76e07110b2250" providerId="LiveId" clId="{62CEA04E-1854-4BFC-A280-D6CA039D2F9D}" dt="2023-11-12T20:13:00.466" v="5937" actId="1076"/>
          <ac:spMkLst>
            <pc:docMk/>
            <pc:sldMk cId="984023319" sldId="361"/>
            <ac:spMk id="14" creationId="{6B9720F4-4056-5EA4-E3CB-8A266C232970}"/>
          </ac:spMkLst>
        </pc:spChg>
        <pc:spChg chg="add mod">
          <ac:chgData name="Alex Elwood" userId="8fc76e07110b2250" providerId="LiveId" clId="{62CEA04E-1854-4BFC-A280-D6CA039D2F9D}" dt="2023-11-12T20:01:13.485" v="5701" actId="113"/>
          <ac:spMkLst>
            <pc:docMk/>
            <pc:sldMk cId="984023319" sldId="361"/>
            <ac:spMk id="15" creationId="{7CB9D71C-1B46-4DA2-F954-E38BB8E0A539}"/>
          </ac:spMkLst>
        </pc:spChg>
        <pc:spChg chg="add mod">
          <ac:chgData name="Alex Elwood" userId="8fc76e07110b2250" providerId="LiveId" clId="{62CEA04E-1854-4BFC-A280-D6CA039D2F9D}" dt="2023-11-12T20:01:06.131" v="5698" actId="1076"/>
          <ac:spMkLst>
            <pc:docMk/>
            <pc:sldMk cId="984023319" sldId="361"/>
            <ac:spMk id="16" creationId="{6F90C149-07DB-944F-8220-44FA24CA959B}"/>
          </ac:spMkLst>
        </pc:spChg>
        <pc:spChg chg="add mod">
          <ac:chgData name="Alex Elwood" userId="8fc76e07110b2250" providerId="LiveId" clId="{62CEA04E-1854-4BFC-A280-D6CA039D2F9D}" dt="2023-11-12T20:00:56.123" v="5695" actId="13926"/>
          <ac:spMkLst>
            <pc:docMk/>
            <pc:sldMk cId="984023319" sldId="361"/>
            <ac:spMk id="17" creationId="{4EDB21E3-09F9-50A7-3959-371803E149B1}"/>
          </ac:spMkLst>
        </pc:spChg>
        <pc:spChg chg="add del mod">
          <ac:chgData name="Alex Elwood" userId="8fc76e07110b2250" providerId="LiveId" clId="{62CEA04E-1854-4BFC-A280-D6CA039D2F9D}" dt="2023-11-12T20:05:31.350" v="5765" actId="478"/>
          <ac:spMkLst>
            <pc:docMk/>
            <pc:sldMk cId="984023319" sldId="361"/>
            <ac:spMk id="18" creationId="{8D25FAFA-8EA5-C9DC-43BC-F7E1FA2FB13D}"/>
          </ac:spMkLst>
        </pc:spChg>
        <pc:spChg chg="add del mod">
          <ac:chgData name="Alex Elwood" userId="8fc76e07110b2250" providerId="LiveId" clId="{62CEA04E-1854-4BFC-A280-D6CA039D2F9D}" dt="2023-11-12T20:09:31.691" v="5823" actId="478"/>
          <ac:spMkLst>
            <pc:docMk/>
            <pc:sldMk cId="984023319" sldId="361"/>
            <ac:spMk id="19" creationId="{4813E594-12CC-15C7-E850-67C5286E0358}"/>
          </ac:spMkLst>
        </pc:spChg>
        <pc:spChg chg="add del mod">
          <ac:chgData name="Alex Elwood" userId="8fc76e07110b2250" providerId="LiveId" clId="{62CEA04E-1854-4BFC-A280-D6CA039D2F9D}" dt="2023-11-12T20:09:53.244" v="5831" actId="478"/>
          <ac:spMkLst>
            <pc:docMk/>
            <pc:sldMk cId="984023319" sldId="361"/>
            <ac:spMk id="20" creationId="{13AB1A08-40E7-3362-C64F-B555DA738995}"/>
          </ac:spMkLst>
        </pc:spChg>
        <pc:spChg chg="add del mod">
          <ac:chgData name="Alex Elwood" userId="8fc76e07110b2250" providerId="LiveId" clId="{62CEA04E-1854-4BFC-A280-D6CA039D2F9D}" dt="2023-11-12T20:09:19.525" v="5819" actId="478"/>
          <ac:spMkLst>
            <pc:docMk/>
            <pc:sldMk cId="984023319" sldId="361"/>
            <ac:spMk id="21" creationId="{E0175617-E2E8-EA93-0120-58DDAF7B29AC}"/>
          </ac:spMkLst>
        </pc:spChg>
        <pc:spChg chg="add del mod">
          <ac:chgData name="Alex Elwood" userId="8fc76e07110b2250" providerId="LiveId" clId="{62CEA04E-1854-4BFC-A280-D6CA039D2F9D}" dt="2023-11-12T20:09:42.493" v="5827" actId="478"/>
          <ac:spMkLst>
            <pc:docMk/>
            <pc:sldMk cId="984023319" sldId="361"/>
            <ac:spMk id="22" creationId="{34FABEC2-809F-DD21-6F4B-D2C090168CF0}"/>
          </ac:spMkLst>
        </pc:spChg>
        <pc:spChg chg="add mod">
          <ac:chgData name="Alex Elwood" userId="8fc76e07110b2250" providerId="LiveId" clId="{62CEA04E-1854-4BFC-A280-D6CA039D2F9D}" dt="2023-11-12T20:07:43.049" v="5791"/>
          <ac:spMkLst>
            <pc:docMk/>
            <pc:sldMk cId="984023319" sldId="361"/>
            <ac:spMk id="23" creationId="{4CC63C70-5A33-0212-5B03-C230816D2E60}"/>
          </ac:spMkLst>
        </pc:spChg>
        <pc:spChg chg="add mod">
          <ac:chgData name="Alex Elwood" userId="8fc76e07110b2250" providerId="LiveId" clId="{62CEA04E-1854-4BFC-A280-D6CA039D2F9D}" dt="2023-11-12T20:08:02.398" v="5796"/>
          <ac:spMkLst>
            <pc:docMk/>
            <pc:sldMk cId="984023319" sldId="361"/>
            <ac:spMk id="24" creationId="{DC57E36B-F595-E7D3-294F-0534C9409F68}"/>
          </ac:spMkLst>
        </pc:spChg>
        <pc:spChg chg="add del mod">
          <ac:chgData name="Alex Elwood" userId="8fc76e07110b2250" providerId="LiveId" clId="{62CEA04E-1854-4BFC-A280-D6CA039D2F9D}" dt="2023-11-12T20:08:26.849" v="5802"/>
          <ac:spMkLst>
            <pc:docMk/>
            <pc:sldMk cId="984023319" sldId="361"/>
            <ac:spMk id="25" creationId="{AFE4C9DD-68DC-B961-C843-579E4C79BF32}"/>
          </ac:spMkLst>
        </pc:spChg>
        <pc:spChg chg="add mod">
          <ac:chgData name="Alex Elwood" userId="8fc76e07110b2250" providerId="LiveId" clId="{62CEA04E-1854-4BFC-A280-D6CA039D2F9D}" dt="2023-11-12T20:08:32.864" v="5804"/>
          <ac:spMkLst>
            <pc:docMk/>
            <pc:sldMk cId="984023319" sldId="361"/>
            <ac:spMk id="26" creationId="{FDBCDE87-734A-FE43-5042-83B2CCF5C138}"/>
          </ac:spMkLst>
        </pc:spChg>
        <pc:spChg chg="add mod">
          <ac:chgData name="Alex Elwood" userId="8fc76e07110b2250" providerId="LiveId" clId="{62CEA04E-1854-4BFC-A280-D6CA039D2F9D}" dt="2023-11-12T20:08:42.477" v="5808"/>
          <ac:spMkLst>
            <pc:docMk/>
            <pc:sldMk cId="984023319" sldId="361"/>
            <ac:spMk id="27" creationId="{CAADD1C6-0C5C-7F5D-4D36-371EC898BB13}"/>
          </ac:spMkLst>
        </pc:spChg>
        <pc:spChg chg="add mod">
          <ac:chgData name="Alex Elwood" userId="8fc76e07110b2250" providerId="LiveId" clId="{62CEA04E-1854-4BFC-A280-D6CA039D2F9D}" dt="2023-11-12T20:08:54.244" v="5812"/>
          <ac:spMkLst>
            <pc:docMk/>
            <pc:sldMk cId="984023319" sldId="361"/>
            <ac:spMk id="28" creationId="{8746400D-D0F2-C8FB-39E8-52D2D142BC42}"/>
          </ac:spMkLst>
        </pc:spChg>
        <pc:spChg chg="add mod">
          <ac:chgData name="Alex Elwood" userId="8fc76e07110b2250" providerId="LiveId" clId="{62CEA04E-1854-4BFC-A280-D6CA039D2F9D}" dt="2023-11-12T20:09:08.195" v="5816"/>
          <ac:spMkLst>
            <pc:docMk/>
            <pc:sldMk cId="984023319" sldId="361"/>
            <ac:spMk id="29" creationId="{E6D8869C-0EBC-C401-E309-3288D8A9ECB6}"/>
          </ac:spMkLst>
        </pc:spChg>
        <pc:spChg chg="add mod">
          <ac:chgData name="Alex Elwood" userId="8fc76e07110b2250" providerId="LiveId" clId="{62CEA04E-1854-4BFC-A280-D6CA039D2F9D}" dt="2023-11-12T20:09:20.062" v="5820"/>
          <ac:spMkLst>
            <pc:docMk/>
            <pc:sldMk cId="984023319" sldId="361"/>
            <ac:spMk id="30" creationId="{E1F91190-C272-976A-1D26-40E427633446}"/>
          </ac:spMkLst>
        </pc:spChg>
        <pc:spChg chg="add mod">
          <ac:chgData name="Alex Elwood" userId="8fc76e07110b2250" providerId="LiveId" clId="{62CEA04E-1854-4BFC-A280-D6CA039D2F9D}" dt="2023-11-12T20:09:31.967" v="5824"/>
          <ac:spMkLst>
            <pc:docMk/>
            <pc:sldMk cId="984023319" sldId="361"/>
            <ac:spMk id="31" creationId="{3B57DAE7-881D-104E-4073-35C7D05D9DC3}"/>
          </ac:spMkLst>
        </pc:spChg>
        <pc:spChg chg="add mod">
          <ac:chgData name="Alex Elwood" userId="8fc76e07110b2250" providerId="LiveId" clId="{62CEA04E-1854-4BFC-A280-D6CA039D2F9D}" dt="2023-11-12T20:09:42.908" v="5828"/>
          <ac:spMkLst>
            <pc:docMk/>
            <pc:sldMk cId="984023319" sldId="361"/>
            <ac:spMk id="32" creationId="{CA069C13-A45A-D11C-3795-E29A592F977E}"/>
          </ac:spMkLst>
        </pc:spChg>
        <pc:spChg chg="add mod">
          <ac:chgData name="Alex Elwood" userId="8fc76e07110b2250" providerId="LiveId" clId="{62CEA04E-1854-4BFC-A280-D6CA039D2F9D}" dt="2023-11-12T20:09:53.908" v="5832"/>
          <ac:spMkLst>
            <pc:docMk/>
            <pc:sldMk cId="984023319" sldId="361"/>
            <ac:spMk id="33" creationId="{9ED27EF2-3FA5-2814-DCFA-C71FF1C3DB9B}"/>
          </ac:spMkLst>
        </pc:spChg>
        <pc:spChg chg="add mod">
          <ac:chgData name="Alex Elwood" userId="8fc76e07110b2250" providerId="LiveId" clId="{62CEA04E-1854-4BFC-A280-D6CA039D2F9D}" dt="2023-11-12T20:16:30.817" v="5990" actId="207"/>
          <ac:spMkLst>
            <pc:docMk/>
            <pc:sldMk cId="984023319" sldId="361"/>
            <ac:spMk id="34" creationId="{781C3F73-5D3D-4C93-A141-C65E0F99CE8F}"/>
          </ac:spMkLst>
        </pc:spChg>
        <pc:picChg chg="add del mod">
          <ac:chgData name="Alex Elwood" userId="8fc76e07110b2250" providerId="LiveId" clId="{62CEA04E-1854-4BFC-A280-D6CA039D2F9D}" dt="2023-11-12T20:12:53.388" v="5936" actId="478"/>
          <ac:picMkLst>
            <pc:docMk/>
            <pc:sldMk cId="984023319" sldId="361"/>
            <ac:picMk id="1026" creationId="{BD208657-1096-1886-0868-323E1959FFEE}"/>
          </ac:picMkLst>
        </pc:picChg>
      </pc:sldChg>
      <pc:sldChg chg="addSp delSp modSp add mod">
        <pc:chgData name="Alex Elwood" userId="8fc76e07110b2250" providerId="LiveId" clId="{62CEA04E-1854-4BFC-A280-D6CA039D2F9D}" dt="2023-11-12T20:16:15.354" v="5985" actId="1076"/>
        <pc:sldMkLst>
          <pc:docMk/>
          <pc:sldMk cId="1809495936" sldId="362"/>
        </pc:sldMkLst>
        <pc:spChg chg="add mod">
          <ac:chgData name="Alex Elwood" userId="8fc76e07110b2250" providerId="LiveId" clId="{62CEA04E-1854-4BFC-A280-D6CA039D2F9D}" dt="2023-11-12T20:16:15.354" v="5985" actId="1076"/>
          <ac:spMkLst>
            <pc:docMk/>
            <pc:sldMk cId="1809495936" sldId="362"/>
            <ac:spMk id="2" creationId="{FAE280AD-2032-5472-657B-97DC3DD35CB4}"/>
          </ac:spMkLst>
        </pc:spChg>
        <pc:spChg chg="del">
          <ac:chgData name="Alex Elwood" userId="8fc76e07110b2250" providerId="LiveId" clId="{62CEA04E-1854-4BFC-A280-D6CA039D2F9D}" dt="2023-11-12T20:16:12.730" v="5983" actId="478"/>
          <ac:spMkLst>
            <pc:docMk/>
            <pc:sldMk cId="1809495936" sldId="362"/>
            <ac:spMk id="7" creationId="{FA7DCE5F-9517-791A-516F-3324660C0354}"/>
          </ac:spMkLst>
        </pc:spChg>
        <pc:spChg chg="mod">
          <ac:chgData name="Alex Elwood" userId="8fc76e07110b2250" providerId="LiveId" clId="{62CEA04E-1854-4BFC-A280-D6CA039D2F9D}" dt="2023-11-12T17:57:47.211" v="5162" actId="20577"/>
          <ac:spMkLst>
            <pc:docMk/>
            <pc:sldMk cId="1809495936" sldId="362"/>
            <ac:spMk id="9" creationId="{41F4C6C1-F168-DB6E-07F1-7DD657BC98CA}"/>
          </ac:spMkLst>
        </pc:spChg>
      </pc:sldChg>
      <pc:sldChg chg="addSp delSp modSp add mod delAnim modAnim">
        <pc:chgData name="Alex Elwood" userId="8fc76e07110b2250" providerId="LiveId" clId="{62CEA04E-1854-4BFC-A280-D6CA039D2F9D}" dt="2023-11-12T20:16:22.010" v="5988" actId="1076"/>
        <pc:sldMkLst>
          <pc:docMk/>
          <pc:sldMk cId="3715646027" sldId="363"/>
        </pc:sldMkLst>
        <pc:spChg chg="del mod">
          <ac:chgData name="Alex Elwood" userId="8fc76e07110b2250" providerId="LiveId" clId="{62CEA04E-1854-4BFC-A280-D6CA039D2F9D}" dt="2023-11-12T20:11:05.020" v="5840" actId="478"/>
          <ac:spMkLst>
            <pc:docMk/>
            <pc:sldMk cId="3715646027" sldId="363"/>
            <ac:spMk id="2" creationId="{EBB64BD5-0768-D79D-BDDD-3249AA6F908D}"/>
          </ac:spMkLst>
        </pc:spChg>
        <pc:spChg chg="add mod">
          <ac:chgData name="Alex Elwood" userId="8fc76e07110b2250" providerId="LiveId" clId="{62CEA04E-1854-4BFC-A280-D6CA039D2F9D}" dt="2023-11-12T20:16:22.010" v="5988" actId="1076"/>
          <ac:spMkLst>
            <pc:docMk/>
            <pc:sldMk cId="3715646027" sldId="363"/>
            <ac:spMk id="3" creationId="{ED8781D8-1706-D56E-3DAB-611A805835C9}"/>
          </ac:spMkLst>
        </pc:spChg>
        <pc:spChg chg="mod">
          <ac:chgData name="Alex Elwood" userId="8fc76e07110b2250" providerId="LiveId" clId="{62CEA04E-1854-4BFC-A280-D6CA039D2F9D}" dt="2023-11-12T20:12:20.918" v="5935" actId="27636"/>
          <ac:spMkLst>
            <pc:docMk/>
            <pc:sldMk cId="3715646027" sldId="363"/>
            <ac:spMk id="4" creationId="{6BF17851-651C-859C-DE6C-7187D9DCFCDF}"/>
          </ac:spMkLst>
        </pc:spChg>
        <pc:spChg chg="del">
          <ac:chgData name="Alex Elwood" userId="8fc76e07110b2250" providerId="LiveId" clId="{62CEA04E-1854-4BFC-A280-D6CA039D2F9D}" dt="2023-11-12T20:16:19.269" v="5986" actId="478"/>
          <ac:spMkLst>
            <pc:docMk/>
            <pc:sldMk cId="3715646027" sldId="363"/>
            <ac:spMk id="7" creationId="{FA7DCE5F-9517-791A-516F-3324660C0354}"/>
          </ac:spMkLst>
        </pc:spChg>
      </pc:sldChg>
      <pc:sldChg chg="add del">
        <pc:chgData name="Alex Elwood" userId="8fc76e07110b2250" providerId="LiveId" clId="{62CEA04E-1854-4BFC-A280-D6CA039D2F9D}" dt="2023-11-14T07:34:51.706" v="5998"/>
        <pc:sldMkLst>
          <pc:docMk/>
          <pc:sldMk cId="1887922089" sldId="364"/>
        </pc:sldMkLst>
      </pc:sldChg>
      <pc:sldMasterChg chg="addSp delSp modSp mod modSldLayout">
        <pc:chgData name="Alex Elwood" userId="8fc76e07110b2250" providerId="LiveId" clId="{62CEA04E-1854-4BFC-A280-D6CA039D2F9D}" dt="2023-11-12T16:46:20.194" v="4065" actId="166"/>
        <pc:sldMasterMkLst>
          <pc:docMk/>
          <pc:sldMasterMk cId="0" sldId="2147483696"/>
        </pc:sldMasterMkLst>
        <pc:spChg chg="add del mod">
          <ac:chgData name="Alex Elwood" userId="8fc76e07110b2250" providerId="LiveId" clId="{62CEA04E-1854-4BFC-A280-D6CA039D2F9D}" dt="2023-11-12T16:42:31.245" v="4020"/>
          <ac:spMkLst>
            <pc:docMk/>
            <pc:sldMasterMk cId="0" sldId="2147483696"/>
            <ac:spMk id="7" creationId="{9C360A5D-73B4-B2B8-12DF-6C78F46A35CA}"/>
          </ac:spMkLst>
        </pc:spChg>
        <pc:spChg chg="add mod ord">
          <ac:chgData name="Alex Elwood" userId="8fc76e07110b2250" providerId="LiveId" clId="{62CEA04E-1854-4BFC-A280-D6CA039D2F9D}" dt="2023-11-12T16:46:20.194" v="4065" actId="166"/>
          <ac:spMkLst>
            <pc:docMk/>
            <pc:sldMasterMk cId="0" sldId="2147483696"/>
            <ac:spMk id="8" creationId="{A996C0D8-787A-CA10-0563-6B153C7AE2E2}"/>
          </ac:spMkLst>
        </pc:spChg>
        <pc:sldLayoutChg chg="addSp delSp modSp mod">
          <pc:chgData name="Alex Elwood" userId="8fc76e07110b2250" providerId="LiveId" clId="{62CEA04E-1854-4BFC-A280-D6CA039D2F9D}" dt="2023-11-12T16:43:55.953" v="4054" actId="478"/>
          <pc:sldLayoutMkLst>
            <pc:docMk/>
            <pc:sldMasterMk cId="0" sldId="2147483696"/>
            <pc:sldLayoutMk cId="0" sldId="2147483697"/>
          </pc:sldLayoutMkLst>
          <pc:spChg chg="add del mod">
            <ac:chgData name="Alex Elwood" userId="8fc76e07110b2250" providerId="LiveId" clId="{62CEA04E-1854-4BFC-A280-D6CA039D2F9D}" dt="2023-11-12T16:42:12.994" v="4018" actId="478"/>
            <ac:spMkLst>
              <pc:docMk/>
              <pc:sldMasterMk cId="0" sldId="2147483696"/>
              <pc:sldLayoutMk cId="0" sldId="2147483697"/>
              <ac:spMk id="4" creationId="{2BF187F6-777A-2A4D-7C2E-273B590D4908}"/>
            </ac:spMkLst>
          </pc:spChg>
          <pc:spChg chg="add del mod">
            <ac:chgData name="Alex Elwood" userId="8fc76e07110b2250" providerId="LiveId" clId="{62CEA04E-1854-4BFC-A280-D6CA039D2F9D}" dt="2023-11-12T16:43:55.953" v="4054" actId="478"/>
            <ac:spMkLst>
              <pc:docMk/>
              <pc:sldMasterMk cId="0" sldId="2147483696"/>
              <pc:sldLayoutMk cId="0" sldId="2147483697"/>
              <ac:spMk id="5" creationId="{A7B80EF3-17B3-1E3E-519C-69F0A22EFE05}"/>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prstGeom prst="rect">
            <a:avLst/>
          </a:prstGeo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11/14/2023</a:t>
            </a:fld>
            <a:endParaRPr lang="en-US" dirty="0"/>
          </a:p>
        </p:txBody>
      </p:sp>
      <p:sp>
        <p:nvSpPr>
          <p:cNvPr id="8" name="Footer Placeholder 7"/>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58065337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392283" y="6459545"/>
            <a:ext cx="3407434" cy="4070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F070A7B3-6521-4DCA-87E5-044747A908C1}" type="datetimeFigureOut">
              <a:rPr lang="en-US" dirty="0"/>
              <a:t>11/14/2023</a:t>
            </a:fld>
            <a:endParaRPr lang="en-US" dirty="0"/>
          </a:p>
        </p:txBody>
      </p:sp>
      <p:sp>
        <p:nvSpPr>
          <p:cNvPr id="8" name="Footer Placeholder 7"/>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15455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95194" y="4352465"/>
            <a:ext cx="6801612" cy="1265082"/>
          </a:xfrm>
          <a:prstGeom prst="rect">
            <a:avLst/>
          </a:prstGeo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11/14/2023</a:t>
            </a:fld>
            <a:endParaRPr lang="en-US" dirty="0"/>
          </a:p>
        </p:txBody>
      </p:sp>
      <p:sp>
        <p:nvSpPr>
          <p:cNvPr id="8" name="Footer Placeholder 7"/>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4" name="TextBox 3">
            <a:extLst>
              <a:ext uri="{FF2B5EF4-FFF2-40B4-BE49-F238E27FC236}">
                <a16:creationId xmlns:a16="http://schemas.microsoft.com/office/drawing/2014/main" id="{7848430B-974D-FFCD-BEDF-4D12A2A98E9A}"/>
              </a:ext>
            </a:extLst>
          </p:cNvPr>
          <p:cNvSpPr txBox="1"/>
          <p:nvPr userDrawn="1"/>
        </p:nvSpPr>
        <p:spPr>
          <a:xfrm>
            <a:off x="992038" y="474453"/>
            <a:ext cx="10463841" cy="5262979"/>
          </a:xfrm>
          <a:prstGeom prst="rect">
            <a:avLst/>
          </a:prstGeom>
          <a:noFill/>
        </p:spPr>
        <p:txBody>
          <a:bodyPr wrap="square" rtlCol="0">
            <a:spAutoFit/>
          </a:bodyPr>
          <a:lstStyle/>
          <a:p>
            <a:pPr algn="ctr"/>
            <a:r>
              <a:rPr lang="en-GB" sz="2400" u="sng" dirty="0"/>
              <a:t>Notice</a:t>
            </a:r>
          </a:p>
          <a:p>
            <a:pPr algn="ctr"/>
            <a:endParaRPr lang="en-GB" sz="2400" u="sng" dirty="0"/>
          </a:p>
          <a:p>
            <a:pPr algn="ctr"/>
            <a:r>
              <a:rPr lang="en-GB" sz="1800" dirty="0"/>
              <a:t>This presentation and its associated documents (‘Crib’, ‘Class Notes’) are the creation of Alexander Elwood and he retains the intellectual copyright. This presentation and its associated documents may be used by the purchaser in their teaching and learning activities. They may not be resold or given to a third party for modification or resale. </a:t>
            </a:r>
          </a:p>
          <a:p>
            <a:pPr algn="ctr"/>
            <a:endParaRPr lang="en-GB" sz="1800" dirty="0"/>
          </a:p>
          <a:p>
            <a:pPr algn="ctr"/>
            <a:r>
              <a:rPr lang="en-GB" sz="1800" dirty="0"/>
              <a:t>All the pictures in the presentation are free of copyright or available for use with the appropriate license, which has been provided. I have taken extra care with the pictures and most of the licenses  I have generated are not strictly necessary; however, if you believe a picture has been used incorrectly, please contact me at the address given on the ‘contact’ section of the website at the foot of this page. I will remove the offending picture if necessary and source another.</a:t>
            </a:r>
          </a:p>
          <a:p>
            <a:pPr algn="ctr"/>
            <a:endParaRPr lang="en-GB" sz="1800" dirty="0"/>
          </a:p>
          <a:p>
            <a:pPr algn="ctr"/>
            <a:r>
              <a:rPr lang="en-GB" sz="1800" dirty="0"/>
              <a:t>Please read the legal notices and policies on the website if further information is required (website address at the foot of this page, click ‘Legal Stuff’).</a:t>
            </a:r>
          </a:p>
          <a:p>
            <a:pPr algn="ctr"/>
            <a:endParaRPr lang="en-GB" sz="1800" dirty="0"/>
          </a:p>
          <a:p>
            <a:pPr algn="ctr"/>
            <a:r>
              <a:rPr lang="en-GB" sz="1800" dirty="0"/>
              <a:t>Thank-you for your support.</a:t>
            </a:r>
          </a:p>
          <a:p>
            <a:endParaRPr lang="en-GB" dirty="0"/>
          </a:p>
        </p:txBody>
      </p:sp>
    </p:spTree>
    <p:extLst>
      <p:ext uri="{BB962C8B-B14F-4D97-AF65-F5344CB8AC3E}">
        <p14:creationId xmlns:p14="http://schemas.microsoft.com/office/powerpoint/2010/main" val="175037140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AB134690-1557-4C89-A502-4959FE7FAD70}" type="datetimeFigureOut">
              <a:rPr lang="en-US" dirty="0"/>
              <a:t>11/14/2023</a:t>
            </a:fld>
            <a:endParaRPr lang="en-US" dirty="0"/>
          </a:p>
        </p:txBody>
      </p:sp>
      <p:sp>
        <p:nvSpPr>
          <p:cNvPr id="9" name="Footer Placeholder 8"/>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553118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a:prstGeom prst="rect">
            <a:avLst/>
          </a:prstGeo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a:prstGeom prst="rect">
            <a:avLst/>
          </a:prstGeo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4F7D4976-E339-4826-83B7-FBD03F55ECF8}" type="datetimeFigureOut">
              <a:rPr lang="en-US" dirty="0"/>
              <a:t>11/14/2023</a:t>
            </a:fld>
            <a:endParaRPr lang="en-US" dirty="0"/>
          </a:p>
        </p:txBody>
      </p:sp>
      <p:sp>
        <p:nvSpPr>
          <p:cNvPr id="8" name="Footer Placeholder 7"/>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13693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E1037C31-9E7A-4F99-8774-A0E530DE1A42}" type="datetimeFigureOut">
              <a:rPr lang="en-US" dirty="0"/>
              <a:t>11/14/2023</a:t>
            </a:fld>
            <a:endParaRPr lang="en-US" dirty="0"/>
          </a:p>
        </p:txBody>
      </p:sp>
      <p:sp>
        <p:nvSpPr>
          <p:cNvPr id="4" name="Footer Placeholder 3"/>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37202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C278504F-A551-4DE0-9316-4DCD1D8CC752}" type="datetimeFigureOut">
              <a:rPr lang="en-US" dirty="0"/>
              <a:t>11/14/2023</a:t>
            </a:fld>
            <a:endParaRPr lang="en-US" dirty="0"/>
          </a:p>
        </p:txBody>
      </p:sp>
      <p:sp>
        <p:nvSpPr>
          <p:cNvPr id="3" name="Footer Placeholder 2"/>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290441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a:prstGeom prst="rect">
            <a:avLst/>
          </a:prstGeo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a:prstGeom prst="rect">
            <a:avLst/>
          </a:prstGeo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D1BE4249-C0D0-4B06-8692-E8BB871AF643}" type="datetimeFigureOut">
              <a:rPr lang="en-US" dirty="0"/>
              <a:t>11/14/2023</a:t>
            </a:fld>
            <a:endParaRPr lang="en-US" dirty="0"/>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28119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prstGeom prst="rect">
            <a:avLst/>
          </a:prstGeo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a:prstGeom prst="rect">
            <a:avLst/>
          </a:prstGeo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11/14/2023</a:t>
            </a:fld>
            <a:endParaRPr lang="en-US" dirty="0"/>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042776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392283" y="6459545"/>
            <a:ext cx="3407434" cy="40708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E9F9C37B-1D36-470B-8223-D6C91242EC14}" type="datetimeFigureOut">
              <a:rPr lang="en-US" dirty="0"/>
              <a:t>11/14/2023</a:t>
            </a:fld>
            <a:endParaRPr lang="en-US" dirty="0"/>
          </a:p>
        </p:txBody>
      </p:sp>
      <p:sp>
        <p:nvSpPr>
          <p:cNvPr id="5" name="Footer Placeholder 4"/>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4892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67C6F52A-A82B-47A2-A83A-8C4C91F2D59F}" type="datetimeFigureOut">
              <a:rPr lang="en-US" dirty="0"/>
              <a:t>11/14/2023</a:t>
            </a:fld>
            <a:endParaRPr lang="en-US" dirty="0"/>
          </a:p>
        </p:txBody>
      </p:sp>
      <p:sp>
        <p:nvSpPr>
          <p:cNvPr id="5" name="Footer Placeholder 4"/>
          <p:cNvSpPr>
            <a:spLocks noGrp="1"/>
          </p:cNvSpPr>
          <p:nvPr>
            <p:ph type="ftr" sz="quarter" idx="11"/>
          </p:nvPr>
        </p:nvSpPr>
        <p:spPr>
          <a:xfrm>
            <a:off x="4865298" y="6537960"/>
            <a:ext cx="2653344" cy="3200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111457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30174141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070A7B3-6521-4DCA-87E5-044747A908C1}"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919462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80745164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857520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3952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869568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2123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11/14/2023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145491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11/14/2023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446735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570582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75046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45359644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3873-F989-F39F-221E-4DD4590D4B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EF862B-D2A1-4075-93B8-E8DAEE436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1F420E-A07D-6982-3DDE-B2853325ADF8}"/>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5" name="Footer Placeholder 4">
            <a:extLst>
              <a:ext uri="{FF2B5EF4-FFF2-40B4-BE49-F238E27FC236}">
                <a16:creationId xmlns:a16="http://schemas.microsoft.com/office/drawing/2014/main" id="{2268BC24-85DF-C3AF-915C-C029F5CE7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C9F0A-BFC3-599D-5FD1-285A7E8024AF}"/>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1281003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F88F-E6EC-999D-41C2-4CBCB29398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94623F-07A4-8FB7-2A0D-94284D8E4C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391FDB-E4AA-63AE-1878-1FC5F6DCD0F7}"/>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5" name="Footer Placeholder 4">
            <a:extLst>
              <a:ext uri="{FF2B5EF4-FFF2-40B4-BE49-F238E27FC236}">
                <a16:creationId xmlns:a16="http://schemas.microsoft.com/office/drawing/2014/main" id="{306870FF-B149-9197-E2A2-0D0966555D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09B78A-39EA-5F81-67E3-5263287C7274}"/>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1464847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79ED-1242-4BB6-6C9B-CAB188E17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BAF60E-23B3-DC4F-C5AB-8A2E737B3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6EAB0-C4EC-BA41-7448-530F1607C621}"/>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5" name="Footer Placeholder 4">
            <a:extLst>
              <a:ext uri="{FF2B5EF4-FFF2-40B4-BE49-F238E27FC236}">
                <a16:creationId xmlns:a16="http://schemas.microsoft.com/office/drawing/2014/main" id="{04860F24-C382-0301-EF16-B62B8F42C2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5402F5-CA7B-6D76-28D9-4C998FC21206}"/>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2455301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8FC7-9DA3-8B6F-2011-91C8A9A6B6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9AF0E6-2BBD-D175-D620-D03D7AB49C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5BB600-5432-BC91-D835-906A0F70B6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FA4B4A-CBD9-1B71-0F52-2900302907F0}"/>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6" name="Footer Placeholder 5">
            <a:extLst>
              <a:ext uri="{FF2B5EF4-FFF2-40B4-BE49-F238E27FC236}">
                <a16:creationId xmlns:a16="http://schemas.microsoft.com/office/drawing/2014/main" id="{49453137-956C-85C8-D809-EDF8A9794D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C959C-C733-4FE7-A5B4-5210FF32A1E1}"/>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1567074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7926-DD22-9EDC-0AE4-3E6B26C09B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A17F03-B0A8-B8CC-9909-2BB2441F4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1861C0-9E4E-8B0D-CA3B-CC0B4D23DD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11A50E-B696-5E29-A2EF-4EFF0C715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466F70-EE97-2502-872F-189BB0B6E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7668C8-B13A-17FE-1F58-6FD13E48E48C}"/>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8" name="Footer Placeholder 7">
            <a:extLst>
              <a:ext uri="{FF2B5EF4-FFF2-40B4-BE49-F238E27FC236}">
                <a16:creationId xmlns:a16="http://schemas.microsoft.com/office/drawing/2014/main" id="{3C531604-45FF-1BD4-41FD-6EBF12982F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17AD85-C01C-CA8C-CF5E-4A438FA75247}"/>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264267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11/14/2023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D2AC-F6E4-7856-4F1C-9243E667B2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3227E7-5F5A-2BC0-0239-0D12E8F8CB64}"/>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4" name="Footer Placeholder 3">
            <a:extLst>
              <a:ext uri="{FF2B5EF4-FFF2-40B4-BE49-F238E27FC236}">
                <a16:creationId xmlns:a16="http://schemas.microsoft.com/office/drawing/2014/main" id="{6564B625-5D58-C982-DB6B-7883A49E86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017018-3734-F4D1-3CC9-4F356BAE2762}"/>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1907946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1607B-CBFC-3305-0F58-0783256579A6}"/>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3" name="Footer Placeholder 2">
            <a:extLst>
              <a:ext uri="{FF2B5EF4-FFF2-40B4-BE49-F238E27FC236}">
                <a16:creationId xmlns:a16="http://schemas.microsoft.com/office/drawing/2014/main" id="{58C8A781-2A1C-AF04-EE01-F0B3B55EC6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E6BAE7-FA17-7632-4B7B-B0E0A297A8AE}"/>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3496576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A90D-5157-59E7-3722-242C9BAEA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88972B-39A1-1CF8-BD3D-7E090F55E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ACD946-3237-6110-6097-EE0C6351D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74CE0-0FEF-0C90-ACEA-5FE65F1E9FA6}"/>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6" name="Footer Placeholder 5">
            <a:extLst>
              <a:ext uri="{FF2B5EF4-FFF2-40B4-BE49-F238E27FC236}">
                <a16:creationId xmlns:a16="http://schemas.microsoft.com/office/drawing/2014/main" id="{4F93D618-A466-1F3A-AF4A-552726FAF8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9E1A3D-2559-8F70-4C04-06B7B51BF78D}"/>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1614874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65FE-7BB6-5B03-D174-9B4A4481F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5EF391-BE36-A678-969F-F316BD0D7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051017-AAA4-CF8F-B2AD-5F480DB3B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E1C138-B903-F881-30D3-BDEC691D0D4C}"/>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6" name="Footer Placeholder 5">
            <a:extLst>
              <a:ext uri="{FF2B5EF4-FFF2-40B4-BE49-F238E27FC236}">
                <a16:creationId xmlns:a16="http://schemas.microsoft.com/office/drawing/2014/main" id="{4F65A37C-C79A-2773-CED6-5A4A222CDA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CC2D1B-60FB-0D9C-A747-24632994CF88}"/>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3573673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3AE0-7C99-4A25-47A9-CC3733D7CB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42A9FD-DB4C-7275-BC0F-D7AA4F9047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D541D-5BCB-B355-8052-21A1F8EE6282}"/>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5" name="Footer Placeholder 4">
            <a:extLst>
              <a:ext uri="{FF2B5EF4-FFF2-40B4-BE49-F238E27FC236}">
                <a16:creationId xmlns:a16="http://schemas.microsoft.com/office/drawing/2014/main" id="{920A8477-D64D-C74F-F44D-8FC6DA4FA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FFD172-96B0-35C1-380E-70B321C9A8EC}"/>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621125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CFB23-CC22-09FA-BE26-19097B4E1B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38DAE0-2C8F-A001-7081-7A07B58DFB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A6E221-75C0-A134-7BD7-A46B0461F3DE}"/>
              </a:ext>
            </a:extLst>
          </p:cNvPr>
          <p:cNvSpPr>
            <a:spLocks noGrp="1"/>
          </p:cNvSpPr>
          <p:nvPr>
            <p:ph type="dt" sz="half" idx="10"/>
          </p:nvPr>
        </p:nvSpPr>
        <p:spPr/>
        <p:txBody>
          <a:bodyPr/>
          <a:lstStyle/>
          <a:p>
            <a:fld id="{E1CD92F2-F69A-4680-AA25-5DB824C2009F}" type="datetimeFigureOut">
              <a:rPr lang="en-GB" smtClean="0"/>
              <a:t>14/11/2023</a:t>
            </a:fld>
            <a:endParaRPr lang="en-GB"/>
          </a:p>
        </p:txBody>
      </p:sp>
      <p:sp>
        <p:nvSpPr>
          <p:cNvPr id="5" name="Footer Placeholder 4">
            <a:extLst>
              <a:ext uri="{FF2B5EF4-FFF2-40B4-BE49-F238E27FC236}">
                <a16:creationId xmlns:a16="http://schemas.microsoft.com/office/drawing/2014/main" id="{48544ED2-4ABF-F258-7F84-9E700AF8C1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0B3332-8E9C-A1C0-E35E-AE471638B6F0}"/>
              </a:ext>
            </a:extLst>
          </p:cNvPr>
          <p:cNvSpPr>
            <a:spLocks noGrp="1"/>
          </p:cNvSpPr>
          <p:nvPr>
            <p:ph type="sldNum" sz="quarter" idx="12"/>
          </p:nvPr>
        </p:nvSpPr>
        <p:spPr/>
        <p:txBody>
          <a:bodyPr/>
          <a:lstStyle/>
          <a:p>
            <a:fld id="{D4685A50-7B2C-4F18-AAE6-05B53DD8F117}" type="slidenum">
              <a:rPr lang="en-GB" smtClean="0"/>
              <a:t>‹#›</a:t>
            </a:fld>
            <a:endParaRPr lang="en-GB"/>
          </a:p>
        </p:txBody>
      </p:sp>
    </p:spTree>
    <p:extLst>
      <p:ext uri="{BB962C8B-B14F-4D97-AF65-F5344CB8AC3E}">
        <p14:creationId xmlns:p14="http://schemas.microsoft.com/office/powerpoint/2010/main" val="3648054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136525"/>
            <a:ext cx="8991600" cy="250166"/>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3" name="TextBox 2">
            <a:extLst>
              <a:ext uri="{FF2B5EF4-FFF2-40B4-BE49-F238E27FC236}">
                <a16:creationId xmlns:a16="http://schemas.microsoft.com/office/drawing/2014/main" id="{B8CAF676-07DD-F572-2C6A-3A6BFDA86846}"/>
              </a:ext>
            </a:extLst>
          </p:cNvPr>
          <p:cNvSpPr txBox="1"/>
          <p:nvPr userDrawn="1"/>
        </p:nvSpPr>
        <p:spPr>
          <a:xfrm>
            <a:off x="1393166" y="659011"/>
            <a:ext cx="8991600" cy="5539978"/>
          </a:xfrm>
          <a:prstGeom prst="rect">
            <a:avLst/>
          </a:prstGeom>
          <a:noFill/>
        </p:spPr>
        <p:txBody>
          <a:bodyPr wrap="square" rtlCol="0">
            <a:spAutoFit/>
          </a:bodyPr>
          <a:lstStyle/>
          <a:p>
            <a:pPr algn="ctr"/>
            <a:r>
              <a:rPr lang="en-GB" sz="2400" u="sng" dirty="0"/>
              <a:t>Notice</a:t>
            </a:r>
          </a:p>
          <a:p>
            <a:pPr algn="ctr"/>
            <a:endParaRPr lang="en-GB" sz="2400" u="sng" dirty="0"/>
          </a:p>
          <a:p>
            <a:pPr algn="ctr"/>
            <a:r>
              <a:rPr lang="en-GB" sz="1800" dirty="0"/>
              <a:t>This presentation and its associated documents (‘Crib’, ‘Class Notes’) are the creation of Alexander Elwood and he retains the intellectual copyright. This presentation and its associated documents may be used by the purchaser in their teaching and learning activities. They may not be resold or given to a third party for modification or resale. </a:t>
            </a:r>
          </a:p>
          <a:p>
            <a:pPr algn="ctr"/>
            <a:endParaRPr lang="en-GB" sz="1800" dirty="0"/>
          </a:p>
          <a:p>
            <a:pPr algn="ctr"/>
            <a:r>
              <a:rPr lang="en-GB" sz="1800" dirty="0"/>
              <a:t>All the pictures in the presentation are free of copyright or available for use with the appropriate license, which has been provided. I have taken extra care with the pictures and most of the licenses  I have generated are not strictly necessary; however, if you believe a picture has been used incorrectly, please contact me at the address given on the ‘contact’ section of the website at the foot of this page. I will remove the offending picture if necessary and source another.</a:t>
            </a:r>
          </a:p>
          <a:p>
            <a:pPr algn="ctr"/>
            <a:endParaRPr lang="en-GB" sz="1800" dirty="0"/>
          </a:p>
          <a:p>
            <a:pPr algn="ctr"/>
            <a:r>
              <a:rPr lang="en-GB" sz="1800" dirty="0"/>
              <a:t>Please read the legal notices and policies on the website if further information is required (website address at the foot of this page, click ‘Legal Stuff’).</a:t>
            </a:r>
          </a:p>
          <a:p>
            <a:pPr algn="ctr"/>
            <a:endParaRPr lang="en-GB" sz="1800" dirty="0"/>
          </a:p>
          <a:p>
            <a:pPr algn="ctr"/>
            <a:r>
              <a:rPr lang="en-GB" sz="1800" dirty="0"/>
              <a:t>Thank-you for your support.</a:t>
            </a:r>
          </a:p>
          <a:p>
            <a:endParaRPr lang="en-GB" dirty="0"/>
          </a:p>
        </p:txBody>
      </p:sp>
    </p:spTree>
    <p:extLst>
      <p:ext uri="{BB962C8B-B14F-4D97-AF65-F5344CB8AC3E}">
        <p14:creationId xmlns:p14="http://schemas.microsoft.com/office/powerpoint/2010/main" val="376444352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11/14/2023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11/14/2023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
        <p:nvSpPr>
          <p:cNvPr id="8" name="TextBox 7">
            <a:extLst>
              <a:ext uri="{FF2B5EF4-FFF2-40B4-BE49-F238E27FC236}">
                <a16:creationId xmlns:a16="http://schemas.microsoft.com/office/drawing/2014/main" id="{A996C0D8-787A-CA10-0563-6B153C7AE2E2}"/>
              </a:ext>
            </a:extLst>
          </p:cNvPr>
          <p:cNvSpPr txBox="1"/>
          <p:nvPr userDrawn="1"/>
        </p:nvSpPr>
        <p:spPr>
          <a:xfrm>
            <a:off x="4487173" y="6488668"/>
            <a:ext cx="3217653" cy="369332"/>
          </a:xfrm>
          <a:prstGeom prst="rect">
            <a:avLst/>
          </a:prstGeom>
          <a:noFill/>
        </p:spPr>
        <p:txBody>
          <a:bodyPr wrap="square" rtlCol="0">
            <a:spAutoFit/>
          </a:bodyPr>
          <a:lstStyle/>
          <a:p>
            <a:r>
              <a:rPr lang="en-GB" dirty="0">
                <a:solidFill>
                  <a:schemeClr val="bg1"/>
                </a:solidFill>
              </a:rPr>
              <a:t>www.b1b2englishresources.com</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
        <p:nvSpPr>
          <p:cNvPr id="9" name="TextBox 8">
            <a:extLst>
              <a:ext uri="{FF2B5EF4-FFF2-40B4-BE49-F238E27FC236}">
                <a16:creationId xmlns:a16="http://schemas.microsoft.com/office/drawing/2014/main" id="{BCADEE53-B223-361E-71B5-D94C9A8ECC99}"/>
              </a:ext>
            </a:extLst>
          </p:cNvPr>
          <p:cNvSpPr txBox="1"/>
          <p:nvPr userDrawn="1"/>
        </p:nvSpPr>
        <p:spPr>
          <a:xfrm>
            <a:off x="4655535" y="6488668"/>
            <a:ext cx="3165894" cy="369332"/>
          </a:xfrm>
          <a:prstGeom prst="rect">
            <a:avLst/>
          </a:prstGeom>
          <a:noFill/>
        </p:spPr>
        <p:txBody>
          <a:bodyPr wrap="square" rtlCol="0">
            <a:spAutoFit/>
          </a:bodyPr>
          <a:lstStyle/>
          <a:p>
            <a:r>
              <a:rPr lang="en-GB" dirty="0">
                <a:solidFill>
                  <a:schemeClr val="tx1"/>
                </a:solidFill>
                <a:highlight>
                  <a:srgbClr val="FF0000"/>
                </a:highlight>
              </a:rPr>
              <a:t>www.b1b2englishresources.com</a:t>
            </a:r>
          </a:p>
        </p:txBody>
      </p:sp>
    </p:spTree>
    <p:extLst>
      <p:ext uri="{BB962C8B-B14F-4D97-AF65-F5344CB8AC3E}">
        <p14:creationId xmlns:p14="http://schemas.microsoft.com/office/powerpoint/2010/main" val="26882229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
        <p:nvSpPr>
          <p:cNvPr id="7" name="Subtitle 2">
            <a:extLst>
              <a:ext uri="{FF2B5EF4-FFF2-40B4-BE49-F238E27FC236}">
                <a16:creationId xmlns:a16="http://schemas.microsoft.com/office/drawing/2014/main" id="{C1E5A4C4-F162-F7FD-620B-488C1782496B}"/>
              </a:ext>
            </a:extLst>
          </p:cNvPr>
          <p:cNvSpPr txBox="1">
            <a:spLocks/>
          </p:cNvSpPr>
          <p:nvPr userDrawn="1"/>
        </p:nvSpPr>
        <p:spPr>
          <a:xfrm>
            <a:off x="4297392" y="6448763"/>
            <a:ext cx="3597216" cy="409237"/>
          </a:xfrm>
          <a:prstGeom prst="rect">
            <a:avLst/>
          </a:prstGeom>
          <a:noFill/>
        </p:spPr>
        <p:txBody>
          <a:bodyPr>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rgbClr val="FFC000"/>
                </a:solidFill>
                <a:highlight>
                  <a:srgbClr val="000000"/>
                </a:highlight>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www.b1b2englishresources.com</a:t>
            </a:r>
          </a:p>
        </p:txBody>
      </p:sp>
    </p:spTree>
    <p:extLst>
      <p:ext uri="{BB962C8B-B14F-4D97-AF65-F5344CB8AC3E}">
        <p14:creationId xmlns:p14="http://schemas.microsoft.com/office/powerpoint/2010/main" val="8336488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EBC48A-DF5E-BF2F-C1C4-EC2387404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1699B8-5A8E-4884-77ED-341BB0A46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F3CF18-0686-010E-1526-9643F29E7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D92F2-F69A-4680-AA25-5DB824C2009F}" type="datetimeFigureOut">
              <a:rPr lang="en-GB" smtClean="0"/>
              <a:t>14/11/2023</a:t>
            </a:fld>
            <a:endParaRPr lang="en-GB"/>
          </a:p>
        </p:txBody>
      </p:sp>
      <p:sp>
        <p:nvSpPr>
          <p:cNvPr id="5" name="Footer Placeholder 4">
            <a:extLst>
              <a:ext uri="{FF2B5EF4-FFF2-40B4-BE49-F238E27FC236}">
                <a16:creationId xmlns:a16="http://schemas.microsoft.com/office/drawing/2014/main" id="{C5B9D474-0C1E-0EE2-0AFD-C6A7B1DFD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D0B5D2-7E41-F758-C269-DF8F3E56DB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85A50-7B2C-4F18-AAE6-05B53DD8F117}" type="slidenum">
              <a:rPr lang="en-GB" smtClean="0"/>
              <a:t>‹#›</a:t>
            </a:fld>
            <a:endParaRPr lang="en-GB"/>
          </a:p>
        </p:txBody>
      </p:sp>
    </p:spTree>
    <p:extLst>
      <p:ext uri="{BB962C8B-B14F-4D97-AF65-F5344CB8AC3E}">
        <p14:creationId xmlns:p14="http://schemas.microsoft.com/office/powerpoint/2010/main" val="12353563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12.jpeg"/><Relationship Id="rId4" Type="http://schemas.openxmlformats.org/officeDocument/2006/relationships/hyperlink" Target="https://www.youtube.com/watch?v=OTVE5iPMKLg"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13.jpeg"/><Relationship Id="rId4" Type="http://schemas.openxmlformats.org/officeDocument/2006/relationships/hyperlink" Target="https://www.youtube.com/watch?v=OTVE5iPMKLg"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13.jpeg"/><Relationship Id="rId4" Type="http://schemas.openxmlformats.org/officeDocument/2006/relationships/hyperlink" Target="https://www.youtube.com/watch?v=OTVE5iPMKLg"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14.gif"/></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creativecommons.org/publicdomain/zero/1.0/deed.en" TargetMode="External"/><Relationship Id="rId7" Type="http://schemas.openxmlformats.org/officeDocument/2006/relationships/image" Target="../media/image17.png"/><Relationship Id="rId12" Type="http://schemas.openxmlformats.org/officeDocument/2006/relationships/image" Target="../media/image14.gif"/><Relationship Id="rId2" Type="http://schemas.openxmlformats.org/officeDocument/2006/relationships/hyperlink" Target="https://en.wikipedia.org/wiki/en:Creative_Commons" TargetMode="External"/><Relationship Id="rId1" Type="http://schemas.openxmlformats.org/officeDocument/2006/relationships/slideLayout" Target="../slideLayouts/slideLayout18.xml"/><Relationship Id="rId6" Type="http://schemas.openxmlformats.org/officeDocument/2006/relationships/image" Target="../media/image16.jpeg"/><Relationship Id="rId11" Type="http://schemas.openxmlformats.org/officeDocument/2006/relationships/image" Target="../media/image21.jpeg"/><Relationship Id="rId5" Type="http://schemas.microsoft.com/office/2007/relationships/hdphoto" Target="../media/hdphoto3.wdp"/><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2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7.png"/><Relationship Id="rId4" Type="http://schemas.openxmlformats.org/officeDocument/2006/relationships/hyperlink" Target="https://www.youtube.com/watch?v=xq0scBg5XF4"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22.xml"/><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hyperlink" Target="https://www.youtube.com/watch?v=xq0scBg5XF4"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4.xml"/><Relationship Id="rId4" Type="http://schemas.openxmlformats.org/officeDocument/2006/relationships/slide" Target="slide2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slide" Target="slide2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218" y="0"/>
            <a:ext cx="12170782" cy="65474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6C75A8-63C9-0022-4E24-EFAB9E0A69B0}"/>
              </a:ext>
            </a:extLst>
          </p:cNvPr>
          <p:cNvSpPr>
            <a:spLocks noGrp="1"/>
          </p:cNvSpPr>
          <p:nvPr>
            <p:ph type="ctrTitle"/>
          </p:nvPr>
        </p:nvSpPr>
        <p:spPr>
          <a:xfrm>
            <a:off x="1600200" y="2412623"/>
            <a:ext cx="8991600" cy="1645920"/>
          </a:xfrm>
        </p:spPr>
        <p:txBody>
          <a:bodyPr/>
          <a:lstStyle/>
          <a:p>
            <a:r>
              <a:rPr lang="sk-SK" dirty="0"/>
              <a:t>B</a:t>
            </a:r>
            <a:r>
              <a:rPr lang="en-GB" dirty="0"/>
              <a:t>1</a:t>
            </a:r>
            <a:r>
              <a:rPr lang="sk-SK" dirty="0"/>
              <a:t> b</a:t>
            </a:r>
            <a:r>
              <a:rPr lang="en-GB" dirty="0"/>
              <a:t>2</a:t>
            </a:r>
            <a:r>
              <a:rPr lang="sk-SK" dirty="0"/>
              <a:t> </a:t>
            </a:r>
            <a:r>
              <a:rPr lang="sk-SK" dirty="0" err="1"/>
              <a:t>coffee</a:t>
            </a:r>
            <a:endParaRPr lang="en-GB" dirty="0"/>
          </a:p>
        </p:txBody>
      </p:sp>
      <p:sp>
        <p:nvSpPr>
          <p:cNvPr id="3" name="Action Button: Go Forward or Next 2">
            <a:hlinkClick r:id="" action="ppaction://hlinkshowjump?jump=nextslide" highlightClick="1"/>
            <a:extLst>
              <a:ext uri="{FF2B5EF4-FFF2-40B4-BE49-F238E27FC236}">
                <a16:creationId xmlns:a16="http://schemas.microsoft.com/office/drawing/2014/main" id="{0BD98F70-5FE0-E96F-CD07-224D8D906511}"/>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TextBox 3">
            <a:hlinkClick r:id="rId3" action="ppaction://hlinksldjump"/>
            <a:extLst>
              <a:ext uri="{FF2B5EF4-FFF2-40B4-BE49-F238E27FC236}">
                <a16:creationId xmlns:a16="http://schemas.microsoft.com/office/drawing/2014/main" id="{3D8D0779-02FB-C094-2035-F81FC0C0A015}"/>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3"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6881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9920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439948" y="327804"/>
            <a:ext cx="10998678" cy="6176513"/>
          </a:xfrm>
        </p:spPr>
        <p:txBody>
          <a:bodyPr>
            <a:normAutofit/>
          </a:bodyPr>
          <a:lstStyle/>
          <a:p>
            <a:r>
              <a:rPr lang="en-GB" dirty="0">
                <a:solidFill>
                  <a:schemeClr val="tx1"/>
                </a:solidFill>
                <a:highlight>
                  <a:srgbClr val="000000"/>
                </a:highlight>
              </a:rPr>
              <a:t>The following video answers these questions – read them first and see if you know any of the answers:</a:t>
            </a:r>
          </a:p>
          <a:p>
            <a:endParaRPr lang="en-GB" dirty="0">
              <a:solidFill>
                <a:schemeClr val="tx1"/>
              </a:solidFill>
              <a:highlight>
                <a:srgbClr val="000000"/>
              </a:highlight>
            </a:endParaRPr>
          </a:p>
          <a:p>
            <a:r>
              <a:rPr lang="en-GB" sz="2800" dirty="0">
                <a:solidFill>
                  <a:srgbClr val="FFFF00"/>
                </a:solidFill>
                <a:highlight>
                  <a:srgbClr val="000000"/>
                </a:highlight>
              </a:rPr>
              <a:t>How much coffee is consumed daily worldwide?</a:t>
            </a:r>
          </a:p>
          <a:p>
            <a:r>
              <a:rPr lang="en-GB" sz="2800" dirty="0">
                <a:solidFill>
                  <a:schemeClr val="tx1"/>
                </a:solidFill>
                <a:highlight>
                  <a:srgbClr val="000000"/>
                </a:highlight>
              </a:rPr>
              <a:t>Which country imports the most coffee?</a:t>
            </a:r>
          </a:p>
          <a:p>
            <a:r>
              <a:rPr lang="en-GB" sz="2800" dirty="0">
                <a:solidFill>
                  <a:srgbClr val="FFFF00"/>
                </a:solidFill>
                <a:highlight>
                  <a:srgbClr val="000000"/>
                </a:highlight>
              </a:rPr>
              <a:t>Which country drinks the most coffee per head?</a:t>
            </a:r>
          </a:p>
          <a:p>
            <a:r>
              <a:rPr lang="en-GB" sz="2800" dirty="0">
                <a:solidFill>
                  <a:schemeClr val="tx1"/>
                </a:solidFill>
                <a:highlight>
                  <a:srgbClr val="000000"/>
                </a:highlight>
              </a:rPr>
              <a:t>Where is coffee produced?</a:t>
            </a:r>
          </a:p>
          <a:p>
            <a:r>
              <a:rPr lang="en-GB" sz="2800" dirty="0">
                <a:solidFill>
                  <a:srgbClr val="FFFF00"/>
                </a:solidFill>
                <a:highlight>
                  <a:srgbClr val="000000"/>
                </a:highlight>
              </a:rPr>
              <a:t>How many coffee beans does it take to make one expresso?</a:t>
            </a:r>
          </a:p>
          <a:p>
            <a:r>
              <a:rPr lang="en-GB" sz="2800" dirty="0">
                <a:solidFill>
                  <a:schemeClr val="tx1"/>
                </a:solidFill>
                <a:highlight>
                  <a:srgbClr val="000000"/>
                </a:highlight>
              </a:rPr>
              <a:t>Why do the beans contain caffeine?</a:t>
            </a:r>
          </a:p>
          <a:p>
            <a:r>
              <a:rPr lang="en-GB" sz="2800" dirty="0">
                <a:solidFill>
                  <a:srgbClr val="FFFF00"/>
                </a:solidFill>
                <a:highlight>
                  <a:srgbClr val="000000"/>
                </a:highlight>
              </a:rPr>
              <a:t>How much coffee could kill you? How many cups?</a:t>
            </a:r>
          </a:p>
          <a:p>
            <a:r>
              <a:rPr lang="en-GB" sz="2800" dirty="0">
                <a:solidFill>
                  <a:schemeClr val="tx1"/>
                </a:solidFill>
                <a:highlight>
                  <a:srgbClr val="000000"/>
                </a:highlight>
              </a:rPr>
              <a:t>Which two religions do not approve of caffeine use?</a:t>
            </a:r>
          </a:p>
          <a:p>
            <a:r>
              <a:rPr lang="en-GB" sz="2800" dirty="0">
                <a:solidFill>
                  <a:srgbClr val="FFFF00"/>
                </a:solidFill>
                <a:highlight>
                  <a:srgbClr val="000000"/>
                </a:highlight>
              </a:rPr>
              <a:t>How can caffeine help with migraines?</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2" name="Action Button: Go Forward or Next 1">
            <a:hlinkClick r:id="" action="ppaction://hlinkshowjump?jump=nextslide" highlightClick="1"/>
            <a:extLst>
              <a:ext uri="{FF2B5EF4-FFF2-40B4-BE49-F238E27FC236}">
                <a16:creationId xmlns:a16="http://schemas.microsoft.com/office/drawing/2014/main" id="{9F8680DC-99AA-7B5B-2687-44D8A7C3AAD6}"/>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CE925914-A6B5-6350-2D4D-C9537B6EBBC1}"/>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TextBox 5">
            <a:hlinkClick r:id="rId4" action="ppaction://hlinksldjump"/>
            <a:extLst>
              <a:ext uri="{FF2B5EF4-FFF2-40B4-BE49-F238E27FC236}">
                <a16:creationId xmlns:a16="http://schemas.microsoft.com/office/drawing/2014/main" id="{46259AAD-ABAA-74E5-3C24-55F7DB19CEC2}"/>
              </a:ext>
            </a:extLst>
          </p:cNvPr>
          <p:cNvSpPr txBox="1"/>
          <p:nvPr/>
        </p:nvSpPr>
        <p:spPr>
          <a:xfrm>
            <a:off x="9874912" y="6627168"/>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2817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9058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1459302" y="1126264"/>
            <a:ext cx="9273396" cy="3928815"/>
          </a:xfrm>
        </p:spPr>
        <p:txBody>
          <a:bodyPr>
            <a:normAutofit/>
          </a:bodyPr>
          <a:lstStyle/>
          <a:p>
            <a:r>
              <a:rPr lang="en-GB" b="1" dirty="0">
                <a:highlight>
                  <a:srgbClr val="000000"/>
                </a:highlight>
              </a:rPr>
              <a:t>Watch the video (link on the next slide).</a:t>
            </a:r>
          </a:p>
          <a:p>
            <a:endParaRPr lang="en-GB" u="sng" dirty="0">
              <a:solidFill>
                <a:srgbClr val="FFFF00"/>
              </a:solidFill>
              <a:highlight>
                <a:srgbClr val="000000"/>
              </a:highlight>
            </a:endParaRPr>
          </a:p>
          <a:p>
            <a:r>
              <a:rPr lang="en-GB" sz="3200" b="1" u="sng" dirty="0">
                <a:solidFill>
                  <a:srgbClr val="FFFF00"/>
                </a:solidFill>
                <a:highlight>
                  <a:srgbClr val="000000"/>
                </a:highlight>
              </a:rPr>
              <a:t>The man speaks very quickly and you are not expected to understand it all.</a:t>
            </a:r>
          </a:p>
          <a:p>
            <a:endParaRPr lang="en-GB" sz="3200" b="1" u="sng" dirty="0">
              <a:solidFill>
                <a:srgbClr val="FFFF00"/>
              </a:solidFill>
              <a:highlight>
                <a:srgbClr val="000000"/>
              </a:highlight>
            </a:endParaRPr>
          </a:p>
          <a:p>
            <a:r>
              <a:rPr lang="en-GB" b="1" dirty="0">
                <a:solidFill>
                  <a:schemeClr val="tx1"/>
                </a:solidFill>
                <a:highlight>
                  <a:srgbClr val="000000"/>
                </a:highlight>
              </a:rPr>
              <a:t>See if you can catch the answer to the previous questions.</a:t>
            </a:r>
          </a:p>
        </p:txBody>
      </p:sp>
      <p:sp>
        <p:nvSpPr>
          <p:cNvPr id="2" name="Action Button: Go Forward or Next 1">
            <a:hlinkClick r:id="" action="ppaction://hlinkshowjump?jump=nextslide" highlightClick="1"/>
            <a:extLst>
              <a:ext uri="{FF2B5EF4-FFF2-40B4-BE49-F238E27FC236}">
                <a16:creationId xmlns:a16="http://schemas.microsoft.com/office/drawing/2014/main" id="{0BCE11EA-4FFD-06FA-56EA-9C5814B1B38E}"/>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76DF7F60-FA20-318C-6E52-66EB873A1186}"/>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TextBox 5">
            <a:hlinkClick r:id="rId4" action="ppaction://hlinksldjump"/>
            <a:extLst>
              <a:ext uri="{FF2B5EF4-FFF2-40B4-BE49-F238E27FC236}">
                <a16:creationId xmlns:a16="http://schemas.microsoft.com/office/drawing/2014/main" id="{38B2EC5F-D549-22D0-EAA0-E42B55B2F4DD}"/>
              </a:ext>
            </a:extLst>
          </p:cNvPr>
          <p:cNvSpPr txBox="1"/>
          <p:nvPr/>
        </p:nvSpPr>
        <p:spPr>
          <a:xfrm>
            <a:off x="9874912" y="6590581"/>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16965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4744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p:txBody>
          <a:bodyPr>
            <a:normAutofit fontScale="92500" lnSpcReduction="20000"/>
          </a:bodyPr>
          <a:lstStyle/>
          <a:p>
            <a:r>
              <a:rPr lang="en-GB" sz="4400" dirty="0">
                <a:hlinkClick r:id="rId4"/>
              </a:rPr>
              <a:t>Watch the video</a:t>
            </a:r>
            <a:endParaRPr lang="en-GB" sz="4400" dirty="0"/>
          </a:p>
          <a:p>
            <a:r>
              <a:rPr lang="en-GB" sz="4400" dirty="0"/>
              <a:t>Up to 3 minutes (3’00”)</a:t>
            </a:r>
          </a:p>
        </p:txBody>
      </p:sp>
      <p:pic>
        <p:nvPicPr>
          <p:cNvPr id="2" name="Picture 2">
            <a:hlinkClick r:id="rId4"/>
            <a:extLst>
              <a:ext uri="{FF2B5EF4-FFF2-40B4-BE49-F238E27FC236}">
                <a16:creationId xmlns:a16="http://schemas.microsoft.com/office/drawing/2014/main" id="{65521235-1DD4-0191-3FE8-93DACC79B6E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606485" y="2032602"/>
            <a:ext cx="2753808" cy="241953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Go Forward or Next 3">
            <a:hlinkClick r:id="" action="ppaction://hlinkshowjump?jump=nextslide" highlightClick="1"/>
            <a:extLst>
              <a:ext uri="{FF2B5EF4-FFF2-40B4-BE49-F238E27FC236}">
                <a16:creationId xmlns:a16="http://schemas.microsoft.com/office/drawing/2014/main" id="{FD532713-06B9-3DD7-B000-0D5EF11812DF}"/>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34252627-3819-5356-AEBD-BB5F2B83A434}"/>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TextBox 5">
            <a:hlinkClick r:id="rId6" action="ppaction://hlinksldjump"/>
            <a:extLst>
              <a:ext uri="{FF2B5EF4-FFF2-40B4-BE49-F238E27FC236}">
                <a16:creationId xmlns:a16="http://schemas.microsoft.com/office/drawing/2014/main" id="{6BE6B099-0EBB-4BEA-D533-C35C0A233CBA}"/>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6"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7519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0431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439948" y="112144"/>
            <a:ext cx="10998678" cy="6392174"/>
          </a:xfrm>
        </p:spPr>
        <p:txBody>
          <a:bodyPr>
            <a:normAutofit/>
          </a:bodyPr>
          <a:lstStyle/>
          <a:p>
            <a:r>
              <a:rPr lang="en-GB" sz="2800" dirty="0">
                <a:solidFill>
                  <a:srgbClr val="FFFF00"/>
                </a:solidFill>
                <a:highlight>
                  <a:srgbClr val="000000"/>
                </a:highlight>
              </a:rPr>
              <a:t>How much caffeine is consumed daily worldwide ?</a:t>
            </a:r>
          </a:p>
          <a:p>
            <a:r>
              <a:rPr lang="en-GB" sz="2800" dirty="0">
                <a:solidFill>
                  <a:schemeClr val="tx1"/>
                </a:solidFill>
                <a:highlight>
                  <a:srgbClr val="000000"/>
                </a:highlight>
              </a:rPr>
              <a:t>Approx 1 cup of coffee per person – 300 tonnes a day</a:t>
            </a:r>
          </a:p>
          <a:p>
            <a:r>
              <a:rPr lang="en-GB" sz="2800" dirty="0">
                <a:solidFill>
                  <a:srgbClr val="FFFF00"/>
                </a:solidFill>
                <a:highlight>
                  <a:srgbClr val="000000"/>
                </a:highlight>
              </a:rPr>
              <a:t>Which country imports the most coffee?</a:t>
            </a:r>
          </a:p>
          <a:p>
            <a:r>
              <a:rPr lang="en-GB" sz="2800" dirty="0">
                <a:solidFill>
                  <a:schemeClr val="tx1"/>
                </a:solidFill>
                <a:highlight>
                  <a:srgbClr val="000000"/>
                </a:highlight>
              </a:rPr>
              <a:t>America</a:t>
            </a:r>
          </a:p>
          <a:p>
            <a:r>
              <a:rPr lang="en-GB" sz="2800" dirty="0">
                <a:solidFill>
                  <a:srgbClr val="FFFF00"/>
                </a:solidFill>
                <a:highlight>
                  <a:srgbClr val="000000"/>
                </a:highlight>
              </a:rPr>
              <a:t>Which country drinks the most coffee per head?</a:t>
            </a:r>
          </a:p>
          <a:p>
            <a:r>
              <a:rPr lang="en-GB" sz="2800" dirty="0">
                <a:solidFill>
                  <a:schemeClr val="tx1"/>
                </a:solidFill>
                <a:highlight>
                  <a:srgbClr val="000000"/>
                </a:highlight>
              </a:rPr>
              <a:t>Finland</a:t>
            </a:r>
          </a:p>
          <a:p>
            <a:r>
              <a:rPr lang="en-GB" sz="2800" dirty="0">
                <a:solidFill>
                  <a:srgbClr val="FFFF00"/>
                </a:solidFill>
                <a:highlight>
                  <a:srgbClr val="000000"/>
                </a:highlight>
              </a:rPr>
              <a:t>Where is coffee produced?</a:t>
            </a:r>
          </a:p>
          <a:p>
            <a:r>
              <a:rPr lang="en-GB" sz="2800" dirty="0">
                <a:solidFill>
                  <a:schemeClr val="tx1"/>
                </a:solidFill>
                <a:highlight>
                  <a:srgbClr val="000000"/>
                </a:highlight>
              </a:rPr>
              <a:t>The coffee belt – between tropics of Cancer and Capricorn</a:t>
            </a:r>
          </a:p>
          <a:p>
            <a:r>
              <a:rPr lang="en-GB" sz="2800" dirty="0">
                <a:solidFill>
                  <a:srgbClr val="FFFF00"/>
                </a:solidFill>
                <a:highlight>
                  <a:srgbClr val="000000"/>
                </a:highlight>
              </a:rPr>
              <a:t>How many coffee beans does it take to make one expresso?</a:t>
            </a:r>
          </a:p>
          <a:p>
            <a:r>
              <a:rPr lang="en-GB" sz="2800" dirty="0">
                <a:solidFill>
                  <a:schemeClr val="tx1"/>
                </a:solidFill>
                <a:highlight>
                  <a:srgbClr val="000000"/>
                </a:highlight>
              </a:rPr>
              <a:t>Approx 40</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2" name="TextBox 1">
            <a:extLst>
              <a:ext uri="{FF2B5EF4-FFF2-40B4-BE49-F238E27FC236}">
                <a16:creationId xmlns:a16="http://schemas.microsoft.com/office/drawing/2014/main" id="{FB045BC1-68D6-545A-757E-8A52E7C44A71}"/>
              </a:ext>
            </a:extLst>
          </p:cNvPr>
          <p:cNvSpPr txBox="1"/>
          <p:nvPr/>
        </p:nvSpPr>
        <p:spPr>
          <a:xfrm>
            <a:off x="1520247" y="669517"/>
            <a:ext cx="8566030" cy="646331"/>
          </a:xfrm>
          <a:prstGeom prst="rect">
            <a:avLst/>
          </a:prstGeom>
          <a:solidFill>
            <a:srgbClr val="002060"/>
          </a:solidFill>
        </p:spPr>
        <p:txBody>
          <a:bodyPr wrap="square" rtlCol="0">
            <a:spAutoFit/>
          </a:bodyPr>
          <a:lstStyle/>
          <a:p>
            <a:pPr algn="ctr"/>
            <a:r>
              <a:rPr lang="en-GB" dirty="0"/>
              <a:t>Click for reveal</a:t>
            </a:r>
          </a:p>
          <a:p>
            <a:pPr algn="ctr"/>
            <a:endParaRPr lang="en-GB" dirty="0"/>
          </a:p>
        </p:txBody>
      </p:sp>
      <p:sp>
        <p:nvSpPr>
          <p:cNvPr id="4" name="TextBox 3">
            <a:extLst>
              <a:ext uri="{FF2B5EF4-FFF2-40B4-BE49-F238E27FC236}">
                <a16:creationId xmlns:a16="http://schemas.microsoft.com/office/drawing/2014/main" id="{512AF448-657C-4722-A160-216B56F94266}"/>
              </a:ext>
            </a:extLst>
          </p:cNvPr>
          <p:cNvSpPr txBox="1"/>
          <p:nvPr/>
        </p:nvSpPr>
        <p:spPr>
          <a:xfrm>
            <a:off x="1520247" y="1747634"/>
            <a:ext cx="8566030" cy="646331"/>
          </a:xfrm>
          <a:prstGeom prst="rect">
            <a:avLst/>
          </a:prstGeom>
          <a:solidFill>
            <a:srgbClr val="002060"/>
          </a:solidFill>
        </p:spPr>
        <p:txBody>
          <a:bodyPr wrap="square" rtlCol="0">
            <a:spAutoFit/>
          </a:bodyPr>
          <a:lstStyle/>
          <a:p>
            <a:pPr algn="ctr"/>
            <a:r>
              <a:rPr lang="en-GB" dirty="0"/>
              <a:t>Click for reveal</a:t>
            </a:r>
          </a:p>
          <a:p>
            <a:pPr algn="ctr"/>
            <a:endParaRPr lang="en-GB" dirty="0"/>
          </a:p>
        </p:txBody>
      </p:sp>
      <p:sp>
        <p:nvSpPr>
          <p:cNvPr id="5" name="TextBox 4">
            <a:extLst>
              <a:ext uri="{FF2B5EF4-FFF2-40B4-BE49-F238E27FC236}">
                <a16:creationId xmlns:a16="http://schemas.microsoft.com/office/drawing/2014/main" id="{C4DE583B-3E8C-FE59-13FC-FF040492147B}"/>
              </a:ext>
            </a:extLst>
          </p:cNvPr>
          <p:cNvSpPr txBox="1"/>
          <p:nvPr/>
        </p:nvSpPr>
        <p:spPr>
          <a:xfrm>
            <a:off x="1520247" y="2855528"/>
            <a:ext cx="8566030" cy="646331"/>
          </a:xfrm>
          <a:prstGeom prst="rect">
            <a:avLst/>
          </a:prstGeom>
          <a:solidFill>
            <a:srgbClr val="002060"/>
          </a:solidFill>
        </p:spPr>
        <p:txBody>
          <a:bodyPr wrap="square" rtlCol="0">
            <a:spAutoFit/>
          </a:bodyPr>
          <a:lstStyle/>
          <a:p>
            <a:pPr algn="ctr"/>
            <a:r>
              <a:rPr lang="en-GB" dirty="0"/>
              <a:t>Click for reveal</a:t>
            </a:r>
          </a:p>
          <a:p>
            <a:pPr algn="ctr"/>
            <a:endParaRPr lang="en-GB" dirty="0"/>
          </a:p>
        </p:txBody>
      </p:sp>
      <p:sp>
        <p:nvSpPr>
          <p:cNvPr id="6" name="TextBox 5">
            <a:extLst>
              <a:ext uri="{FF2B5EF4-FFF2-40B4-BE49-F238E27FC236}">
                <a16:creationId xmlns:a16="http://schemas.microsoft.com/office/drawing/2014/main" id="{8482CBBB-05CF-07BF-1197-5A84EB26BE99}"/>
              </a:ext>
            </a:extLst>
          </p:cNvPr>
          <p:cNvSpPr txBox="1"/>
          <p:nvPr/>
        </p:nvSpPr>
        <p:spPr>
          <a:xfrm>
            <a:off x="1520247" y="3941299"/>
            <a:ext cx="8566030" cy="646331"/>
          </a:xfrm>
          <a:prstGeom prst="rect">
            <a:avLst/>
          </a:prstGeom>
          <a:solidFill>
            <a:srgbClr val="002060"/>
          </a:solidFill>
        </p:spPr>
        <p:txBody>
          <a:bodyPr wrap="square" rtlCol="0">
            <a:spAutoFit/>
          </a:bodyPr>
          <a:lstStyle/>
          <a:p>
            <a:pPr algn="ctr"/>
            <a:r>
              <a:rPr lang="en-GB" dirty="0"/>
              <a:t>Click for reveal</a:t>
            </a:r>
          </a:p>
          <a:p>
            <a:pPr algn="ctr"/>
            <a:endParaRPr lang="en-GB" dirty="0"/>
          </a:p>
        </p:txBody>
      </p:sp>
      <p:sp>
        <p:nvSpPr>
          <p:cNvPr id="7" name="TextBox 6">
            <a:extLst>
              <a:ext uri="{FF2B5EF4-FFF2-40B4-BE49-F238E27FC236}">
                <a16:creationId xmlns:a16="http://schemas.microsoft.com/office/drawing/2014/main" id="{6708BDEB-D75F-F30D-8713-6F7E5ECC5877}"/>
              </a:ext>
            </a:extLst>
          </p:cNvPr>
          <p:cNvSpPr txBox="1"/>
          <p:nvPr/>
        </p:nvSpPr>
        <p:spPr>
          <a:xfrm>
            <a:off x="1520247" y="5073259"/>
            <a:ext cx="8566030" cy="646331"/>
          </a:xfrm>
          <a:prstGeom prst="rect">
            <a:avLst/>
          </a:prstGeom>
          <a:solidFill>
            <a:srgbClr val="002060"/>
          </a:solidFill>
        </p:spPr>
        <p:txBody>
          <a:bodyPr wrap="square" rtlCol="0">
            <a:spAutoFit/>
          </a:bodyPr>
          <a:lstStyle/>
          <a:p>
            <a:pPr algn="ctr"/>
            <a:r>
              <a:rPr lang="en-GB" dirty="0"/>
              <a:t>Click for reveal</a:t>
            </a:r>
          </a:p>
          <a:p>
            <a:pPr algn="ctr"/>
            <a:endParaRPr lang="en-GB" dirty="0"/>
          </a:p>
        </p:txBody>
      </p:sp>
      <p:sp>
        <p:nvSpPr>
          <p:cNvPr id="8" name="Subtitle 2">
            <a:extLst>
              <a:ext uri="{FF2B5EF4-FFF2-40B4-BE49-F238E27FC236}">
                <a16:creationId xmlns:a16="http://schemas.microsoft.com/office/drawing/2014/main" id="{2142639D-1048-5594-ADED-970EF12304F4}"/>
              </a:ext>
            </a:extLst>
          </p:cNvPr>
          <p:cNvSpPr txBox="1">
            <a:spLocks/>
          </p:cNvSpPr>
          <p:nvPr/>
        </p:nvSpPr>
        <p:spPr>
          <a:xfrm>
            <a:off x="-229966" y="676110"/>
            <a:ext cx="1793417" cy="46962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b="1" dirty="0">
                <a:solidFill>
                  <a:schemeClr val="tx1"/>
                </a:solidFill>
              </a:rPr>
              <a:t>Page 1 of 2</a:t>
            </a:r>
          </a:p>
        </p:txBody>
      </p:sp>
      <p:pic>
        <p:nvPicPr>
          <p:cNvPr id="9" name="Picture 2">
            <a:hlinkClick r:id="rId4"/>
            <a:extLst>
              <a:ext uri="{FF2B5EF4-FFF2-40B4-BE49-F238E27FC236}">
                <a16:creationId xmlns:a16="http://schemas.microsoft.com/office/drawing/2014/main" id="{2D8DEEE8-2C52-1163-4F48-DC9FF81E55E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218" y="5518435"/>
            <a:ext cx="1114768" cy="9794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1085DF8-4F6F-74D9-97D6-FC5B011CC867}"/>
              </a:ext>
            </a:extLst>
          </p:cNvPr>
          <p:cNvSpPr/>
          <p:nvPr/>
        </p:nvSpPr>
        <p:spPr>
          <a:xfrm>
            <a:off x="-133077" y="4461084"/>
            <a:ext cx="1423358" cy="58477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0"/>
                <a:solidFill>
                  <a:srgbClr val="FFFF00"/>
                </a:solidFill>
                <a:effectLst>
                  <a:outerShdw blurRad="38100" dist="25400" dir="5400000" algn="ctr" rotWithShape="0">
                    <a:srgbClr val="6E747A">
                      <a:alpha val="43000"/>
                    </a:srgbClr>
                  </a:outerShdw>
                </a:effectLst>
                <a:uLnTx/>
                <a:uFillTx/>
              </a:rPr>
              <a:t>Watch again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ln w="0"/>
                <a:solidFill>
                  <a:srgbClr val="FFFF00"/>
                </a:solidFill>
                <a:effectLst>
                  <a:outerShdw blurRad="38100" dist="25400" dir="5400000" algn="ctr" rotWithShape="0">
                    <a:srgbClr val="6E747A">
                      <a:alpha val="43000"/>
                    </a:srgbClr>
                  </a:outerShdw>
                </a:effectLst>
              </a:rPr>
              <a:t>if necessary</a:t>
            </a:r>
            <a:endParaRPr kumimoji="0" lang="en-US" sz="1600" b="1" i="0" u="none" strike="noStrike" kern="0" cap="none" spc="0" normalizeH="0" baseline="0" noProof="0" dirty="0">
              <a:ln w="0"/>
              <a:solidFill>
                <a:srgbClr val="FFFF00"/>
              </a:solidFill>
              <a:effectLst>
                <a:outerShdw blurRad="38100" dist="25400" dir="5400000" algn="ctr" rotWithShape="0">
                  <a:srgbClr val="6E747A">
                    <a:alpha val="43000"/>
                  </a:srgbClr>
                </a:outerShdw>
              </a:effectLst>
              <a:uLnTx/>
              <a:uFillTx/>
            </a:endParaRPr>
          </a:p>
        </p:txBody>
      </p:sp>
      <p:sp>
        <p:nvSpPr>
          <p:cNvPr id="11" name="Arrow: Left 10">
            <a:extLst>
              <a:ext uri="{FF2B5EF4-FFF2-40B4-BE49-F238E27FC236}">
                <a16:creationId xmlns:a16="http://schemas.microsoft.com/office/drawing/2014/main" id="{7457ECBE-C1B1-E64F-7DE3-C28FCAEB7D5C}"/>
              </a:ext>
            </a:extLst>
          </p:cNvPr>
          <p:cNvSpPr/>
          <p:nvPr/>
        </p:nvSpPr>
        <p:spPr>
          <a:xfrm rot="16200000">
            <a:off x="358629" y="5196014"/>
            <a:ext cx="439948" cy="26252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Go Forward or Next 11">
            <a:hlinkClick r:id="" action="ppaction://hlinkshowjump?jump=nextslide" highlightClick="1"/>
            <a:extLst>
              <a:ext uri="{FF2B5EF4-FFF2-40B4-BE49-F238E27FC236}">
                <a16:creationId xmlns:a16="http://schemas.microsoft.com/office/drawing/2014/main" id="{05A45A12-1DEB-B283-0640-239A5B8B7423}"/>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3" name="Action Button: Go Back or Previous 12">
            <a:hlinkClick r:id="" action="ppaction://hlinkshowjump?jump=previousslide" highlightClick="1"/>
            <a:extLst>
              <a:ext uri="{FF2B5EF4-FFF2-40B4-BE49-F238E27FC236}">
                <a16:creationId xmlns:a16="http://schemas.microsoft.com/office/drawing/2014/main" id="{DC5561C4-D5EB-8403-E9B9-D6006EEA768A}"/>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5" name="TextBox 14">
            <a:hlinkClick r:id="rId6" action="ppaction://hlinksldjump"/>
            <a:extLst>
              <a:ext uri="{FF2B5EF4-FFF2-40B4-BE49-F238E27FC236}">
                <a16:creationId xmlns:a16="http://schemas.microsoft.com/office/drawing/2014/main" id="{848D0299-CB26-AA71-6D7C-6C5DB4624FAD}"/>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6"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08633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2"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79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49EB70A-FA78-591E-BBD8-6DAEFB9994EC}"/>
              </a:ext>
            </a:extLst>
          </p:cNvPr>
          <p:cNvSpPr txBox="1"/>
          <p:nvPr/>
        </p:nvSpPr>
        <p:spPr>
          <a:xfrm>
            <a:off x="897147" y="614538"/>
            <a:ext cx="10213675" cy="5262979"/>
          </a:xfrm>
          <a:prstGeom prst="rect">
            <a:avLst/>
          </a:prstGeom>
          <a:noFill/>
        </p:spPr>
        <p:txBody>
          <a:bodyPr wrap="square">
            <a:spAutoFit/>
          </a:bodyPr>
          <a:lstStyle/>
          <a:p>
            <a:pPr algn="ctr"/>
            <a:r>
              <a:rPr lang="en-GB" sz="2800" dirty="0">
                <a:solidFill>
                  <a:srgbClr val="FFFF00"/>
                </a:solidFill>
                <a:highlight>
                  <a:srgbClr val="000000"/>
                </a:highlight>
              </a:rPr>
              <a:t>Why do the beans contain caffeine?</a:t>
            </a:r>
          </a:p>
          <a:p>
            <a:pPr algn="ctr"/>
            <a:r>
              <a:rPr lang="en-GB" sz="2800" dirty="0">
                <a:highlight>
                  <a:srgbClr val="000000"/>
                </a:highlight>
              </a:rPr>
              <a:t>They act as an insecticide – they kill bugs</a:t>
            </a:r>
          </a:p>
          <a:p>
            <a:pPr algn="ctr"/>
            <a:endParaRPr lang="en-GB" sz="2800" dirty="0">
              <a:solidFill>
                <a:schemeClr val="tx1"/>
              </a:solidFill>
              <a:highlight>
                <a:srgbClr val="000000"/>
              </a:highlight>
            </a:endParaRPr>
          </a:p>
          <a:p>
            <a:pPr algn="ctr"/>
            <a:r>
              <a:rPr lang="en-GB" sz="2800" dirty="0">
                <a:solidFill>
                  <a:srgbClr val="FFFF00"/>
                </a:solidFill>
                <a:highlight>
                  <a:srgbClr val="000000"/>
                </a:highlight>
              </a:rPr>
              <a:t>How much coffee could kill you? How many cups?</a:t>
            </a:r>
          </a:p>
          <a:p>
            <a:pPr algn="ctr"/>
            <a:r>
              <a:rPr lang="en-GB" sz="2800" dirty="0">
                <a:highlight>
                  <a:srgbClr val="000000"/>
                </a:highlight>
              </a:rPr>
              <a:t>Approx 1 cup per kilo of body weight (mass x 150mg)</a:t>
            </a:r>
          </a:p>
          <a:p>
            <a:pPr algn="ctr"/>
            <a:endParaRPr lang="en-GB" sz="2800" dirty="0">
              <a:solidFill>
                <a:srgbClr val="FFFF00"/>
              </a:solidFill>
              <a:highlight>
                <a:srgbClr val="000000"/>
              </a:highlight>
            </a:endParaRPr>
          </a:p>
          <a:p>
            <a:pPr algn="ctr"/>
            <a:r>
              <a:rPr lang="en-GB" sz="2800" dirty="0">
                <a:solidFill>
                  <a:srgbClr val="FFFF00"/>
                </a:solidFill>
                <a:highlight>
                  <a:srgbClr val="000000"/>
                </a:highlight>
              </a:rPr>
              <a:t>Which two religions do not approve of caffeine use?</a:t>
            </a:r>
          </a:p>
          <a:p>
            <a:pPr algn="ctr"/>
            <a:r>
              <a:rPr lang="en-GB" sz="2800" dirty="0">
                <a:highlight>
                  <a:srgbClr val="000000"/>
                </a:highlight>
              </a:rPr>
              <a:t>Mormons, Rastafarians</a:t>
            </a:r>
          </a:p>
          <a:p>
            <a:pPr algn="ctr"/>
            <a:endParaRPr lang="en-GB" sz="2800" dirty="0">
              <a:solidFill>
                <a:schemeClr val="tx1"/>
              </a:solidFill>
              <a:highlight>
                <a:srgbClr val="000000"/>
              </a:highlight>
            </a:endParaRPr>
          </a:p>
          <a:p>
            <a:pPr algn="ctr"/>
            <a:r>
              <a:rPr lang="en-GB" sz="2800" dirty="0">
                <a:solidFill>
                  <a:srgbClr val="FFFF00"/>
                </a:solidFill>
                <a:highlight>
                  <a:srgbClr val="000000"/>
                </a:highlight>
              </a:rPr>
              <a:t>How can caffeine help with migraines?</a:t>
            </a:r>
          </a:p>
          <a:p>
            <a:pPr algn="ctr"/>
            <a:r>
              <a:rPr lang="en-GB" sz="2800" dirty="0">
                <a:highlight>
                  <a:srgbClr val="000000"/>
                </a:highlight>
              </a:rPr>
              <a:t>Special tablet is </a:t>
            </a:r>
            <a:r>
              <a:rPr lang="en-GB" sz="2800" dirty="0" err="1">
                <a:highlight>
                  <a:srgbClr val="000000"/>
                </a:highlight>
              </a:rPr>
              <a:t>inserted..into</a:t>
            </a:r>
            <a:r>
              <a:rPr lang="en-GB" sz="2800" dirty="0">
                <a:highlight>
                  <a:srgbClr val="000000"/>
                </a:highlight>
              </a:rPr>
              <a:t> the body</a:t>
            </a:r>
          </a:p>
          <a:p>
            <a:pPr algn="ctr"/>
            <a:endParaRPr lang="en-GB" sz="2800" dirty="0">
              <a:solidFill>
                <a:srgbClr val="FFFF00"/>
              </a:solidFill>
              <a:highlight>
                <a:srgbClr val="000000"/>
              </a:highlight>
            </a:endParaRPr>
          </a:p>
        </p:txBody>
      </p:sp>
      <p:sp>
        <p:nvSpPr>
          <p:cNvPr id="7" name="TextBox 6">
            <a:extLst>
              <a:ext uri="{FF2B5EF4-FFF2-40B4-BE49-F238E27FC236}">
                <a16:creationId xmlns:a16="http://schemas.microsoft.com/office/drawing/2014/main" id="{133E87B9-BD72-510B-1A5F-87483C027197}"/>
              </a:ext>
            </a:extLst>
          </p:cNvPr>
          <p:cNvSpPr txBox="1"/>
          <p:nvPr/>
        </p:nvSpPr>
        <p:spPr>
          <a:xfrm>
            <a:off x="1720969" y="1144564"/>
            <a:ext cx="8566030" cy="646331"/>
          </a:xfrm>
          <a:prstGeom prst="rect">
            <a:avLst/>
          </a:prstGeom>
          <a:solidFill>
            <a:srgbClr val="002060"/>
          </a:solidFill>
        </p:spPr>
        <p:txBody>
          <a:bodyPr wrap="square" rtlCol="0">
            <a:spAutoFit/>
          </a:bodyPr>
          <a:lstStyle/>
          <a:p>
            <a:pPr algn="ctr"/>
            <a:r>
              <a:rPr lang="en-GB" dirty="0"/>
              <a:t>Click for reveal</a:t>
            </a:r>
          </a:p>
          <a:p>
            <a:pPr algn="ctr"/>
            <a:endParaRPr lang="en-GB" dirty="0"/>
          </a:p>
        </p:txBody>
      </p:sp>
      <p:sp>
        <p:nvSpPr>
          <p:cNvPr id="8" name="TextBox 7">
            <a:extLst>
              <a:ext uri="{FF2B5EF4-FFF2-40B4-BE49-F238E27FC236}">
                <a16:creationId xmlns:a16="http://schemas.microsoft.com/office/drawing/2014/main" id="{4A6366E8-1615-68B9-2C01-3F6F3853FC3A}"/>
              </a:ext>
            </a:extLst>
          </p:cNvPr>
          <p:cNvSpPr txBox="1"/>
          <p:nvPr/>
        </p:nvSpPr>
        <p:spPr>
          <a:xfrm>
            <a:off x="1720969" y="2405433"/>
            <a:ext cx="8566030" cy="646331"/>
          </a:xfrm>
          <a:prstGeom prst="rect">
            <a:avLst/>
          </a:prstGeom>
          <a:solidFill>
            <a:srgbClr val="002060"/>
          </a:solidFill>
        </p:spPr>
        <p:txBody>
          <a:bodyPr wrap="square" rtlCol="0">
            <a:spAutoFit/>
          </a:bodyPr>
          <a:lstStyle/>
          <a:p>
            <a:pPr algn="ctr"/>
            <a:r>
              <a:rPr lang="en-GB" dirty="0"/>
              <a:t>Click for reveal</a:t>
            </a:r>
          </a:p>
          <a:p>
            <a:pPr algn="ctr"/>
            <a:endParaRPr lang="en-GB" dirty="0"/>
          </a:p>
        </p:txBody>
      </p:sp>
      <p:sp>
        <p:nvSpPr>
          <p:cNvPr id="9" name="TextBox 8">
            <a:extLst>
              <a:ext uri="{FF2B5EF4-FFF2-40B4-BE49-F238E27FC236}">
                <a16:creationId xmlns:a16="http://schemas.microsoft.com/office/drawing/2014/main" id="{E3D64904-E4F9-4C40-E47C-718BAA5D1DFC}"/>
              </a:ext>
            </a:extLst>
          </p:cNvPr>
          <p:cNvSpPr txBox="1"/>
          <p:nvPr/>
        </p:nvSpPr>
        <p:spPr>
          <a:xfrm>
            <a:off x="1720969" y="3613582"/>
            <a:ext cx="8566030" cy="646331"/>
          </a:xfrm>
          <a:prstGeom prst="rect">
            <a:avLst/>
          </a:prstGeom>
          <a:solidFill>
            <a:srgbClr val="002060"/>
          </a:solidFill>
        </p:spPr>
        <p:txBody>
          <a:bodyPr wrap="square" rtlCol="0">
            <a:spAutoFit/>
          </a:bodyPr>
          <a:lstStyle/>
          <a:p>
            <a:pPr algn="ctr"/>
            <a:r>
              <a:rPr lang="en-GB" dirty="0"/>
              <a:t>Click for reveal</a:t>
            </a:r>
          </a:p>
          <a:p>
            <a:pPr algn="ctr"/>
            <a:endParaRPr lang="en-GB" dirty="0"/>
          </a:p>
        </p:txBody>
      </p:sp>
      <p:sp>
        <p:nvSpPr>
          <p:cNvPr id="10" name="TextBox 9">
            <a:extLst>
              <a:ext uri="{FF2B5EF4-FFF2-40B4-BE49-F238E27FC236}">
                <a16:creationId xmlns:a16="http://schemas.microsoft.com/office/drawing/2014/main" id="{6D487068-5B62-BEA9-0FE3-EA1612D1D673}"/>
              </a:ext>
            </a:extLst>
          </p:cNvPr>
          <p:cNvSpPr txBox="1"/>
          <p:nvPr/>
        </p:nvSpPr>
        <p:spPr>
          <a:xfrm>
            <a:off x="1720969" y="4989453"/>
            <a:ext cx="8566030" cy="646331"/>
          </a:xfrm>
          <a:prstGeom prst="rect">
            <a:avLst/>
          </a:prstGeom>
          <a:solidFill>
            <a:srgbClr val="002060"/>
          </a:solidFill>
        </p:spPr>
        <p:txBody>
          <a:bodyPr wrap="square" rtlCol="0">
            <a:spAutoFit/>
          </a:bodyPr>
          <a:lstStyle/>
          <a:p>
            <a:pPr algn="ctr"/>
            <a:r>
              <a:rPr lang="en-GB" dirty="0"/>
              <a:t>Click for reveal</a:t>
            </a:r>
          </a:p>
          <a:p>
            <a:pPr algn="ctr"/>
            <a:endParaRPr lang="en-GB" dirty="0"/>
          </a:p>
        </p:txBody>
      </p:sp>
      <p:pic>
        <p:nvPicPr>
          <p:cNvPr id="16" name="Picture 2">
            <a:hlinkClick r:id="rId4"/>
            <a:extLst>
              <a:ext uri="{FF2B5EF4-FFF2-40B4-BE49-F238E27FC236}">
                <a16:creationId xmlns:a16="http://schemas.microsoft.com/office/drawing/2014/main" id="{280ED1C9-C7B2-4911-73A4-7629FDA4217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 y="5827017"/>
            <a:ext cx="1114768" cy="97944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E409F85-46E2-1ACB-A579-48A76F78E26E}"/>
              </a:ext>
            </a:extLst>
          </p:cNvPr>
          <p:cNvSpPr/>
          <p:nvPr/>
        </p:nvSpPr>
        <p:spPr>
          <a:xfrm>
            <a:off x="-129134" y="4503048"/>
            <a:ext cx="1373037" cy="83099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w="0"/>
                <a:solidFill>
                  <a:srgbClr val="FFFF00"/>
                </a:solidFill>
                <a:effectLst>
                  <a:outerShdw blurRad="38100" dist="25400" dir="5400000" algn="ctr" rotWithShape="0">
                    <a:srgbClr val="6E747A">
                      <a:alpha val="43000"/>
                    </a:srgbClr>
                  </a:outerShdw>
                </a:effectLst>
                <a:uLnTx/>
                <a:uFillTx/>
              </a:rPr>
              <a:t>Watch again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ln w="0"/>
                <a:solidFill>
                  <a:srgbClr val="FFFF00"/>
                </a:solidFill>
                <a:effectLst>
                  <a:outerShdw blurRad="38100" dist="25400" dir="5400000" algn="ctr" rotWithShape="0">
                    <a:srgbClr val="6E747A">
                      <a:alpha val="43000"/>
                    </a:srgbClr>
                  </a:outerShdw>
                </a:effectLst>
              </a:rPr>
              <a:t>if necessary</a:t>
            </a:r>
            <a:endParaRPr kumimoji="0" lang="en-US" sz="1600" b="1" i="0" u="none" strike="noStrike" kern="0" cap="none" spc="0" normalizeH="0" baseline="0" noProof="0" dirty="0">
              <a:ln w="0"/>
              <a:solidFill>
                <a:srgbClr val="FFFF00"/>
              </a:solidFill>
              <a:effectLst>
                <a:outerShdw blurRad="38100" dist="25400" dir="5400000" algn="ctr" rotWithShape="0">
                  <a:srgbClr val="6E747A">
                    <a:alpha val="43000"/>
                  </a:srgbClr>
                </a:outerShdw>
              </a:effectLst>
              <a:uLnTx/>
              <a:uFillTx/>
            </a:endParaRPr>
          </a:p>
        </p:txBody>
      </p:sp>
      <p:sp>
        <p:nvSpPr>
          <p:cNvPr id="18" name="Arrow: Left 17">
            <a:extLst>
              <a:ext uri="{FF2B5EF4-FFF2-40B4-BE49-F238E27FC236}">
                <a16:creationId xmlns:a16="http://schemas.microsoft.com/office/drawing/2014/main" id="{934A4934-A0FE-B834-0B96-CDC167933CEE}"/>
              </a:ext>
            </a:extLst>
          </p:cNvPr>
          <p:cNvSpPr/>
          <p:nvPr/>
        </p:nvSpPr>
        <p:spPr>
          <a:xfrm rot="16200000">
            <a:off x="337412" y="5468554"/>
            <a:ext cx="439948" cy="26252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Go Forward or Next 18">
            <a:hlinkClick r:id="" action="ppaction://hlinkshowjump?jump=nextslide" highlightClick="1"/>
            <a:extLst>
              <a:ext uri="{FF2B5EF4-FFF2-40B4-BE49-F238E27FC236}">
                <a16:creationId xmlns:a16="http://schemas.microsoft.com/office/drawing/2014/main" id="{227698E5-F0AD-7D81-79F3-40A40D7C3027}"/>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0" name="Action Button: Go Back or Previous 19">
            <a:hlinkClick r:id="" action="ppaction://hlinkshowjump?jump=previousslide" highlightClick="1"/>
            <a:extLst>
              <a:ext uri="{FF2B5EF4-FFF2-40B4-BE49-F238E27FC236}">
                <a16:creationId xmlns:a16="http://schemas.microsoft.com/office/drawing/2014/main" id="{64BB5834-D118-9A7B-22E0-02D942657A79}"/>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extBox 1">
            <a:hlinkClick r:id="rId6" action="ppaction://hlinksldjump"/>
            <a:extLst>
              <a:ext uri="{FF2B5EF4-FFF2-40B4-BE49-F238E27FC236}">
                <a16:creationId xmlns:a16="http://schemas.microsoft.com/office/drawing/2014/main" id="{E3377AA4-5CAF-44D0-81BC-75E4A45F183C}"/>
              </a:ext>
            </a:extLst>
          </p:cNvPr>
          <p:cNvSpPr txBox="1"/>
          <p:nvPr/>
        </p:nvSpPr>
        <p:spPr>
          <a:xfrm>
            <a:off x="9952278" y="6555366"/>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6"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075231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63256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a:extLst>
              <a:ext uri="{FF2B5EF4-FFF2-40B4-BE49-F238E27FC236}">
                <a16:creationId xmlns:a16="http://schemas.microsoft.com/office/drawing/2014/main" id="{6BF17851-651C-859C-DE6C-7187D9DCFCDF}"/>
              </a:ext>
            </a:extLst>
          </p:cNvPr>
          <p:cNvSpPr>
            <a:spLocks noGrp="1"/>
          </p:cNvSpPr>
          <p:nvPr>
            <p:ph type="subTitle" idx="1"/>
          </p:nvPr>
        </p:nvSpPr>
        <p:spPr>
          <a:xfrm>
            <a:off x="1881996" y="346213"/>
            <a:ext cx="8428008" cy="1239894"/>
          </a:xfrm>
        </p:spPr>
        <p:txBody>
          <a:bodyPr>
            <a:normAutofit fontScale="92500" lnSpcReduction="20000"/>
          </a:bodyPr>
          <a:lstStyle/>
          <a:p>
            <a:r>
              <a:rPr lang="en-GB" sz="4800" dirty="0">
                <a:solidFill>
                  <a:srgbClr val="FFFF00"/>
                </a:solidFill>
                <a:highlight>
                  <a:srgbClr val="000000"/>
                </a:highlight>
              </a:rPr>
              <a:t>Would you drink Kopi </a:t>
            </a:r>
            <a:r>
              <a:rPr lang="en-GB" sz="4800" dirty="0" err="1">
                <a:solidFill>
                  <a:srgbClr val="FFFF00"/>
                </a:solidFill>
                <a:highlight>
                  <a:srgbClr val="000000"/>
                </a:highlight>
              </a:rPr>
              <a:t>Luwak</a:t>
            </a:r>
            <a:r>
              <a:rPr lang="en-GB" sz="4800" dirty="0">
                <a:solidFill>
                  <a:srgbClr val="FFFF00"/>
                </a:solidFill>
                <a:highlight>
                  <a:srgbClr val="000000"/>
                </a:highlight>
              </a:rPr>
              <a:t> coffee if it were offered to you? </a:t>
            </a:r>
          </a:p>
        </p:txBody>
      </p:sp>
      <p:sp>
        <p:nvSpPr>
          <p:cNvPr id="5" name="Action Button: Go Forward or Next 4">
            <a:hlinkClick r:id="" action="ppaction://hlinkshowjump?jump=nextslide" highlightClick="1"/>
            <a:extLst>
              <a:ext uri="{FF2B5EF4-FFF2-40B4-BE49-F238E27FC236}">
                <a16:creationId xmlns:a16="http://schemas.microsoft.com/office/drawing/2014/main" id="{7EE8FDF7-EC87-1CEB-5F4E-1E8DEEA928AA}"/>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Action Button: Go Back or Previous 5">
            <a:hlinkClick r:id="" action="ppaction://hlinkshowjump?jump=previousslide" highlightClick="1"/>
            <a:extLst>
              <a:ext uri="{FF2B5EF4-FFF2-40B4-BE49-F238E27FC236}">
                <a16:creationId xmlns:a16="http://schemas.microsoft.com/office/drawing/2014/main" id="{966A0C47-0BF2-9976-72C9-EC9F0FE1EFF8}"/>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Subtitle 3">
            <a:extLst>
              <a:ext uri="{FF2B5EF4-FFF2-40B4-BE49-F238E27FC236}">
                <a16:creationId xmlns:a16="http://schemas.microsoft.com/office/drawing/2014/main" id="{EBB64BD5-0768-D79D-BDDD-3249AA6F908D}"/>
              </a:ext>
            </a:extLst>
          </p:cNvPr>
          <p:cNvSpPr txBox="1">
            <a:spLocks/>
          </p:cNvSpPr>
          <p:nvPr/>
        </p:nvSpPr>
        <p:spPr>
          <a:xfrm>
            <a:off x="2684585" y="1861587"/>
            <a:ext cx="6801612" cy="1239894"/>
          </a:xfrm>
          <a:prstGeom prst="rect">
            <a:avLst/>
          </a:prstGeom>
          <a:noFill/>
        </p:spPr>
        <p:txBody>
          <a:bodyPr vert="horz" lIns="91440" tIns="45720" rIns="91440" bIns="45720" rtlCol="0">
            <a:normAutofit fontScale="92500" lnSpcReduction="2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4800" dirty="0">
                <a:highlight>
                  <a:srgbClr val="000000"/>
                </a:highlight>
              </a:rPr>
              <a:t>If I were offered Kopi </a:t>
            </a:r>
            <a:r>
              <a:rPr lang="en-GB" sz="4800" dirty="0" err="1">
                <a:highlight>
                  <a:srgbClr val="000000"/>
                </a:highlight>
              </a:rPr>
              <a:t>Luwak</a:t>
            </a:r>
            <a:r>
              <a:rPr lang="en-GB" sz="4800" dirty="0">
                <a:highlight>
                  <a:srgbClr val="000000"/>
                </a:highlight>
              </a:rPr>
              <a:t> coffee, I wouldn’t drink it. </a:t>
            </a:r>
          </a:p>
        </p:txBody>
      </p:sp>
      <p:sp>
        <p:nvSpPr>
          <p:cNvPr id="3" name="TextBox 2">
            <a:hlinkClick r:id="rId4" action="ppaction://hlinksldjump"/>
            <a:extLst>
              <a:ext uri="{FF2B5EF4-FFF2-40B4-BE49-F238E27FC236}">
                <a16:creationId xmlns:a16="http://schemas.microsoft.com/office/drawing/2014/main" id="{74B15B7A-73E4-2FC6-4B8C-D8D9C520AF76}"/>
              </a:ext>
            </a:extLst>
          </p:cNvPr>
          <p:cNvSpPr txBox="1"/>
          <p:nvPr/>
        </p:nvSpPr>
        <p:spPr>
          <a:xfrm>
            <a:off x="9874912" y="6627168"/>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0392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63256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a:extLst>
              <a:ext uri="{FF2B5EF4-FFF2-40B4-BE49-F238E27FC236}">
                <a16:creationId xmlns:a16="http://schemas.microsoft.com/office/drawing/2014/main" id="{6BF17851-651C-859C-DE6C-7187D9DCFCDF}"/>
              </a:ext>
            </a:extLst>
          </p:cNvPr>
          <p:cNvSpPr>
            <a:spLocks noGrp="1"/>
          </p:cNvSpPr>
          <p:nvPr>
            <p:ph type="subTitle" idx="1"/>
          </p:nvPr>
        </p:nvSpPr>
        <p:spPr>
          <a:xfrm>
            <a:off x="2531292" y="1328464"/>
            <a:ext cx="6801612" cy="948910"/>
          </a:xfrm>
        </p:spPr>
        <p:txBody>
          <a:bodyPr>
            <a:normAutofit/>
          </a:bodyPr>
          <a:lstStyle/>
          <a:p>
            <a:r>
              <a:rPr lang="en-GB" sz="4800" u="sng" dirty="0">
                <a:highlight>
                  <a:srgbClr val="000000"/>
                </a:highlight>
              </a:rPr>
              <a:t>The Second Conditional</a:t>
            </a:r>
          </a:p>
        </p:txBody>
      </p:sp>
      <p:sp>
        <p:nvSpPr>
          <p:cNvPr id="5" name="Action Button: Go Forward or Next 4">
            <a:hlinkClick r:id="" action="ppaction://hlinkshowjump?jump=nextslide" highlightClick="1"/>
            <a:extLst>
              <a:ext uri="{FF2B5EF4-FFF2-40B4-BE49-F238E27FC236}">
                <a16:creationId xmlns:a16="http://schemas.microsoft.com/office/drawing/2014/main" id="{7EE8FDF7-EC87-1CEB-5F4E-1E8DEEA928AA}"/>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Action Button: Go Back or Previous 5">
            <a:hlinkClick r:id="" action="ppaction://hlinkshowjump?jump=previousslide" highlightClick="1"/>
            <a:extLst>
              <a:ext uri="{FF2B5EF4-FFF2-40B4-BE49-F238E27FC236}">
                <a16:creationId xmlns:a16="http://schemas.microsoft.com/office/drawing/2014/main" id="{966A0C47-0BF2-9976-72C9-EC9F0FE1EFF8}"/>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Subtitle 3">
            <a:extLst>
              <a:ext uri="{FF2B5EF4-FFF2-40B4-BE49-F238E27FC236}">
                <a16:creationId xmlns:a16="http://schemas.microsoft.com/office/drawing/2014/main" id="{67057988-2112-BF25-BF6B-58D58EAC1895}"/>
              </a:ext>
            </a:extLst>
          </p:cNvPr>
          <p:cNvSpPr txBox="1">
            <a:spLocks/>
          </p:cNvSpPr>
          <p:nvPr/>
        </p:nvSpPr>
        <p:spPr>
          <a:xfrm>
            <a:off x="1881996" y="98802"/>
            <a:ext cx="8428008"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dirty="0">
                <a:solidFill>
                  <a:srgbClr val="FFFF00"/>
                </a:solidFill>
                <a:highlight>
                  <a:srgbClr val="000000"/>
                </a:highlight>
              </a:rPr>
              <a:t>Would you drink Kopi </a:t>
            </a:r>
            <a:r>
              <a:rPr lang="en-GB" dirty="0" err="1">
                <a:solidFill>
                  <a:srgbClr val="FFFF00"/>
                </a:solidFill>
                <a:highlight>
                  <a:srgbClr val="000000"/>
                </a:highlight>
              </a:rPr>
              <a:t>Luwak</a:t>
            </a:r>
            <a:r>
              <a:rPr lang="en-GB" dirty="0">
                <a:solidFill>
                  <a:srgbClr val="FFFF00"/>
                </a:solidFill>
                <a:highlight>
                  <a:srgbClr val="000000"/>
                </a:highlight>
              </a:rPr>
              <a:t> coffee if it were offered to you? </a:t>
            </a:r>
          </a:p>
        </p:txBody>
      </p:sp>
      <p:sp>
        <p:nvSpPr>
          <p:cNvPr id="8" name="TextBox 7">
            <a:extLst>
              <a:ext uri="{FF2B5EF4-FFF2-40B4-BE49-F238E27FC236}">
                <a16:creationId xmlns:a16="http://schemas.microsoft.com/office/drawing/2014/main" id="{2F7A56BB-CD20-0EDD-F9C0-8F6DADECB439}"/>
              </a:ext>
            </a:extLst>
          </p:cNvPr>
          <p:cNvSpPr txBox="1"/>
          <p:nvPr/>
        </p:nvSpPr>
        <p:spPr>
          <a:xfrm>
            <a:off x="3397932" y="528967"/>
            <a:ext cx="6098874" cy="369332"/>
          </a:xfrm>
          <a:prstGeom prst="rect">
            <a:avLst/>
          </a:prstGeom>
          <a:noFill/>
        </p:spPr>
        <p:txBody>
          <a:bodyPr wrap="square">
            <a:spAutoFit/>
          </a:bodyPr>
          <a:lstStyle/>
          <a:p>
            <a:r>
              <a:rPr lang="en-GB" sz="1800" dirty="0">
                <a:highlight>
                  <a:srgbClr val="000000"/>
                </a:highlight>
              </a:rPr>
              <a:t>If I were offered Kopi </a:t>
            </a:r>
            <a:r>
              <a:rPr lang="en-GB" sz="1800" dirty="0" err="1">
                <a:highlight>
                  <a:srgbClr val="000000"/>
                </a:highlight>
              </a:rPr>
              <a:t>Luwak</a:t>
            </a:r>
            <a:r>
              <a:rPr lang="en-GB" sz="1800" dirty="0">
                <a:highlight>
                  <a:srgbClr val="000000"/>
                </a:highlight>
              </a:rPr>
              <a:t> coffee, I wouldn’t drink it. </a:t>
            </a:r>
          </a:p>
        </p:txBody>
      </p:sp>
      <p:sp>
        <p:nvSpPr>
          <p:cNvPr id="9" name="Subtitle 3">
            <a:extLst>
              <a:ext uri="{FF2B5EF4-FFF2-40B4-BE49-F238E27FC236}">
                <a16:creationId xmlns:a16="http://schemas.microsoft.com/office/drawing/2014/main" id="{CA317F6B-F716-86BA-674D-A9BA7EB3383D}"/>
              </a:ext>
            </a:extLst>
          </p:cNvPr>
          <p:cNvSpPr txBox="1">
            <a:spLocks/>
          </p:cNvSpPr>
          <p:nvPr/>
        </p:nvSpPr>
        <p:spPr>
          <a:xfrm>
            <a:off x="474453" y="2606333"/>
            <a:ext cx="11378241" cy="3722699"/>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400" dirty="0">
                <a:solidFill>
                  <a:srgbClr val="FFFF00"/>
                </a:solidFill>
                <a:highlight>
                  <a:srgbClr val="000000"/>
                </a:highlight>
              </a:rPr>
              <a:t>We use the second conditional to say what we would do if a hypothetical - impossible or extremely unlikely – event happened first. The common example is:</a:t>
            </a:r>
          </a:p>
          <a:p>
            <a:r>
              <a:rPr lang="en-GB" sz="2400" b="1" dirty="0">
                <a:solidFill>
                  <a:schemeClr val="tx1"/>
                </a:solidFill>
                <a:highlight>
                  <a:srgbClr val="000080"/>
                </a:highlight>
              </a:rPr>
              <a:t>If I won the lottery, </a:t>
            </a:r>
            <a:r>
              <a:rPr lang="en-GB" sz="2400" b="1" dirty="0">
                <a:solidFill>
                  <a:schemeClr val="tx1"/>
                </a:solidFill>
                <a:highlight>
                  <a:srgbClr val="800000"/>
                </a:highlight>
              </a:rPr>
              <a:t>I would buy a car. </a:t>
            </a:r>
          </a:p>
          <a:p>
            <a:r>
              <a:rPr lang="en-GB" b="1" dirty="0">
                <a:solidFill>
                  <a:schemeClr val="tx1"/>
                </a:solidFill>
                <a:highlight>
                  <a:srgbClr val="000000"/>
                </a:highlight>
              </a:rPr>
              <a:t>(This event is possible but extremely unlikely).</a:t>
            </a:r>
          </a:p>
          <a:p>
            <a:endParaRPr lang="en-GB" sz="2400" dirty="0">
              <a:solidFill>
                <a:srgbClr val="FFFF00"/>
              </a:solidFill>
              <a:highlight>
                <a:srgbClr val="000000"/>
              </a:highlight>
            </a:endParaRPr>
          </a:p>
          <a:p>
            <a:r>
              <a:rPr lang="en-GB" sz="2400" dirty="0">
                <a:solidFill>
                  <a:srgbClr val="FFFF00"/>
                </a:solidFill>
                <a:highlight>
                  <a:srgbClr val="000000"/>
                </a:highlight>
              </a:rPr>
              <a:t>Like all conditionals, this can be reversed:</a:t>
            </a:r>
          </a:p>
          <a:p>
            <a:r>
              <a:rPr lang="en-GB" sz="2400" b="1" dirty="0">
                <a:solidFill>
                  <a:schemeClr val="tx1"/>
                </a:solidFill>
                <a:highlight>
                  <a:srgbClr val="800000"/>
                </a:highlight>
              </a:rPr>
              <a:t>I would buy a car </a:t>
            </a:r>
            <a:r>
              <a:rPr lang="en-GB" sz="2400" b="1" dirty="0">
                <a:solidFill>
                  <a:schemeClr val="tx1"/>
                </a:solidFill>
                <a:highlight>
                  <a:srgbClr val="000080"/>
                </a:highlight>
              </a:rPr>
              <a:t>if I won the lottery.</a:t>
            </a:r>
          </a:p>
          <a:p>
            <a:endParaRPr lang="en-GB" sz="2400" dirty="0">
              <a:solidFill>
                <a:srgbClr val="FFFF00"/>
              </a:solidFill>
              <a:highlight>
                <a:srgbClr val="000000"/>
              </a:highlight>
            </a:endParaRPr>
          </a:p>
        </p:txBody>
      </p:sp>
      <p:sp>
        <p:nvSpPr>
          <p:cNvPr id="3" name="TextBox 2">
            <a:hlinkClick r:id="rId4" action="ppaction://hlinksldjump"/>
            <a:extLst>
              <a:ext uri="{FF2B5EF4-FFF2-40B4-BE49-F238E27FC236}">
                <a16:creationId xmlns:a16="http://schemas.microsoft.com/office/drawing/2014/main" id="{86756720-A81B-59A8-3C40-6330D0EC6CC0}"/>
              </a:ext>
            </a:extLst>
          </p:cNvPr>
          <p:cNvSpPr txBox="1"/>
          <p:nvPr/>
        </p:nvSpPr>
        <p:spPr>
          <a:xfrm>
            <a:off x="9874912" y="6615946"/>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5742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10609" y="0"/>
            <a:ext cx="12170782" cy="655607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a:extLst>
              <a:ext uri="{FF2B5EF4-FFF2-40B4-BE49-F238E27FC236}">
                <a16:creationId xmlns:a16="http://schemas.microsoft.com/office/drawing/2014/main" id="{6BF17851-651C-859C-DE6C-7187D9DCFCDF}"/>
              </a:ext>
            </a:extLst>
          </p:cNvPr>
          <p:cNvSpPr>
            <a:spLocks noGrp="1"/>
          </p:cNvSpPr>
          <p:nvPr>
            <p:ph type="subTitle" idx="1"/>
          </p:nvPr>
        </p:nvSpPr>
        <p:spPr>
          <a:xfrm>
            <a:off x="416946" y="4529622"/>
            <a:ext cx="11473130" cy="922272"/>
          </a:xfrm>
        </p:spPr>
        <p:txBody>
          <a:bodyPr>
            <a:normAutofit/>
          </a:bodyPr>
          <a:lstStyle/>
          <a:p>
            <a:r>
              <a:rPr lang="en-GB" b="1" i="1" dirty="0">
                <a:solidFill>
                  <a:srgbClr val="FFFF00"/>
                </a:solidFill>
                <a:highlight>
                  <a:srgbClr val="000000"/>
                </a:highlight>
              </a:rPr>
              <a:t>(Why ‘I were’ and not ‘I was’? The short answer is that it can be both; there are lots of reasons for this and this is not the time to explain it. Older-style grammar prefers ‘were’ so we will use that one here).</a:t>
            </a:r>
          </a:p>
        </p:txBody>
      </p:sp>
      <p:sp>
        <p:nvSpPr>
          <p:cNvPr id="5" name="Action Button: Go Forward or Next 4">
            <a:hlinkClick r:id="" action="ppaction://hlinkshowjump?jump=nextslide" highlightClick="1"/>
            <a:extLst>
              <a:ext uri="{FF2B5EF4-FFF2-40B4-BE49-F238E27FC236}">
                <a16:creationId xmlns:a16="http://schemas.microsoft.com/office/drawing/2014/main" id="{7EE8FDF7-EC87-1CEB-5F4E-1E8DEEA928AA}"/>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Action Button: Go Back or Previous 5">
            <a:hlinkClick r:id="" action="ppaction://hlinkshowjump?jump=previousslide" highlightClick="1"/>
            <a:extLst>
              <a:ext uri="{FF2B5EF4-FFF2-40B4-BE49-F238E27FC236}">
                <a16:creationId xmlns:a16="http://schemas.microsoft.com/office/drawing/2014/main" id="{966A0C47-0BF2-9976-72C9-EC9F0FE1EFF8}"/>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D2E54222-4554-2040-108C-9B1C632DE4FF}"/>
              </a:ext>
            </a:extLst>
          </p:cNvPr>
          <p:cNvSpPr txBox="1"/>
          <p:nvPr/>
        </p:nvSpPr>
        <p:spPr>
          <a:xfrm>
            <a:off x="854015" y="1221338"/>
            <a:ext cx="10532853" cy="830997"/>
          </a:xfrm>
          <a:prstGeom prst="rect">
            <a:avLst/>
          </a:prstGeom>
          <a:noFill/>
        </p:spPr>
        <p:txBody>
          <a:bodyPr wrap="square">
            <a:spAutoFit/>
          </a:bodyPr>
          <a:lstStyle/>
          <a:p>
            <a:pPr algn="ctr"/>
            <a:r>
              <a:rPr lang="en-GB" sz="2400" b="1" dirty="0">
                <a:solidFill>
                  <a:srgbClr val="FFFF00"/>
                </a:solidFill>
                <a:highlight>
                  <a:srgbClr val="000000"/>
                </a:highlight>
              </a:rPr>
              <a:t>It is made of two parts, with each part having two elements:</a:t>
            </a:r>
          </a:p>
          <a:p>
            <a:pPr algn="ctr"/>
            <a:r>
              <a:rPr lang="en-GB" sz="2400" b="1" dirty="0">
                <a:highlight>
                  <a:srgbClr val="800000"/>
                </a:highlight>
              </a:rPr>
              <a:t>if + past </a:t>
            </a:r>
            <a:r>
              <a:rPr lang="en-GB" sz="2400" b="1" dirty="0">
                <a:highlight>
                  <a:srgbClr val="000000"/>
                </a:highlight>
              </a:rPr>
              <a:t>+ </a:t>
            </a:r>
            <a:r>
              <a:rPr lang="en-GB" sz="2400" b="1" dirty="0">
                <a:highlight>
                  <a:srgbClr val="000080"/>
                </a:highlight>
              </a:rPr>
              <a:t>would/could + present</a:t>
            </a:r>
          </a:p>
        </p:txBody>
      </p:sp>
      <p:sp>
        <p:nvSpPr>
          <p:cNvPr id="8" name="Subtitle 3">
            <a:extLst>
              <a:ext uri="{FF2B5EF4-FFF2-40B4-BE49-F238E27FC236}">
                <a16:creationId xmlns:a16="http://schemas.microsoft.com/office/drawing/2014/main" id="{29C77443-FCED-9293-B4E9-6ED5C8BBF64F}"/>
              </a:ext>
            </a:extLst>
          </p:cNvPr>
          <p:cNvSpPr txBox="1">
            <a:spLocks/>
          </p:cNvSpPr>
          <p:nvPr/>
        </p:nvSpPr>
        <p:spPr>
          <a:xfrm>
            <a:off x="2548545" y="225440"/>
            <a:ext cx="6801612" cy="948910"/>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4800" u="sng">
                <a:highlight>
                  <a:srgbClr val="000000"/>
                </a:highlight>
              </a:rPr>
              <a:t>The Second Conditional</a:t>
            </a:r>
            <a:endParaRPr lang="en-GB" sz="4800" u="sng" dirty="0">
              <a:highlight>
                <a:srgbClr val="000000"/>
              </a:highlight>
            </a:endParaRPr>
          </a:p>
        </p:txBody>
      </p:sp>
      <p:sp>
        <p:nvSpPr>
          <p:cNvPr id="9" name="TextBox 8">
            <a:extLst>
              <a:ext uri="{FF2B5EF4-FFF2-40B4-BE49-F238E27FC236}">
                <a16:creationId xmlns:a16="http://schemas.microsoft.com/office/drawing/2014/main" id="{41F4C6C1-F168-DB6E-07F1-7DD657BC98CA}"/>
              </a:ext>
            </a:extLst>
          </p:cNvPr>
          <p:cNvSpPr txBox="1"/>
          <p:nvPr/>
        </p:nvSpPr>
        <p:spPr>
          <a:xfrm>
            <a:off x="854015" y="2232524"/>
            <a:ext cx="10532853" cy="830997"/>
          </a:xfrm>
          <a:prstGeom prst="rect">
            <a:avLst/>
          </a:prstGeom>
          <a:noFill/>
        </p:spPr>
        <p:txBody>
          <a:bodyPr wrap="square">
            <a:spAutoFit/>
          </a:bodyPr>
          <a:lstStyle/>
          <a:p>
            <a:pPr algn="ctr"/>
            <a:r>
              <a:rPr lang="en-GB" sz="2400" b="1" dirty="0">
                <a:highlight>
                  <a:srgbClr val="800000"/>
                </a:highlight>
              </a:rPr>
              <a:t>if I ate more vegetables </a:t>
            </a:r>
            <a:r>
              <a:rPr lang="en-GB" sz="2400" b="1" dirty="0">
                <a:highlight>
                  <a:srgbClr val="000000"/>
                </a:highlight>
              </a:rPr>
              <a:t>+ </a:t>
            </a:r>
            <a:r>
              <a:rPr lang="en-GB" sz="2400" b="1" dirty="0">
                <a:highlight>
                  <a:srgbClr val="000080"/>
                </a:highlight>
              </a:rPr>
              <a:t>I would feel better.</a:t>
            </a:r>
          </a:p>
          <a:p>
            <a:pPr algn="ctr"/>
            <a:r>
              <a:rPr lang="en-GB" sz="2400" b="1" dirty="0">
                <a:highlight>
                  <a:srgbClr val="000000"/>
                </a:highlight>
              </a:rPr>
              <a:t>(At this stage s/he doesn’t eat enough vegetables, so impossible)</a:t>
            </a:r>
          </a:p>
        </p:txBody>
      </p:sp>
      <p:sp>
        <p:nvSpPr>
          <p:cNvPr id="10" name="TextBox 9">
            <a:extLst>
              <a:ext uri="{FF2B5EF4-FFF2-40B4-BE49-F238E27FC236}">
                <a16:creationId xmlns:a16="http://schemas.microsoft.com/office/drawing/2014/main" id="{666DC75D-CABB-BB76-C0E6-BA45E20944F5}"/>
              </a:ext>
            </a:extLst>
          </p:cNvPr>
          <p:cNvSpPr txBox="1"/>
          <p:nvPr/>
        </p:nvSpPr>
        <p:spPr>
          <a:xfrm>
            <a:off x="854015" y="3508754"/>
            <a:ext cx="10532853" cy="830997"/>
          </a:xfrm>
          <a:prstGeom prst="rect">
            <a:avLst/>
          </a:prstGeom>
          <a:noFill/>
        </p:spPr>
        <p:txBody>
          <a:bodyPr wrap="square">
            <a:spAutoFit/>
          </a:bodyPr>
          <a:lstStyle/>
          <a:p>
            <a:pPr algn="ctr"/>
            <a:r>
              <a:rPr lang="en-GB" sz="2400" b="1" dirty="0">
                <a:highlight>
                  <a:srgbClr val="800000"/>
                </a:highlight>
              </a:rPr>
              <a:t>if I were you </a:t>
            </a:r>
            <a:r>
              <a:rPr lang="en-GB" sz="2400" b="1" dirty="0">
                <a:highlight>
                  <a:srgbClr val="000000"/>
                </a:highlight>
              </a:rPr>
              <a:t>+ </a:t>
            </a:r>
            <a:r>
              <a:rPr lang="en-GB" sz="2400" b="1" dirty="0">
                <a:highlight>
                  <a:srgbClr val="000080"/>
                </a:highlight>
              </a:rPr>
              <a:t>I would be rich.</a:t>
            </a:r>
          </a:p>
          <a:p>
            <a:pPr algn="ctr"/>
            <a:r>
              <a:rPr lang="en-GB" sz="2400" b="1" dirty="0">
                <a:highlight>
                  <a:srgbClr val="000000"/>
                </a:highlight>
              </a:rPr>
              <a:t>(But I’m not, so impossible).</a:t>
            </a:r>
          </a:p>
        </p:txBody>
      </p:sp>
      <p:sp>
        <p:nvSpPr>
          <p:cNvPr id="2" name="TextBox 1">
            <a:hlinkClick r:id="rId4" action="ppaction://hlinksldjump"/>
            <a:extLst>
              <a:ext uri="{FF2B5EF4-FFF2-40B4-BE49-F238E27FC236}">
                <a16:creationId xmlns:a16="http://schemas.microsoft.com/office/drawing/2014/main" id="{FAE280AD-2032-5472-657B-97DC3DD35CB4}"/>
              </a:ext>
            </a:extLst>
          </p:cNvPr>
          <p:cNvSpPr txBox="1"/>
          <p:nvPr/>
        </p:nvSpPr>
        <p:spPr>
          <a:xfrm>
            <a:off x="9874912" y="6581957"/>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0949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63256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a:extLst>
              <a:ext uri="{FF2B5EF4-FFF2-40B4-BE49-F238E27FC236}">
                <a16:creationId xmlns:a16="http://schemas.microsoft.com/office/drawing/2014/main" id="{6BF17851-651C-859C-DE6C-7187D9DCFCDF}"/>
              </a:ext>
            </a:extLst>
          </p:cNvPr>
          <p:cNvSpPr>
            <a:spLocks noGrp="1"/>
          </p:cNvSpPr>
          <p:nvPr>
            <p:ph type="subTitle" idx="1"/>
          </p:nvPr>
        </p:nvSpPr>
        <p:spPr>
          <a:xfrm>
            <a:off x="1942381" y="2189105"/>
            <a:ext cx="8428008" cy="2658939"/>
          </a:xfrm>
        </p:spPr>
        <p:txBody>
          <a:bodyPr>
            <a:normAutofit fontScale="92500"/>
          </a:bodyPr>
          <a:lstStyle/>
          <a:p>
            <a:r>
              <a:rPr lang="en-GB" sz="4800" dirty="0">
                <a:solidFill>
                  <a:srgbClr val="FFFF00"/>
                </a:solidFill>
                <a:highlight>
                  <a:srgbClr val="000000"/>
                </a:highlight>
              </a:rPr>
              <a:t>Make second conditional sentences.</a:t>
            </a:r>
          </a:p>
          <a:p>
            <a:endParaRPr lang="en-GB" sz="4800" dirty="0">
              <a:solidFill>
                <a:srgbClr val="FFFF00"/>
              </a:solidFill>
              <a:highlight>
                <a:srgbClr val="000000"/>
              </a:highlight>
            </a:endParaRPr>
          </a:p>
          <a:p>
            <a:r>
              <a:rPr lang="en-GB" sz="4800" dirty="0">
                <a:solidFill>
                  <a:srgbClr val="FFFF00"/>
                </a:solidFill>
                <a:highlight>
                  <a:srgbClr val="000000"/>
                </a:highlight>
              </a:rPr>
              <a:t>Use the given verbs. </a:t>
            </a:r>
          </a:p>
        </p:txBody>
      </p:sp>
      <p:sp>
        <p:nvSpPr>
          <p:cNvPr id="5" name="Action Button: Go Forward or Next 4">
            <a:hlinkClick r:id="" action="ppaction://hlinkshowjump?jump=nextslide" highlightClick="1"/>
            <a:extLst>
              <a:ext uri="{FF2B5EF4-FFF2-40B4-BE49-F238E27FC236}">
                <a16:creationId xmlns:a16="http://schemas.microsoft.com/office/drawing/2014/main" id="{7EE8FDF7-EC87-1CEB-5F4E-1E8DEEA928AA}"/>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Action Button: Go Back or Previous 5">
            <a:hlinkClick r:id="" action="ppaction://hlinkshowjump?jump=previousslide" highlightClick="1"/>
            <a:extLst>
              <a:ext uri="{FF2B5EF4-FFF2-40B4-BE49-F238E27FC236}">
                <a16:creationId xmlns:a16="http://schemas.microsoft.com/office/drawing/2014/main" id="{966A0C47-0BF2-9976-72C9-EC9F0FE1EFF8}"/>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xtBox 2">
            <a:hlinkClick r:id="rId4" action="ppaction://hlinksldjump"/>
            <a:extLst>
              <a:ext uri="{FF2B5EF4-FFF2-40B4-BE49-F238E27FC236}">
                <a16:creationId xmlns:a16="http://schemas.microsoft.com/office/drawing/2014/main" id="{ED8781D8-1706-D56E-3DAB-611A805835C9}"/>
              </a:ext>
            </a:extLst>
          </p:cNvPr>
          <p:cNvSpPr txBox="1"/>
          <p:nvPr/>
        </p:nvSpPr>
        <p:spPr>
          <a:xfrm>
            <a:off x="9874912" y="6627168"/>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156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ction Button: Go Forward or Next 4">
            <a:hlinkClick r:id="" action="ppaction://hlinkshowjump?jump=nextslide" highlightClick="1"/>
            <a:extLst>
              <a:ext uri="{FF2B5EF4-FFF2-40B4-BE49-F238E27FC236}">
                <a16:creationId xmlns:a16="http://schemas.microsoft.com/office/drawing/2014/main" id="{7EE8FDF7-EC87-1CEB-5F4E-1E8DEEA928AA}"/>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Action Button: Go Back or Previous 5">
            <a:hlinkClick r:id="" action="ppaction://hlinkshowjump?jump=previousslide" highlightClick="1"/>
            <a:extLst>
              <a:ext uri="{FF2B5EF4-FFF2-40B4-BE49-F238E27FC236}">
                <a16:creationId xmlns:a16="http://schemas.microsoft.com/office/drawing/2014/main" id="{966A0C47-0BF2-9976-72C9-EC9F0FE1EFF8}"/>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hlinkClick r:id="rId2" action="ppaction://hlinksldjump"/>
            <a:extLst>
              <a:ext uri="{FF2B5EF4-FFF2-40B4-BE49-F238E27FC236}">
                <a16:creationId xmlns:a16="http://schemas.microsoft.com/office/drawing/2014/main" id="{FA7DCE5F-9517-791A-516F-3324660C0354}"/>
              </a:ext>
            </a:extLst>
          </p:cNvPr>
          <p:cNvSpPr txBox="1"/>
          <p:nvPr/>
        </p:nvSpPr>
        <p:spPr>
          <a:xfrm>
            <a:off x="9874912" y="6627168"/>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2" action="ppaction://hlinksldjump">
                  <a:extLst>
                    <a:ext uri="{A12FA001-AC4F-418D-AE19-62706E023703}">
                      <ahyp:hlinkClr xmlns:ahyp="http://schemas.microsoft.com/office/drawing/2018/hyperlinkcolor" val="tx"/>
                    </a:ext>
                  </a:extLst>
                </a:hlinkClick>
              </a:rPr>
              <a:t>Picture credits and licenses: slide 17</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1" name="TextBox 10">
            <a:extLst>
              <a:ext uri="{FF2B5EF4-FFF2-40B4-BE49-F238E27FC236}">
                <a16:creationId xmlns:a16="http://schemas.microsoft.com/office/drawing/2014/main" id="{37849C67-6880-BF33-AE91-EFB9A1CFE3F4}"/>
              </a:ext>
            </a:extLst>
          </p:cNvPr>
          <p:cNvSpPr txBox="1"/>
          <p:nvPr/>
        </p:nvSpPr>
        <p:spPr>
          <a:xfrm>
            <a:off x="-21219" y="0"/>
            <a:ext cx="12170782" cy="5509200"/>
          </a:xfrm>
          <a:prstGeom prst="rect">
            <a:avLst/>
          </a:prstGeom>
          <a:noFill/>
        </p:spPr>
        <p:txBody>
          <a:bodyPr wrap="square">
            <a:spAutoFit/>
          </a:bodyPr>
          <a:lstStyle/>
          <a:p>
            <a:pPr algn="ctr">
              <a:defRPr/>
            </a:pPr>
            <a:r>
              <a:rPr kumimoji="0" lang="en-GB" sz="3200" b="1" i="0" u="none" strike="noStrike" kern="1200" cap="none" spc="0" normalizeH="0" baseline="0" noProof="0" dirty="0">
                <a:ln>
                  <a:noFill/>
                </a:ln>
                <a:solidFill>
                  <a:srgbClr val="FFFF00"/>
                </a:solidFill>
                <a:effectLst/>
                <a:uLnTx/>
                <a:uFillTx/>
                <a:latin typeface="Kohinoor Bangla"/>
                <a:ea typeface="+mn-ea"/>
                <a:cs typeface="+mn-cs"/>
              </a:rPr>
              <a:t>Model: </a:t>
            </a:r>
            <a:r>
              <a:rPr lang="en-GB" sz="3200" dirty="0">
                <a:highlight>
                  <a:srgbClr val="000000"/>
                </a:highlight>
              </a:rPr>
              <a:t>If I were offered Kopi </a:t>
            </a:r>
            <a:r>
              <a:rPr lang="en-GB" sz="3200" dirty="0" err="1">
                <a:highlight>
                  <a:srgbClr val="000000"/>
                </a:highlight>
              </a:rPr>
              <a:t>Luwak</a:t>
            </a:r>
            <a:r>
              <a:rPr lang="en-GB" sz="3200" dirty="0">
                <a:highlight>
                  <a:srgbClr val="000000"/>
                </a:highlight>
              </a:rPr>
              <a:t> coffee, I wouldn’t drink it. </a:t>
            </a:r>
          </a:p>
          <a:p>
            <a:pPr algn="ctr">
              <a:defRPr/>
            </a:pPr>
            <a:endParaRPr kumimoji="0" lang="en-GB" sz="3200" b="1" i="0" u="none" strike="noStrike" kern="1200" cap="none" spc="0" normalizeH="0" baseline="0" noProof="0" dirty="0">
              <a:ln>
                <a:noFill/>
              </a:ln>
              <a:solidFill>
                <a:srgbClr val="FFFF00"/>
              </a:solidFill>
              <a:effectLst/>
              <a:uLnTx/>
              <a:uFillTx/>
              <a:latin typeface="Kohinoor Bangl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Kohinoor Bangla"/>
                <a:ea typeface="+mn-ea"/>
                <a:cs typeface="+mn-cs"/>
              </a:rPr>
              <a:t>1 If I exercised more, I </a:t>
            </a:r>
            <a:r>
              <a:rPr lang="en-GB" sz="3200" b="1" dirty="0">
                <a:solidFill>
                  <a:srgbClr val="FFFF00"/>
                </a:solidFill>
                <a:latin typeface="Kohinoor Bangla"/>
              </a:rPr>
              <a:t>would</a:t>
            </a:r>
            <a:r>
              <a:rPr kumimoji="0" lang="en-GB" sz="3200" b="1" i="0" u="none" strike="noStrike" kern="1200" cap="none" spc="0" normalizeH="0" baseline="0" noProof="0" dirty="0">
                <a:ln>
                  <a:noFill/>
                </a:ln>
                <a:solidFill>
                  <a:srgbClr val="FFFF00"/>
                </a:solidFill>
                <a:effectLst/>
                <a:uLnTx/>
                <a:uFillTx/>
                <a:latin typeface="Kohinoor Bangla"/>
                <a:ea typeface="+mn-ea"/>
                <a:cs typeface="+mn-cs"/>
              </a:rPr>
              <a:t> feel</a:t>
            </a:r>
            <a:r>
              <a:rPr lang="en-GB" sz="3200" b="1" dirty="0">
                <a:solidFill>
                  <a:srgbClr val="FFFF00"/>
                </a:solidFill>
                <a:latin typeface="Kohinoor Bangla"/>
              </a:rPr>
              <a:t> </a:t>
            </a:r>
            <a:r>
              <a:rPr kumimoji="0" lang="en-GB" sz="3200" b="1" i="0" u="none" strike="noStrike" kern="1200" cap="none" spc="0" normalizeH="0" baseline="0" noProof="0" dirty="0">
                <a:ln>
                  <a:noFill/>
                </a:ln>
                <a:solidFill>
                  <a:srgbClr val="FFFF00"/>
                </a:solidFill>
                <a:effectLst/>
                <a:uLnTx/>
                <a:uFillTx/>
                <a:latin typeface="Kohinoor Bangla"/>
                <a:ea typeface="+mn-ea"/>
                <a:cs typeface="+mn-cs"/>
              </a:rPr>
              <a:t>fitter.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Kohinoor Bangl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Kohinoor Bangla"/>
                <a:ea typeface="+mn-ea"/>
                <a:cs typeface="+mn-cs"/>
              </a:rPr>
              <a:t>   2 If my grandma were younger, she would go out more.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Kohinoor Bangl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Kohinoor Bangla"/>
                <a:ea typeface="+mn-ea"/>
                <a:cs typeface="+mn-cs"/>
              </a:rPr>
              <a:t>3 If aliens invaded tomorrow, we would all die.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Kohinoor Bangla"/>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Kohinoor Bangla"/>
                <a:ea typeface="+mn-ea"/>
                <a:cs typeface="+mn-cs"/>
              </a:rPr>
              <a:t>4 You would look younger if you dyed your hair.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Kohinoor Bangla"/>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Kohinoor Bangla"/>
                <a:ea typeface="+mn-ea"/>
                <a:cs typeface="+mn-cs"/>
              </a:rPr>
              <a:t>5 My friends would play football if I had my ball. </a:t>
            </a:r>
            <a:endParaRPr kumimoji="0" lang="en-GB" sz="3200" b="1" i="0" u="none" strike="noStrike" kern="1200" cap="none" spc="0" normalizeH="0" baseline="0" noProof="0" dirty="0">
              <a:ln>
                <a:noFill/>
              </a:ln>
              <a:solidFill>
                <a:srgbClr val="FFFF00"/>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1A42B799-515F-0DB5-766A-99A44C8648D9}"/>
              </a:ext>
            </a:extLst>
          </p:cNvPr>
          <p:cNvSpPr txBox="1"/>
          <p:nvPr/>
        </p:nvSpPr>
        <p:spPr>
          <a:xfrm>
            <a:off x="1599767" y="884394"/>
            <a:ext cx="1217187" cy="707886"/>
          </a:xfrm>
          <a:prstGeom prst="rect">
            <a:avLst/>
          </a:prstGeom>
          <a:noFill/>
        </p:spPr>
        <p:txBody>
          <a:bodyPr wrap="square" rtlCol="0">
            <a:spAutoFit/>
          </a:bodyPr>
          <a:lstStyle/>
          <a:p>
            <a:pPr algn="ctr"/>
            <a:r>
              <a:rPr lang="en-GB" sz="2000" b="1" dirty="0">
                <a:highlight>
                  <a:srgbClr val="000000"/>
                </a:highlight>
              </a:rPr>
              <a:t>exercise</a:t>
            </a:r>
          </a:p>
          <a:p>
            <a:pPr algn="ctr"/>
            <a:r>
              <a:rPr lang="en-GB" sz="2000" b="1" dirty="0">
                <a:highlight>
                  <a:srgbClr val="000000"/>
                </a:highlight>
              </a:rPr>
              <a:t>feel</a:t>
            </a:r>
          </a:p>
        </p:txBody>
      </p:sp>
      <p:sp>
        <p:nvSpPr>
          <p:cNvPr id="14" name="TextBox 13">
            <a:extLst>
              <a:ext uri="{FF2B5EF4-FFF2-40B4-BE49-F238E27FC236}">
                <a16:creationId xmlns:a16="http://schemas.microsoft.com/office/drawing/2014/main" id="{6B9720F4-4056-5EA4-E3CB-8A266C232970}"/>
              </a:ext>
            </a:extLst>
          </p:cNvPr>
          <p:cNvSpPr txBox="1"/>
          <p:nvPr/>
        </p:nvSpPr>
        <p:spPr>
          <a:xfrm>
            <a:off x="759817" y="1861120"/>
            <a:ext cx="1035170" cy="707886"/>
          </a:xfrm>
          <a:prstGeom prst="rect">
            <a:avLst/>
          </a:prstGeom>
          <a:noFill/>
        </p:spPr>
        <p:txBody>
          <a:bodyPr wrap="square" rtlCol="0">
            <a:spAutoFit/>
          </a:bodyPr>
          <a:lstStyle/>
          <a:p>
            <a:pPr algn="ctr"/>
            <a:r>
              <a:rPr lang="en-GB" sz="2000" b="1" dirty="0">
                <a:highlight>
                  <a:srgbClr val="000000"/>
                </a:highlight>
              </a:rPr>
              <a:t>is</a:t>
            </a:r>
          </a:p>
          <a:p>
            <a:pPr algn="ctr"/>
            <a:r>
              <a:rPr lang="en-GB" sz="2000" b="1" dirty="0">
                <a:highlight>
                  <a:srgbClr val="000000"/>
                </a:highlight>
              </a:rPr>
              <a:t>go</a:t>
            </a:r>
          </a:p>
        </p:txBody>
      </p:sp>
      <p:sp>
        <p:nvSpPr>
          <p:cNvPr id="15" name="TextBox 14">
            <a:extLst>
              <a:ext uri="{FF2B5EF4-FFF2-40B4-BE49-F238E27FC236}">
                <a16:creationId xmlns:a16="http://schemas.microsoft.com/office/drawing/2014/main" id="{7CB9D71C-1B46-4DA2-F954-E38BB8E0A539}"/>
              </a:ext>
            </a:extLst>
          </p:cNvPr>
          <p:cNvSpPr txBox="1"/>
          <p:nvPr/>
        </p:nvSpPr>
        <p:spPr>
          <a:xfrm>
            <a:off x="1173191" y="2928994"/>
            <a:ext cx="1035170" cy="707886"/>
          </a:xfrm>
          <a:prstGeom prst="rect">
            <a:avLst/>
          </a:prstGeom>
          <a:noFill/>
        </p:spPr>
        <p:txBody>
          <a:bodyPr wrap="square" rtlCol="0">
            <a:spAutoFit/>
          </a:bodyPr>
          <a:lstStyle/>
          <a:p>
            <a:pPr algn="ctr"/>
            <a:r>
              <a:rPr lang="en-GB" sz="2000" b="1" dirty="0">
                <a:highlight>
                  <a:srgbClr val="000000"/>
                </a:highlight>
              </a:rPr>
              <a:t>die</a:t>
            </a:r>
          </a:p>
          <a:p>
            <a:pPr algn="ctr"/>
            <a:r>
              <a:rPr lang="en-GB" sz="2000" b="1" dirty="0">
                <a:highlight>
                  <a:srgbClr val="000000"/>
                </a:highlight>
              </a:rPr>
              <a:t>invade</a:t>
            </a:r>
          </a:p>
        </p:txBody>
      </p:sp>
      <p:sp>
        <p:nvSpPr>
          <p:cNvPr id="16" name="TextBox 15">
            <a:extLst>
              <a:ext uri="{FF2B5EF4-FFF2-40B4-BE49-F238E27FC236}">
                <a16:creationId xmlns:a16="http://schemas.microsoft.com/office/drawing/2014/main" id="{6F90C149-07DB-944F-8220-44FA24CA959B}"/>
              </a:ext>
            </a:extLst>
          </p:cNvPr>
          <p:cNvSpPr txBox="1"/>
          <p:nvPr/>
        </p:nvSpPr>
        <p:spPr>
          <a:xfrm>
            <a:off x="992732" y="3832708"/>
            <a:ext cx="1035170" cy="707886"/>
          </a:xfrm>
          <a:prstGeom prst="rect">
            <a:avLst/>
          </a:prstGeom>
          <a:noFill/>
        </p:spPr>
        <p:txBody>
          <a:bodyPr wrap="square" rtlCol="0">
            <a:spAutoFit/>
          </a:bodyPr>
          <a:lstStyle/>
          <a:p>
            <a:pPr algn="ctr"/>
            <a:r>
              <a:rPr lang="en-GB" sz="2000" b="1" dirty="0"/>
              <a:t>dye</a:t>
            </a:r>
          </a:p>
          <a:p>
            <a:pPr algn="ctr"/>
            <a:r>
              <a:rPr lang="en-GB" sz="2000" b="1" dirty="0"/>
              <a:t>look</a:t>
            </a:r>
          </a:p>
        </p:txBody>
      </p:sp>
      <p:sp>
        <p:nvSpPr>
          <p:cNvPr id="17" name="TextBox 16">
            <a:extLst>
              <a:ext uri="{FF2B5EF4-FFF2-40B4-BE49-F238E27FC236}">
                <a16:creationId xmlns:a16="http://schemas.microsoft.com/office/drawing/2014/main" id="{4EDB21E3-09F9-50A7-3959-371803E149B1}"/>
              </a:ext>
            </a:extLst>
          </p:cNvPr>
          <p:cNvSpPr txBox="1"/>
          <p:nvPr/>
        </p:nvSpPr>
        <p:spPr>
          <a:xfrm>
            <a:off x="914399" y="4749055"/>
            <a:ext cx="1035170" cy="707886"/>
          </a:xfrm>
          <a:prstGeom prst="rect">
            <a:avLst/>
          </a:prstGeom>
          <a:noFill/>
        </p:spPr>
        <p:txBody>
          <a:bodyPr wrap="square" rtlCol="0">
            <a:spAutoFit/>
          </a:bodyPr>
          <a:lstStyle/>
          <a:p>
            <a:pPr algn="ctr"/>
            <a:r>
              <a:rPr lang="en-GB" sz="2000" b="1" dirty="0"/>
              <a:t>have</a:t>
            </a:r>
          </a:p>
          <a:p>
            <a:pPr algn="ctr"/>
            <a:r>
              <a:rPr lang="en-GB" sz="2000" b="1" dirty="0"/>
              <a:t>play</a:t>
            </a:r>
          </a:p>
        </p:txBody>
      </p:sp>
      <p:sp>
        <p:nvSpPr>
          <p:cNvPr id="23" name="TextBox 15">
            <a:extLst>
              <a:ext uri="{FF2B5EF4-FFF2-40B4-BE49-F238E27FC236}">
                <a16:creationId xmlns:a16="http://schemas.microsoft.com/office/drawing/2014/main" id="{4CC63C70-5A33-0212-5B03-C230816D2E60}"/>
              </a:ext>
            </a:extLst>
          </p:cNvPr>
          <p:cNvSpPr txBox="1"/>
          <p:nvPr/>
        </p:nvSpPr>
        <p:spPr>
          <a:xfrm>
            <a:off x="3576736" y="1007504"/>
            <a:ext cx="1584385" cy="461665"/>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dirty="0">
                <a:highlight>
                  <a:srgbClr val="800080"/>
                </a:highlight>
              </a:rPr>
              <a:t>Click me!     </a:t>
            </a:r>
          </a:p>
        </p:txBody>
      </p:sp>
      <p:sp>
        <p:nvSpPr>
          <p:cNvPr id="24" name="TextBox 15">
            <a:extLst>
              <a:ext uri="{FF2B5EF4-FFF2-40B4-BE49-F238E27FC236}">
                <a16:creationId xmlns:a16="http://schemas.microsoft.com/office/drawing/2014/main" id="{DC57E36B-F595-E7D3-294F-0534C9409F68}"/>
              </a:ext>
            </a:extLst>
          </p:cNvPr>
          <p:cNvSpPr txBox="1"/>
          <p:nvPr/>
        </p:nvSpPr>
        <p:spPr>
          <a:xfrm>
            <a:off x="6541348" y="1007504"/>
            <a:ext cx="1800395" cy="523220"/>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dirty="0">
                <a:highlight>
                  <a:srgbClr val="800080"/>
                </a:highlight>
              </a:rPr>
              <a:t>Click me!      </a:t>
            </a:r>
          </a:p>
        </p:txBody>
      </p:sp>
      <p:sp>
        <p:nvSpPr>
          <p:cNvPr id="26" name="TextBox 15">
            <a:extLst>
              <a:ext uri="{FF2B5EF4-FFF2-40B4-BE49-F238E27FC236}">
                <a16:creationId xmlns:a16="http://schemas.microsoft.com/office/drawing/2014/main" id="{FDBCDE87-734A-FE43-5042-83B2CCF5C138}"/>
              </a:ext>
            </a:extLst>
          </p:cNvPr>
          <p:cNvSpPr txBox="1"/>
          <p:nvPr/>
        </p:nvSpPr>
        <p:spPr>
          <a:xfrm>
            <a:off x="4257085" y="2138119"/>
            <a:ext cx="1035170" cy="338554"/>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highlight>
                  <a:srgbClr val="800080"/>
                </a:highlight>
              </a:rPr>
              <a:t>Click me     </a:t>
            </a:r>
          </a:p>
        </p:txBody>
      </p:sp>
      <p:sp>
        <p:nvSpPr>
          <p:cNvPr id="27" name="TextBox 15">
            <a:extLst>
              <a:ext uri="{FF2B5EF4-FFF2-40B4-BE49-F238E27FC236}">
                <a16:creationId xmlns:a16="http://schemas.microsoft.com/office/drawing/2014/main" id="{CAADD1C6-0C5C-7F5D-4D36-371EC898BB13}"/>
              </a:ext>
            </a:extLst>
          </p:cNvPr>
          <p:cNvSpPr txBox="1"/>
          <p:nvPr/>
        </p:nvSpPr>
        <p:spPr>
          <a:xfrm>
            <a:off x="7441546" y="2045786"/>
            <a:ext cx="1728334" cy="523220"/>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dirty="0">
                <a:highlight>
                  <a:srgbClr val="800080"/>
                </a:highlight>
              </a:rPr>
              <a:t>Click me!     </a:t>
            </a:r>
          </a:p>
        </p:txBody>
      </p:sp>
      <p:sp>
        <p:nvSpPr>
          <p:cNvPr id="28" name="TextBox 15">
            <a:extLst>
              <a:ext uri="{FF2B5EF4-FFF2-40B4-BE49-F238E27FC236}">
                <a16:creationId xmlns:a16="http://schemas.microsoft.com/office/drawing/2014/main" id="{8746400D-D0F2-C8FB-39E8-52D2D142BC42}"/>
              </a:ext>
            </a:extLst>
          </p:cNvPr>
          <p:cNvSpPr txBox="1"/>
          <p:nvPr/>
        </p:nvSpPr>
        <p:spPr>
          <a:xfrm>
            <a:off x="3731882" y="2991382"/>
            <a:ext cx="1498691" cy="400110"/>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highlight>
                  <a:srgbClr val="800080"/>
                </a:highlight>
              </a:rPr>
              <a:t>Click me!      </a:t>
            </a:r>
          </a:p>
        </p:txBody>
      </p:sp>
      <p:sp>
        <p:nvSpPr>
          <p:cNvPr id="29" name="TextBox 15">
            <a:extLst>
              <a:ext uri="{FF2B5EF4-FFF2-40B4-BE49-F238E27FC236}">
                <a16:creationId xmlns:a16="http://schemas.microsoft.com/office/drawing/2014/main" id="{E6D8869C-0EBC-C401-E309-3288D8A9ECB6}"/>
              </a:ext>
            </a:extLst>
          </p:cNvPr>
          <p:cNvSpPr txBox="1"/>
          <p:nvPr/>
        </p:nvSpPr>
        <p:spPr>
          <a:xfrm>
            <a:off x="7710773" y="2968674"/>
            <a:ext cx="2304495" cy="523220"/>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dirty="0">
                <a:highlight>
                  <a:srgbClr val="800080"/>
                </a:highlight>
              </a:rPr>
              <a:t>Click me!      </a:t>
            </a:r>
          </a:p>
        </p:txBody>
      </p:sp>
      <p:sp>
        <p:nvSpPr>
          <p:cNvPr id="30" name="TextBox 15">
            <a:extLst>
              <a:ext uri="{FF2B5EF4-FFF2-40B4-BE49-F238E27FC236}">
                <a16:creationId xmlns:a16="http://schemas.microsoft.com/office/drawing/2014/main" id="{E1F91190-C272-976A-1D26-40E427633446}"/>
              </a:ext>
            </a:extLst>
          </p:cNvPr>
          <p:cNvSpPr txBox="1"/>
          <p:nvPr/>
        </p:nvSpPr>
        <p:spPr>
          <a:xfrm>
            <a:off x="3046336" y="3925041"/>
            <a:ext cx="1913853" cy="523220"/>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dirty="0">
                <a:highlight>
                  <a:srgbClr val="800080"/>
                </a:highlight>
              </a:rPr>
              <a:t>Click me!     </a:t>
            </a:r>
          </a:p>
        </p:txBody>
      </p:sp>
      <p:sp>
        <p:nvSpPr>
          <p:cNvPr id="31" name="TextBox 15">
            <a:extLst>
              <a:ext uri="{FF2B5EF4-FFF2-40B4-BE49-F238E27FC236}">
                <a16:creationId xmlns:a16="http://schemas.microsoft.com/office/drawing/2014/main" id="{3B57DAE7-881D-104E-4073-35C7D05D9DC3}"/>
              </a:ext>
            </a:extLst>
          </p:cNvPr>
          <p:cNvSpPr txBox="1"/>
          <p:nvPr/>
        </p:nvSpPr>
        <p:spPr>
          <a:xfrm>
            <a:off x="7441545" y="4017374"/>
            <a:ext cx="971734" cy="338554"/>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highlight>
                  <a:srgbClr val="800080"/>
                </a:highlight>
              </a:rPr>
              <a:t>Click me!     </a:t>
            </a:r>
          </a:p>
        </p:txBody>
      </p:sp>
      <p:sp>
        <p:nvSpPr>
          <p:cNvPr id="32" name="TextBox 15">
            <a:extLst>
              <a:ext uri="{FF2B5EF4-FFF2-40B4-BE49-F238E27FC236}">
                <a16:creationId xmlns:a16="http://schemas.microsoft.com/office/drawing/2014/main" id="{CA069C13-A45A-D11C-3795-E29A592F977E}"/>
              </a:ext>
            </a:extLst>
          </p:cNvPr>
          <p:cNvSpPr txBox="1"/>
          <p:nvPr/>
        </p:nvSpPr>
        <p:spPr>
          <a:xfrm>
            <a:off x="4161249" y="4932545"/>
            <a:ext cx="1913853" cy="523220"/>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dirty="0">
                <a:highlight>
                  <a:srgbClr val="800080"/>
                </a:highlight>
              </a:rPr>
              <a:t>Click me!     </a:t>
            </a:r>
          </a:p>
        </p:txBody>
      </p:sp>
      <p:sp>
        <p:nvSpPr>
          <p:cNvPr id="33" name="TextBox 15">
            <a:extLst>
              <a:ext uri="{FF2B5EF4-FFF2-40B4-BE49-F238E27FC236}">
                <a16:creationId xmlns:a16="http://schemas.microsoft.com/office/drawing/2014/main" id="{9ED27EF2-3FA5-2814-DCFA-C71FF1C3DB9B}"/>
              </a:ext>
            </a:extLst>
          </p:cNvPr>
          <p:cNvSpPr txBox="1"/>
          <p:nvPr/>
        </p:nvSpPr>
        <p:spPr>
          <a:xfrm>
            <a:off x="8023953" y="4999274"/>
            <a:ext cx="774990" cy="430887"/>
          </a:xfrm>
          <a:prstGeom prst="rect">
            <a:avLst/>
          </a:prstGeom>
          <a:solidFill>
            <a:srgbClr val="7030A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100" dirty="0">
                <a:highlight>
                  <a:srgbClr val="800080"/>
                </a:highlight>
              </a:rPr>
              <a:t>Click me!</a:t>
            </a:r>
          </a:p>
          <a:p>
            <a:pPr algn="ctr"/>
            <a:r>
              <a:rPr lang="en-GB" sz="1100" dirty="0">
                <a:highlight>
                  <a:srgbClr val="800080"/>
                </a:highlight>
              </a:rPr>
              <a:t>     </a:t>
            </a:r>
          </a:p>
        </p:txBody>
      </p:sp>
      <p:sp>
        <p:nvSpPr>
          <p:cNvPr id="34" name="TextBox 33">
            <a:hlinkClick r:id="rId2" action="ppaction://hlinksldjump"/>
            <a:extLst>
              <a:ext uri="{FF2B5EF4-FFF2-40B4-BE49-F238E27FC236}">
                <a16:creationId xmlns:a16="http://schemas.microsoft.com/office/drawing/2014/main" id="{781C3F73-5D3D-4C93-A141-C65E0F99CE8F}"/>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latin typeface="Helvetica Neue"/>
                <a:ea typeface="+mn-ea"/>
                <a:cs typeface="+mn-cs"/>
                <a:hlinkClick r:id="rId2"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effectLst/>
                <a:uLnTx/>
                <a:uFillTx/>
                <a:latin typeface="Helvetica Neue"/>
                <a:ea typeface="+mn-ea"/>
                <a:cs typeface="+mn-cs"/>
              </a:rPr>
              <a:t>23</a:t>
            </a:r>
            <a:endParaRPr kumimoji="0" lang="en-GB" sz="900" b="1" i="0" u="none" strike="noStrike" kern="1200" cap="none" spc="0" normalizeH="0" baseline="0" noProof="0" dirty="0">
              <a:ln>
                <a:noFill/>
              </a:ln>
              <a:effectLst/>
              <a:uLnTx/>
              <a:uFillTx/>
              <a:latin typeface="Gill Sans MT" panose="020B0502020104020203"/>
              <a:ea typeface="+mn-ea"/>
              <a:cs typeface="+mn-cs"/>
            </a:endParaRPr>
          </a:p>
        </p:txBody>
      </p:sp>
    </p:spTree>
    <p:extLst>
      <p:ext uri="{BB962C8B-B14F-4D97-AF65-F5344CB8AC3E}">
        <p14:creationId xmlns:p14="http://schemas.microsoft.com/office/powerpoint/2010/main" val="984023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p:stCondLst>
                        <p:cond delay="0"/>
                      </p:stCondLst>
                      <p:childTnLst>
                        <p:par>
                          <p:cTn id="52" fill="hold">
                            <p:stCondLst>
                              <p:cond delay="0"/>
                            </p:stCondLst>
                            <p:childTnLst>
                              <p:par>
                                <p:cTn id="53" presetID="14" presetClass="exit" presetSubtype="10" fill="hold" grpId="0" nodeType="clickEffect">
                                  <p:stCondLst>
                                    <p:cond delay="0"/>
                                  </p:stCondLst>
                                  <p:childTnLst>
                                    <p:animEffect transition="out" filter="randombar(horizontal)">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4" presetClass="exit" presetSubtype="10" fill="hold" grpId="0" nodeType="clickEffect">
                                  <p:stCondLst>
                                    <p:cond delay="0"/>
                                  </p:stCondLst>
                                  <p:childTnLst>
                                    <p:animEffect transition="out" filter="randombar(horizontal)">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8195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879895" y="351503"/>
            <a:ext cx="10575983" cy="1239894"/>
          </a:xfrm>
        </p:spPr>
        <p:txBody>
          <a:bodyPr>
            <a:normAutofit lnSpcReduction="10000"/>
          </a:bodyPr>
          <a:lstStyle/>
          <a:p>
            <a:r>
              <a:rPr lang="en-GB" sz="3600" b="1" dirty="0">
                <a:solidFill>
                  <a:schemeClr val="tx1"/>
                </a:solidFill>
                <a:highlight>
                  <a:srgbClr val="000000"/>
                </a:highlight>
              </a:rPr>
              <a:t>Do you drink coffee?</a:t>
            </a:r>
          </a:p>
          <a:p>
            <a:r>
              <a:rPr lang="en-GB" sz="3600" b="1" dirty="0">
                <a:solidFill>
                  <a:schemeClr val="tx1"/>
                </a:solidFill>
                <a:highlight>
                  <a:srgbClr val="000000"/>
                </a:highlight>
              </a:rPr>
              <a:t>What are your coffee-drinking habits?</a:t>
            </a:r>
          </a:p>
        </p:txBody>
      </p:sp>
      <p:sp>
        <p:nvSpPr>
          <p:cNvPr id="6" name="Subtitle 2">
            <a:extLst>
              <a:ext uri="{FF2B5EF4-FFF2-40B4-BE49-F238E27FC236}">
                <a16:creationId xmlns:a16="http://schemas.microsoft.com/office/drawing/2014/main" id="{5E393012-074A-0AB5-434B-C370107FF274}"/>
              </a:ext>
            </a:extLst>
          </p:cNvPr>
          <p:cNvSpPr txBox="1">
            <a:spLocks/>
          </p:cNvSpPr>
          <p:nvPr/>
        </p:nvSpPr>
        <p:spPr>
          <a:xfrm>
            <a:off x="879895" y="2682213"/>
            <a:ext cx="10575983" cy="99008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rgbClr val="FFFF00"/>
                </a:solidFill>
                <a:highlight>
                  <a:srgbClr val="000000"/>
                </a:highlight>
              </a:rPr>
              <a:t>Talk about the different types of coffee available.</a:t>
            </a:r>
          </a:p>
        </p:txBody>
      </p:sp>
      <p:sp>
        <p:nvSpPr>
          <p:cNvPr id="7" name="Subtitle 2">
            <a:extLst>
              <a:ext uri="{FF2B5EF4-FFF2-40B4-BE49-F238E27FC236}">
                <a16:creationId xmlns:a16="http://schemas.microsoft.com/office/drawing/2014/main" id="{6FD34845-8626-7D0F-0530-91114CBAD66A}"/>
              </a:ext>
            </a:extLst>
          </p:cNvPr>
          <p:cNvSpPr txBox="1">
            <a:spLocks/>
          </p:cNvSpPr>
          <p:nvPr/>
        </p:nvSpPr>
        <p:spPr>
          <a:xfrm>
            <a:off x="1173191" y="4397680"/>
            <a:ext cx="10282687"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highlight>
                  <a:srgbClr val="000000"/>
                </a:highlight>
              </a:rPr>
              <a:t>How does coffee go from the field to the cup? Describe the process.</a:t>
            </a:r>
          </a:p>
        </p:txBody>
      </p:sp>
      <p:sp>
        <p:nvSpPr>
          <p:cNvPr id="2" name="Action Button: Go Forward or Next 1">
            <a:hlinkClick r:id="" action="ppaction://hlinkshowjump?jump=nextslide" highlightClick="1"/>
            <a:extLst>
              <a:ext uri="{FF2B5EF4-FFF2-40B4-BE49-F238E27FC236}">
                <a16:creationId xmlns:a16="http://schemas.microsoft.com/office/drawing/2014/main" id="{BB97436C-1E1C-3CFD-E7C0-BAF7ED02BDF5}"/>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C9E64BDE-BCEF-B1EC-F547-703F5AA2996B}"/>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xtBox 4">
            <a:hlinkClick r:id="rId4" action="ppaction://hlinksldjump"/>
            <a:extLst>
              <a:ext uri="{FF2B5EF4-FFF2-40B4-BE49-F238E27FC236}">
                <a16:creationId xmlns:a16="http://schemas.microsoft.com/office/drawing/2014/main" id="{B1EA0C06-540F-14F4-436F-AB27B7C033C5}"/>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467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8195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612476" y="341261"/>
            <a:ext cx="11093570" cy="676656"/>
          </a:xfrm>
        </p:spPr>
        <p:txBody>
          <a:bodyPr>
            <a:normAutofit fontScale="85000" lnSpcReduction="10000"/>
          </a:bodyPr>
          <a:lstStyle/>
          <a:p>
            <a:r>
              <a:rPr lang="en-GB" sz="2800" b="1" dirty="0">
                <a:highlight>
                  <a:srgbClr val="000000"/>
                </a:highlight>
              </a:rPr>
              <a:t>What other legal products are addictive? Do you use/consume any of them?</a:t>
            </a:r>
          </a:p>
        </p:txBody>
      </p:sp>
      <p:sp>
        <p:nvSpPr>
          <p:cNvPr id="2" name="Subtitle 2">
            <a:extLst>
              <a:ext uri="{FF2B5EF4-FFF2-40B4-BE49-F238E27FC236}">
                <a16:creationId xmlns:a16="http://schemas.microsoft.com/office/drawing/2014/main" id="{A1343152-50DC-069C-A2D1-BA8D0480ACFF}"/>
              </a:ext>
            </a:extLst>
          </p:cNvPr>
          <p:cNvSpPr txBox="1">
            <a:spLocks/>
          </p:cNvSpPr>
          <p:nvPr/>
        </p:nvSpPr>
        <p:spPr>
          <a:xfrm>
            <a:off x="612476" y="1589216"/>
            <a:ext cx="11093570" cy="67665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solidFill>
                  <a:srgbClr val="FFFF00"/>
                </a:solidFill>
                <a:highlight>
                  <a:srgbClr val="000000"/>
                </a:highlight>
              </a:rPr>
              <a:t>Have you ever drunk too much caffeine? How did you feel?</a:t>
            </a:r>
          </a:p>
        </p:txBody>
      </p:sp>
      <p:sp>
        <p:nvSpPr>
          <p:cNvPr id="4" name="Subtitle 2">
            <a:extLst>
              <a:ext uri="{FF2B5EF4-FFF2-40B4-BE49-F238E27FC236}">
                <a16:creationId xmlns:a16="http://schemas.microsoft.com/office/drawing/2014/main" id="{53AB25BE-7E15-11FA-C3BA-B6DEB056AF15}"/>
              </a:ext>
            </a:extLst>
          </p:cNvPr>
          <p:cNvSpPr txBox="1">
            <a:spLocks/>
          </p:cNvSpPr>
          <p:nvPr/>
        </p:nvSpPr>
        <p:spPr>
          <a:xfrm>
            <a:off x="612476" y="3052313"/>
            <a:ext cx="11093570" cy="67665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highlight>
                  <a:srgbClr val="000000"/>
                </a:highlight>
              </a:rPr>
              <a:t>What’s your favourite – tea or coffee? Why?</a:t>
            </a:r>
          </a:p>
        </p:txBody>
      </p:sp>
      <p:sp>
        <p:nvSpPr>
          <p:cNvPr id="5" name="Subtitle 2">
            <a:extLst>
              <a:ext uri="{FF2B5EF4-FFF2-40B4-BE49-F238E27FC236}">
                <a16:creationId xmlns:a16="http://schemas.microsoft.com/office/drawing/2014/main" id="{D7AB7E63-7374-EBE0-E4B7-162BC1545C7C}"/>
              </a:ext>
            </a:extLst>
          </p:cNvPr>
          <p:cNvSpPr txBox="1">
            <a:spLocks/>
          </p:cNvSpPr>
          <p:nvPr/>
        </p:nvSpPr>
        <p:spPr>
          <a:xfrm>
            <a:off x="500332" y="4451230"/>
            <a:ext cx="11205714" cy="122495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solidFill>
                  <a:srgbClr val="FFFF00"/>
                </a:solidFill>
                <a:highlight>
                  <a:srgbClr val="000000"/>
                </a:highlight>
              </a:rPr>
              <a:t>What other products (apart from tea and coffee) contain caffeine?</a:t>
            </a:r>
          </a:p>
        </p:txBody>
      </p:sp>
      <p:sp>
        <p:nvSpPr>
          <p:cNvPr id="6" name="Action Button: Go Forward or Next 5">
            <a:hlinkClick r:id="" action="ppaction://hlinkshowjump?jump=nextslide" highlightClick="1"/>
            <a:extLst>
              <a:ext uri="{FF2B5EF4-FFF2-40B4-BE49-F238E27FC236}">
                <a16:creationId xmlns:a16="http://schemas.microsoft.com/office/drawing/2014/main" id="{B44E1993-C91E-E6C7-8317-6F21953CF4F0}"/>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Action Button: Go Back or Previous 6">
            <a:hlinkClick r:id="" action="ppaction://hlinkshowjump?jump=previousslide" highlightClick="1"/>
            <a:extLst>
              <a:ext uri="{FF2B5EF4-FFF2-40B4-BE49-F238E27FC236}">
                <a16:creationId xmlns:a16="http://schemas.microsoft.com/office/drawing/2014/main" id="{6C805ABA-EA0B-3EA8-C2C0-E82A0AC56DA8}"/>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TextBox 8">
            <a:hlinkClick r:id="rId4" action="ppaction://hlinksldjump"/>
            <a:extLst>
              <a:ext uri="{FF2B5EF4-FFF2-40B4-BE49-F238E27FC236}">
                <a16:creationId xmlns:a16="http://schemas.microsoft.com/office/drawing/2014/main" id="{F7649B78-3C3E-F30C-A3B6-F96E44095E20}"/>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432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63256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a:extLst>
              <a:ext uri="{FF2B5EF4-FFF2-40B4-BE49-F238E27FC236}">
                <a16:creationId xmlns:a16="http://schemas.microsoft.com/office/drawing/2014/main" id="{6BF17851-651C-859C-DE6C-7187D9DCFCDF}"/>
              </a:ext>
            </a:extLst>
          </p:cNvPr>
          <p:cNvSpPr>
            <a:spLocks noGrp="1"/>
          </p:cNvSpPr>
          <p:nvPr>
            <p:ph type="subTitle" idx="1"/>
          </p:nvPr>
        </p:nvSpPr>
        <p:spPr>
          <a:xfrm>
            <a:off x="2695194" y="5392666"/>
            <a:ext cx="6801612" cy="1239894"/>
          </a:xfrm>
        </p:spPr>
        <p:txBody>
          <a:bodyPr>
            <a:normAutofit/>
          </a:bodyPr>
          <a:lstStyle/>
          <a:p>
            <a:r>
              <a:rPr lang="en-GB" sz="4800" dirty="0"/>
              <a:t>Bye </a:t>
            </a:r>
            <a:r>
              <a:rPr lang="en-GB" sz="4800" dirty="0" err="1"/>
              <a:t>bye</a:t>
            </a:r>
            <a:r>
              <a:rPr lang="en-GB" sz="4800" dirty="0"/>
              <a:t>!</a:t>
            </a:r>
          </a:p>
        </p:txBody>
      </p:sp>
      <p:pic>
        <p:nvPicPr>
          <p:cNvPr id="3074" name="Picture 2">
            <a:extLst>
              <a:ext uri="{FF2B5EF4-FFF2-40B4-BE49-F238E27FC236}">
                <a16:creationId xmlns:a16="http://schemas.microsoft.com/office/drawing/2014/main" id="{72A4B666-DC4C-90A1-5F95-E8BFD6B35A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2255" y="153569"/>
            <a:ext cx="3607489" cy="501365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Go Forward or Next 4">
            <a:hlinkClick r:id="" action="ppaction://hlinkshowjump?jump=nextslide" highlightClick="1"/>
            <a:extLst>
              <a:ext uri="{FF2B5EF4-FFF2-40B4-BE49-F238E27FC236}">
                <a16:creationId xmlns:a16="http://schemas.microsoft.com/office/drawing/2014/main" id="{7EE8FDF7-EC87-1CEB-5F4E-1E8DEEA928AA}"/>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6" name="Action Button: Go Back or Previous 5">
            <a:hlinkClick r:id="" action="ppaction://hlinkshowjump?jump=previousslide" highlightClick="1"/>
            <a:extLst>
              <a:ext uri="{FF2B5EF4-FFF2-40B4-BE49-F238E27FC236}">
                <a16:creationId xmlns:a16="http://schemas.microsoft.com/office/drawing/2014/main" id="{966A0C47-0BF2-9976-72C9-EC9F0FE1EFF8}"/>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extBox 1">
            <a:hlinkClick r:id="rId5" action="ppaction://hlinksldjump"/>
            <a:extLst>
              <a:ext uri="{FF2B5EF4-FFF2-40B4-BE49-F238E27FC236}">
                <a16:creationId xmlns:a16="http://schemas.microsoft.com/office/drawing/2014/main" id="{1B58E75F-8214-3492-DD92-306F46DA2A62}"/>
              </a:ext>
            </a:extLst>
          </p:cNvPr>
          <p:cNvSpPr txBox="1"/>
          <p:nvPr/>
        </p:nvSpPr>
        <p:spPr>
          <a:xfrm>
            <a:off x="9939791" y="6627168"/>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5"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8761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8EC18-B6BF-4D9E-8320-2369712D9745}"/>
              </a:ext>
            </a:extLst>
          </p:cNvPr>
          <p:cNvSpPr txBox="1"/>
          <p:nvPr/>
        </p:nvSpPr>
        <p:spPr>
          <a:xfrm>
            <a:off x="3505200" y="91536"/>
            <a:ext cx="3732362" cy="588046"/>
          </a:xfrm>
          <a:prstGeom prst="rect">
            <a:avLst/>
          </a:prstGeom>
          <a:noFill/>
        </p:spPr>
        <p:txBody>
          <a:bodyPr wrap="square">
            <a:spAutoFit/>
          </a:bodyPr>
          <a:lstStyle/>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tab pos="457200" algn="l"/>
              </a:tabLst>
              <a:defRPr/>
            </a:pPr>
            <a:r>
              <a:rPr kumimoji="0" lang="en-GB" sz="24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Picture licenses</a:t>
            </a:r>
            <a:endParaRPr kumimoji="0" lang="en-US" sz="24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EB77A1FB-8867-7019-FE7E-89F16650DB90}"/>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33731FA9-5439-CD14-E34E-1A4ED862D1CA}"/>
              </a:ext>
            </a:extLst>
          </p:cNvPr>
          <p:cNvSpPr txBox="1"/>
          <p:nvPr/>
        </p:nvSpPr>
        <p:spPr>
          <a:xfrm>
            <a:off x="0" y="549898"/>
            <a:ext cx="12192000" cy="505459"/>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tab pos="457200" algn="l"/>
              </a:tabLst>
              <a:defRPr/>
            </a:pPr>
            <a:r>
              <a:rPr kumimoji="0" lang="en-GB" sz="2000" b="1" i="0" u="sng" strike="noStrike" kern="1200" cap="none" spc="0" normalizeH="0" baseline="0" noProof="0" dirty="0">
                <a:ln>
                  <a:noFill/>
                </a:ln>
                <a:solidFill>
                  <a:srgbClr val="FFFFFF"/>
                </a:solidFill>
                <a:effectLst/>
                <a:uLnTx/>
                <a:uFillTx/>
                <a:latin typeface="Arial Black" panose="020B0A04020102020204" pitchFamily="34" charset="0"/>
                <a:ea typeface="Calibri" panose="020F0502020204030204" pitchFamily="34" charset="0"/>
                <a:cs typeface="Times New Roman" panose="02020603050405020304" pitchFamily="18" charset="0"/>
              </a:rPr>
              <a:t>All pictures in this presentation are copyright-free or in the public domain.</a:t>
            </a:r>
            <a:endParaRPr kumimoji="0" lang="en-US" sz="2000" b="0" i="0" u="sng" strike="noStrike" kern="1200" cap="none" spc="0" normalizeH="0" baseline="0" noProof="0" dirty="0">
              <a:ln>
                <a:noFill/>
              </a:ln>
              <a:solidFill>
                <a:srgbClr val="FFFFFF"/>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ED9515C-C1BC-FF3D-FA3A-E7E7FEC0CB19}"/>
              </a:ext>
            </a:extLst>
          </p:cNvPr>
          <p:cNvSpPr txBox="1"/>
          <p:nvPr/>
        </p:nvSpPr>
        <p:spPr>
          <a:xfrm>
            <a:off x="3012793" y="2046635"/>
            <a:ext cx="230073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Parhamr</a:t>
            </a:r>
            <a:r>
              <a:rPr lang="en-GB" sz="800" b="0" i="0" dirty="0">
                <a:solidFill>
                  <a:schemeClr val="bg1"/>
                </a:solidFill>
                <a:effectLst/>
                <a:latin typeface="Helvetica Neue"/>
              </a:rPr>
              <a:t> (https://commons.wikimedia.org/wiki/File:Pouring_cream_into_drip_coffee.gif), „Pouring cream into drip coffee“, marked as public domain, more details on Wikimedia Commons: https://commons.wikimedia.org/wiki/Template:PD-self</a:t>
            </a:r>
            <a:endParaRPr kumimoji="0" lang="en-GB" sz="8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1" name="TextBox 10">
            <a:extLst>
              <a:ext uri="{FF2B5EF4-FFF2-40B4-BE49-F238E27FC236}">
                <a16:creationId xmlns:a16="http://schemas.microsoft.com/office/drawing/2014/main" id="{B378962A-B6C9-62E0-FAE3-B76BAF57A741}"/>
              </a:ext>
            </a:extLst>
          </p:cNvPr>
          <p:cNvSpPr txBox="1"/>
          <p:nvPr/>
        </p:nvSpPr>
        <p:spPr>
          <a:xfrm>
            <a:off x="3481662" y="1001519"/>
            <a:ext cx="1449238" cy="2154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Helvetica Neue"/>
                <a:ea typeface="+mn-ea"/>
                <a:cs typeface="+mn-cs"/>
              </a:rPr>
              <a:t>Public domain.</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36801A78-FA16-1D22-D3A6-348A5F47BB5E}"/>
              </a:ext>
            </a:extLst>
          </p:cNvPr>
          <p:cNvSpPr txBox="1"/>
          <p:nvPr/>
        </p:nvSpPr>
        <p:spPr>
          <a:xfrm>
            <a:off x="3266937" y="3992020"/>
            <a:ext cx="21044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Magalhães</a:t>
            </a:r>
            <a:r>
              <a:rPr lang="en-GB" sz="800" b="0" i="0" dirty="0">
                <a:solidFill>
                  <a:schemeClr val="bg1"/>
                </a:solidFill>
                <a:effectLst/>
                <a:latin typeface="Helvetica Neue"/>
              </a:rPr>
              <a:t> (https://commons.wikimedia.org/wiki/File:Paradoxurus_hermaphroditus_philippensis.jpg), „Paradoxurus </a:t>
            </a:r>
            <a:r>
              <a:rPr lang="en-GB" sz="800" b="0" i="0" dirty="0" err="1">
                <a:solidFill>
                  <a:schemeClr val="bg1"/>
                </a:solidFill>
                <a:effectLst/>
                <a:latin typeface="Helvetica Neue"/>
              </a:rPr>
              <a:t>hermaphroditus</a:t>
            </a:r>
            <a:r>
              <a:rPr lang="en-GB" sz="800" b="0" i="0" dirty="0">
                <a:solidFill>
                  <a:schemeClr val="bg1"/>
                </a:solidFill>
                <a:effectLst/>
                <a:latin typeface="Helvetica Neue"/>
              </a:rPr>
              <a:t> </a:t>
            </a:r>
            <a:r>
              <a:rPr lang="en-GB" sz="800" b="0" i="0" dirty="0" err="1">
                <a:solidFill>
                  <a:schemeClr val="bg1"/>
                </a:solidFill>
                <a:effectLst/>
                <a:latin typeface="Helvetica Neue"/>
              </a:rPr>
              <a:t>philippensis</a:t>
            </a:r>
            <a:r>
              <a:rPr lang="en-GB" sz="800" b="0" i="0" dirty="0">
                <a:solidFill>
                  <a:schemeClr val="bg1"/>
                </a:solidFill>
                <a:effectLst/>
                <a:latin typeface="Helvetica Neue"/>
              </a:rPr>
              <a:t>“, marked as public domain, more details on Wikimedia Commons: https://commons.wikimedia.org/wiki/Template:PD-self</a:t>
            </a:r>
            <a:endParaRPr kumimoji="0" lang="en-GB" sz="7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8" name="TextBox 17">
            <a:extLst>
              <a:ext uri="{FF2B5EF4-FFF2-40B4-BE49-F238E27FC236}">
                <a16:creationId xmlns:a16="http://schemas.microsoft.com/office/drawing/2014/main" id="{A0AF6305-DCF2-BF3E-C43E-3246E182951F}"/>
              </a:ext>
            </a:extLst>
          </p:cNvPr>
          <p:cNvSpPr txBox="1"/>
          <p:nvPr/>
        </p:nvSpPr>
        <p:spPr>
          <a:xfrm>
            <a:off x="-84698" y="2477027"/>
            <a:ext cx="1604007"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Michelle </a:t>
            </a:r>
            <a:r>
              <a:rPr lang="en-GB" sz="800" b="0" i="0" dirty="0" err="1">
                <a:solidFill>
                  <a:schemeClr val="bg1"/>
                </a:solidFill>
                <a:effectLst/>
                <a:latin typeface="Helvetica Neue"/>
              </a:rPr>
              <a:t>Grewe</a:t>
            </a:r>
            <a:r>
              <a:rPr lang="en-GB" sz="800" b="0" i="0" dirty="0">
                <a:solidFill>
                  <a:schemeClr val="bg1"/>
                </a:solidFill>
                <a:effectLst/>
                <a:latin typeface="Helvetica Neue"/>
              </a:rPr>
              <a:t> from '</a:t>
            </a:r>
            <a:r>
              <a:rPr lang="en-GB" sz="800" b="0" i="0" dirty="0" err="1">
                <a:solidFill>
                  <a:schemeClr val="bg1"/>
                </a:solidFill>
                <a:effectLst/>
                <a:latin typeface="Helvetica Neue"/>
              </a:rPr>
              <a:t>Murica</a:t>
            </a:r>
            <a:r>
              <a:rPr lang="en-GB" sz="800" b="0" i="0" dirty="0">
                <a:solidFill>
                  <a:schemeClr val="bg1"/>
                </a:solidFill>
                <a:effectLst/>
                <a:latin typeface="Helvetica Neue"/>
              </a:rPr>
              <a:t> (https://commons.wikimedia.org/wiki/File:Coffee_beans_(25953929733).jpg), „Coffee beans (25953929733)“,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29" name="TextBox 28">
            <a:extLst>
              <a:ext uri="{FF2B5EF4-FFF2-40B4-BE49-F238E27FC236}">
                <a16:creationId xmlns:a16="http://schemas.microsoft.com/office/drawing/2014/main" id="{79F3BB9F-DB83-5CFE-EADF-0A85C9FA54EC}"/>
              </a:ext>
            </a:extLst>
          </p:cNvPr>
          <p:cNvSpPr txBox="1"/>
          <p:nvPr/>
        </p:nvSpPr>
        <p:spPr>
          <a:xfrm>
            <a:off x="7033526" y="3276147"/>
            <a:ext cx="1491589"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Evan-Amos (https://commons.wikimedia.org/wiki/File:Lipton-mug-tea.jpg), „Lipton-mug-tea“, marked as public domain, more details on Wikimedia Commons: https://commons.wikimedia.org/wiki/Template:PD-self</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4" name="TextBox 13">
            <a:extLst>
              <a:ext uri="{FF2B5EF4-FFF2-40B4-BE49-F238E27FC236}">
                <a16:creationId xmlns:a16="http://schemas.microsoft.com/office/drawing/2014/main" id="{512C4A44-8A4F-41AE-3103-F09522E82017}"/>
              </a:ext>
            </a:extLst>
          </p:cNvPr>
          <p:cNvSpPr txBox="1"/>
          <p:nvPr/>
        </p:nvSpPr>
        <p:spPr>
          <a:xfrm>
            <a:off x="-91585" y="1002518"/>
            <a:ext cx="1431411"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CC0 1.0 Universal Public Domain Dedication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9" name="TextBox 18">
            <a:extLst>
              <a:ext uri="{FF2B5EF4-FFF2-40B4-BE49-F238E27FC236}">
                <a16:creationId xmlns:a16="http://schemas.microsoft.com/office/drawing/2014/main" id="{FAB309A9-1D1C-FBAD-0D78-E99555AEB382}"/>
              </a:ext>
            </a:extLst>
          </p:cNvPr>
          <p:cNvSpPr txBox="1"/>
          <p:nvPr/>
        </p:nvSpPr>
        <p:spPr>
          <a:xfrm>
            <a:off x="3560600" y="3024282"/>
            <a:ext cx="1316477" cy="2154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Helvetica Neue"/>
                <a:ea typeface="+mn-ea"/>
                <a:cs typeface="+mn-cs"/>
              </a:rPr>
              <a:t>Public domain.</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3" name="TextBox 22">
            <a:extLst>
              <a:ext uri="{FF2B5EF4-FFF2-40B4-BE49-F238E27FC236}">
                <a16:creationId xmlns:a16="http://schemas.microsoft.com/office/drawing/2014/main" id="{375F9290-E3E2-3166-A591-6673C66DD696}"/>
              </a:ext>
            </a:extLst>
          </p:cNvPr>
          <p:cNvSpPr txBox="1"/>
          <p:nvPr/>
        </p:nvSpPr>
        <p:spPr>
          <a:xfrm>
            <a:off x="5189146" y="2969615"/>
            <a:ext cx="1640852"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shixugang</a:t>
            </a:r>
            <a:r>
              <a:rPr lang="en-GB" sz="800" b="0" i="0" dirty="0">
                <a:solidFill>
                  <a:schemeClr val="bg1"/>
                </a:solidFill>
                <a:effectLst/>
                <a:latin typeface="Helvetica Neue"/>
              </a:rPr>
              <a:t> (https://commons.wikimedia.org/wiki/File:Coffee-563797.jpg), „Coffee-563797“,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4" name="TextBox 33">
            <a:extLst>
              <a:ext uri="{FF2B5EF4-FFF2-40B4-BE49-F238E27FC236}">
                <a16:creationId xmlns:a16="http://schemas.microsoft.com/office/drawing/2014/main" id="{8EF1CB6A-9BA4-95F7-E344-5F03150627B0}"/>
              </a:ext>
            </a:extLst>
          </p:cNvPr>
          <p:cNvSpPr txBox="1"/>
          <p:nvPr/>
        </p:nvSpPr>
        <p:spPr>
          <a:xfrm>
            <a:off x="8815578" y="3399258"/>
            <a:ext cx="1270246"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gnokii</a:t>
            </a:r>
            <a:r>
              <a:rPr lang="en-GB" sz="800" b="0" i="0" dirty="0">
                <a:solidFill>
                  <a:schemeClr val="bg1"/>
                </a:solidFill>
                <a:effectLst/>
                <a:latin typeface="Helvetica Neue"/>
              </a:rPr>
              <a:t> (https://commons.wikimedia.org/wiki/File:Coffee_and_doughnut.svg), „Coffee and doughnut“,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37" name="TextBox 36">
            <a:extLst>
              <a:ext uri="{FF2B5EF4-FFF2-40B4-BE49-F238E27FC236}">
                <a16:creationId xmlns:a16="http://schemas.microsoft.com/office/drawing/2014/main" id="{E494137D-BD13-4854-AFD3-B62681B44EFF}"/>
              </a:ext>
            </a:extLst>
          </p:cNvPr>
          <p:cNvSpPr txBox="1"/>
          <p:nvPr/>
        </p:nvSpPr>
        <p:spPr>
          <a:xfrm>
            <a:off x="10532198" y="3456612"/>
            <a:ext cx="1578748"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Helvetica Neue"/>
              </a:rPr>
              <a:t>Benoît </a:t>
            </a:r>
            <a:r>
              <a:rPr lang="en-GB" sz="800" b="0" i="0" dirty="0" err="1">
                <a:solidFill>
                  <a:schemeClr val="bg1"/>
                </a:solidFill>
                <a:effectLst/>
                <a:latin typeface="Helvetica Neue"/>
              </a:rPr>
              <a:t>Prieur</a:t>
            </a:r>
            <a:r>
              <a:rPr lang="en-GB" sz="800" b="0" i="0" dirty="0">
                <a:solidFill>
                  <a:schemeClr val="bg1"/>
                </a:solidFill>
                <a:effectLst/>
                <a:latin typeface="Helvetica Neue"/>
              </a:rPr>
              <a:t> creator QS:P170,Q42790984 (https://commons.wikimedia.org/wiki/File:Un_expresso_(L'Auberge_Rouge).jpg), „Un expresso (</a:t>
            </a:r>
            <a:r>
              <a:rPr lang="en-GB" sz="800" b="0" i="0" dirty="0" err="1">
                <a:solidFill>
                  <a:schemeClr val="bg1"/>
                </a:solidFill>
                <a:effectLst/>
                <a:latin typeface="Helvetica Neue"/>
              </a:rPr>
              <a:t>L'Auberge</a:t>
            </a:r>
            <a:r>
              <a:rPr lang="en-GB" sz="800" b="0" i="0" dirty="0">
                <a:solidFill>
                  <a:schemeClr val="bg1"/>
                </a:solidFill>
                <a:effectLst/>
                <a:latin typeface="Helvetica Neue"/>
              </a:rPr>
              <a:t> Rouge)“,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
        <p:nvSpPr>
          <p:cNvPr id="16" name="TextBox 15">
            <a:extLst>
              <a:ext uri="{FF2B5EF4-FFF2-40B4-BE49-F238E27FC236}">
                <a16:creationId xmlns:a16="http://schemas.microsoft.com/office/drawing/2014/main" id="{0EA32687-6C67-C587-FF1A-10836BBD0B78}"/>
              </a:ext>
            </a:extLst>
          </p:cNvPr>
          <p:cNvSpPr txBox="1"/>
          <p:nvPr/>
        </p:nvSpPr>
        <p:spPr>
          <a:xfrm>
            <a:off x="1379124" y="3224444"/>
            <a:ext cx="1720083" cy="169277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0" i="0" dirty="0" err="1">
                <a:solidFill>
                  <a:schemeClr val="bg1"/>
                </a:solidFill>
                <a:effectLst/>
                <a:latin typeface="Helvetica Neue"/>
              </a:rPr>
              <a:t>HaztechGuy</a:t>
            </a:r>
            <a:r>
              <a:rPr lang="en-GB" sz="800" b="0" i="0" dirty="0">
                <a:solidFill>
                  <a:schemeClr val="bg1"/>
                </a:solidFill>
                <a:effectLst/>
                <a:latin typeface="Helvetica Neue"/>
              </a:rPr>
              <a:t> at English Wikipedia (https://commons.wikimedia.org/wiki/File:Indonesian_farmer_shows_coffee_beans_already_digested_by_Asian_Palm_Civet,_but_before_cleaning_and_roasting.jpg), „Indonesian farmer shows coffee beans already digested by Asian Palm Civet, but before cleaning and roasting“, cropped by Alex Elwood, https://creativecommons.org/publicdomain/zero/1.0/legalcode</a:t>
            </a:r>
            <a:endParaRPr kumimoji="0" lang="en-GB" sz="800" b="0"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pic>
        <p:nvPicPr>
          <p:cNvPr id="8" name="Picture 2">
            <a:extLst>
              <a:ext uri="{FF2B5EF4-FFF2-40B4-BE49-F238E27FC236}">
                <a16:creationId xmlns:a16="http://schemas.microsoft.com/office/drawing/2014/main" id="{C8DF8BBB-D8D5-CA9F-080B-8FF9DAD4A671}"/>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3618" y="1731132"/>
            <a:ext cx="1238842" cy="6980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5A3C099-73E8-EB7A-3D5E-61A65CB4085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96673" y="1938419"/>
            <a:ext cx="1432056" cy="9541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651651B-1EDA-993F-8380-763B1AE00464}"/>
              </a:ext>
            </a:extLst>
          </p:cNvPr>
          <p:cNvSpPr txBox="1"/>
          <p:nvPr/>
        </p:nvSpPr>
        <p:spPr>
          <a:xfrm>
            <a:off x="5189146" y="1276555"/>
            <a:ext cx="1644377"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CC0 1.0 Universal Public Domain Dedication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052" name="Picture 4">
            <a:extLst>
              <a:ext uri="{FF2B5EF4-FFF2-40B4-BE49-F238E27FC236}">
                <a16:creationId xmlns:a16="http://schemas.microsoft.com/office/drawing/2014/main" id="{10551D5C-A621-B937-CBA4-EB6750F7283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50770" y="1966513"/>
            <a:ext cx="1270246" cy="151219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42B4B2-15A1-38E7-4ACD-5E502C0ECB31}"/>
              </a:ext>
            </a:extLst>
          </p:cNvPr>
          <p:cNvSpPr txBox="1"/>
          <p:nvPr/>
        </p:nvSpPr>
        <p:spPr>
          <a:xfrm>
            <a:off x="8649501" y="1416569"/>
            <a:ext cx="1644378"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CC0 1.0 Universal Public Domain Dedication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054" name="Picture 6">
            <a:extLst>
              <a:ext uri="{FF2B5EF4-FFF2-40B4-BE49-F238E27FC236}">
                <a16:creationId xmlns:a16="http://schemas.microsoft.com/office/drawing/2014/main" id="{19DCC1D3-5F07-AA83-4078-FEC01BBFD7D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30607" y="2130119"/>
            <a:ext cx="1680339" cy="126025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FE9F6A3-C5EC-8366-7D2D-7A48D2EEE8A3}"/>
              </a:ext>
            </a:extLst>
          </p:cNvPr>
          <p:cNvSpPr txBox="1"/>
          <p:nvPr/>
        </p:nvSpPr>
        <p:spPr>
          <a:xfrm>
            <a:off x="10532198" y="1419144"/>
            <a:ext cx="1357878"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CC0 1.0 Universal Public Domain Dedication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2056" name="Picture 8">
            <a:extLst>
              <a:ext uri="{FF2B5EF4-FFF2-40B4-BE49-F238E27FC236}">
                <a16:creationId xmlns:a16="http://schemas.microsoft.com/office/drawing/2014/main" id="{5F9EF94A-1BAE-ADEB-113D-0C9D149A5DA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60121" y="1966513"/>
            <a:ext cx="1295162" cy="124335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4A84680-773E-92A2-7213-1CFD23EB2DDD}"/>
              </a:ext>
            </a:extLst>
          </p:cNvPr>
          <p:cNvSpPr txBox="1"/>
          <p:nvPr/>
        </p:nvSpPr>
        <p:spPr>
          <a:xfrm>
            <a:off x="6823426" y="1312532"/>
            <a:ext cx="172128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CC0 1.0 Universal Public Domain Dedication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1026" name="Picture 2">
            <a:extLst>
              <a:ext uri="{FF2B5EF4-FFF2-40B4-BE49-F238E27FC236}">
                <a16:creationId xmlns:a16="http://schemas.microsoft.com/office/drawing/2014/main" id="{62F60CEB-1AB8-A99A-9795-F31B0973A6C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91194" y="1701859"/>
            <a:ext cx="1095944" cy="14622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25D0A7-DC80-64A5-9517-30E1C21A97BF}"/>
              </a:ext>
            </a:extLst>
          </p:cNvPr>
          <p:cNvSpPr txBox="1"/>
          <p:nvPr/>
        </p:nvSpPr>
        <p:spPr>
          <a:xfrm>
            <a:off x="1246114" y="1185737"/>
            <a:ext cx="2032103"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file is made available under the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2" tooltip="w:en:Creative Commons">
                  <a:extLst>
                    <a:ext uri="{A12FA001-AC4F-418D-AE19-62706E023703}">
                      <ahyp:hlinkClr xmlns:ahyp="http://schemas.microsoft.com/office/drawing/2018/hyperlinkcolor" val="tx"/>
                    </a:ext>
                  </a:extLst>
                </a:hlinkClick>
              </a:rPr>
              <a:t>Creative Commons</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CC0 1.0 Universal Public Domain Dedication</a:t>
            </a:r>
            <a:r>
              <a:rPr kumimoji="0" lang="en-GB"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endParaRPr kumimoji="0" lang="en-GB" sz="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1028" name="Picture 4">
            <a:extLst>
              <a:ext uri="{FF2B5EF4-FFF2-40B4-BE49-F238E27FC236}">
                <a16:creationId xmlns:a16="http://schemas.microsoft.com/office/drawing/2014/main" id="{63885B20-A7CF-6D48-02AC-14AD279E62E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40270" y="3199249"/>
            <a:ext cx="837694" cy="7927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DBE3185-8EAE-D0C4-0F31-6B8B7CA80B4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913126" y="1189093"/>
            <a:ext cx="621031" cy="863104"/>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Go Forward or Next 6">
            <a:hlinkClick r:id="" action="ppaction://hlinkshowjump?jump=nextslide" highlightClick="1"/>
            <a:extLst>
              <a:ext uri="{FF2B5EF4-FFF2-40B4-BE49-F238E27FC236}">
                <a16:creationId xmlns:a16="http://schemas.microsoft.com/office/drawing/2014/main" id="{07B7B372-9B1C-6F60-FBB0-B10F92FB5526}"/>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8481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Go Back or Previous 1">
            <a:hlinkClick r:id="" action="ppaction://hlinkshowjump?jump=previousslide" highlightClick="1"/>
            <a:extLst>
              <a:ext uri="{FF2B5EF4-FFF2-40B4-BE49-F238E27FC236}">
                <a16:creationId xmlns:a16="http://schemas.microsoft.com/office/drawing/2014/main" id="{A2DB6B4A-D336-B9B2-3C03-95075FBCDC97}"/>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526A3B77-AAAC-3181-1F15-2C760E754973}"/>
              </a:ext>
            </a:extLst>
          </p:cNvPr>
          <p:cNvSpPr txBox="1"/>
          <p:nvPr/>
        </p:nvSpPr>
        <p:spPr>
          <a:xfrm>
            <a:off x="4356340" y="6488668"/>
            <a:ext cx="3588588" cy="369332"/>
          </a:xfrm>
          <a:prstGeom prst="rect">
            <a:avLst/>
          </a:prstGeom>
          <a:noFill/>
        </p:spPr>
        <p:txBody>
          <a:bodyPr wrap="square" rtlCol="0">
            <a:spAutoFit/>
          </a:bodyPr>
          <a:lstStyle/>
          <a:p>
            <a:r>
              <a:rPr lang="en-GB" dirty="0">
                <a:solidFill>
                  <a:srgbClr val="FFFF00"/>
                </a:solidFill>
              </a:rPr>
              <a:t>www.b1b2englishresources.com</a:t>
            </a:r>
          </a:p>
        </p:txBody>
      </p:sp>
    </p:spTree>
    <p:extLst>
      <p:ext uri="{BB962C8B-B14F-4D97-AF65-F5344CB8AC3E}">
        <p14:creationId xmlns:p14="http://schemas.microsoft.com/office/powerpoint/2010/main" val="57646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9058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3169645" y="1664899"/>
            <a:ext cx="6293531" cy="4343753"/>
          </a:xfrm>
        </p:spPr>
        <p:txBody>
          <a:bodyPr/>
          <a:lstStyle/>
          <a:p>
            <a:pPr algn="l"/>
            <a:r>
              <a:rPr lang="en-GB" sz="2800" dirty="0">
                <a:solidFill>
                  <a:srgbClr val="FFFF00"/>
                </a:solidFill>
                <a:highlight>
                  <a:srgbClr val="000000"/>
                </a:highlight>
              </a:rPr>
              <a:t>Instant coffee			60mg</a:t>
            </a:r>
          </a:p>
          <a:p>
            <a:pPr algn="l"/>
            <a:r>
              <a:rPr lang="en-GB" sz="2800" dirty="0">
                <a:solidFill>
                  <a:srgbClr val="FFFF00"/>
                </a:solidFill>
                <a:highlight>
                  <a:srgbClr val="000000"/>
                </a:highlight>
              </a:rPr>
              <a:t>Filter coffee				90mg</a:t>
            </a:r>
          </a:p>
          <a:p>
            <a:pPr algn="l"/>
            <a:r>
              <a:rPr lang="en-GB" sz="2800" dirty="0">
                <a:solidFill>
                  <a:srgbClr val="FFFF00"/>
                </a:solidFill>
                <a:highlight>
                  <a:srgbClr val="000000"/>
                </a:highlight>
              </a:rPr>
              <a:t>Americano				150mg</a:t>
            </a:r>
          </a:p>
          <a:p>
            <a:pPr algn="l"/>
            <a:endParaRPr lang="en-GB" sz="2800" dirty="0">
              <a:solidFill>
                <a:srgbClr val="FFFF00"/>
              </a:solidFill>
              <a:highlight>
                <a:srgbClr val="000000"/>
              </a:highlight>
            </a:endParaRPr>
          </a:p>
          <a:p>
            <a:pPr algn="l"/>
            <a:r>
              <a:rPr lang="en-GB" sz="2800" dirty="0">
                <a:solidFill>
                  <a:srgbClr val="FFFF00"/>
                </a:solidFill>
                <a:highlight>
                  <a:srgbClr val="000000"/>
                </a:highlight>
              </a:rPr>
              <a:t>Expresso (30ml)			60mg</a:t>
            </a:r>
          </a:p>
          <a:p>
            <a:pPr algn="l"/>
            <a:endParaRPr lang="en-GB" sz="2800" dirty="0">
              <a:solidFill>
                <a:srgbClr val="FFFF00"/>
              </a:solidFill>
              <a:highlight>
                <a:srgbClr val="000000"/>
              </a:highlight>
            </a:endParaRPr>
          </a:p>
          <a:p>
            <a:pPr algn="l"/>
            <a:r>
              <a:rPr lang="en-GB" sz="2800" dirty="0">
                <a:solidFill>
                  <a:srgbClr val="FFFF00"/>
                </a:solidFill>
                <a:highlight>
                  <a:srgbClr val="000000"/>
                </a:highlight>
              </a:rPr>
              <a:t>Black tea				45mg</a:t>
            </a:r>
          </a:p>
          <a:p>
            <a:pPr algn="l"/>
            <a:endParaRPr lang="en-GB" sz="2800" dirty="0">
              <a:solidFill>
                <a:srgbClr val="FFFF00"/>
              </a:solidFill>
              <a:highlight>
                <a:srgbClr val="000000"/>
              </a:highlight>
            </a:endParaRPr>
          </a:p>
          <a:p>
            <a:pPr algn="l"/>
            <a:endParaRPr lang="en-GB" sz="2800" dirty="0">
              <a:solidFill>
                <a:srgbClr val="FFFF00"/>
              </a:solidFill>
              <a:highlight>
                <a:srgbClr val="000000"/>
              </a:highlight>
            </a:endParaRPr>
          </a:p>
          <a:p>
            <a:pPr algn="l"/>
            <a:endParaRPr lang="en-GB" dirty="0"/>
          </a:p>
        </p:txBody>
      </p:sp>
      <p:sp>
        <p:nvSpPr>
          <p:cNvPr id="2" name="Subtitle 2">
            <a:extLst>
              <a:ext uri="{FF2B5EF4-FFF2-40B4-BE49-F238E27FC236}">
                <a16:creationId xmlns:a16="http://schemas.microsoft.com/office/drawing/2014/main" id="{2F22B8D4-599F-4AEA-32A3-BF0C0F5D8D3D}"/>
              </a:ext>
            </a:extLst>
          </p:cNvPr>
          <p:cNvSpPr txBox="1">
            <a:spLocks/>
          </p:cNvSpPr>
          <p:nvPr/>
        </p:nvSpPr>
        <p:spPr>
          <a:xfrm>
            <a:off x="715991" y="108995"/>
            <a:ext cx="10282687" cy="1239894"/>
          </a:xfrm>
          <a:prstGeom prst="rect">
            <a:avLst/>
          </a:prstGeom>
          <a:noFill/>
        </p:spPr>
        <p:txBody>
          <a:bodyPr vert="horz" lIns="91440" tIns="45720" rIns="91440" bIns="45720" rtlCol="0">
            <a:normAutofit fontScale="925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highlight>
                  <a:srgbClr val="000000"/>
                </a:highlight>
              </a:rPr>
              <a:t>How much caffeine is in a cup of coffee? </a:t>
            </a:r>
          </a:p>
          <a:p>
            <a:r>
              <a:rPr lang="en-GB" sz="3600" b="1" dirty="0">
                <a:solidFill>
                  <a:schemeClr val="tx1"/>
                </a:solidFill>
                <a:highlight>
                  <a:srgbClr val="000000"/>
                </a:highlight>
              </a:rPr>
              <a:t>(standard mug, around 230m, medium strength)</a:t>
            </a:r>
          </a:p>
        </p:txBody>
      </p:sp>
      <p:pic>
        <p:nvPicPr>
          <p:cNvPr id="15364" name="Picture 4">
            <a:extLst>
              <a:ext uri="{FF2B5EF4-FFF2-40B4-BE49-F238E27FC236}">
                <a16:creationId xmlns:a16="http://schemas.microsoft.com/office/drawing/2014/main" id="{EC4DC133-2CB4-9A3A-A124-2D21CD87DE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2851" y="1743897"/>
            <a:ext cx="1346794" cy="160332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a:extLst>
              <a:ext uri="{FF2B5EF4-FFF2-40B4-BE49-F238E27FC236}">
                <a16:creationId xmlns:a16="http://schemas.microsoft.com/office/drawing/2014/main" id="{6ED59CD3-7725-5A67-D6F6-D42EDDFC41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44158" y="3742231"/>
            <a:ext cx="1245954" cy="934465"/>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D5938A2E-69E3-5B63-4AFC-712534A8F5AE}"/>
              </a:ext>
            </a:extLst>
          </p:cNvPr>
          <p:cNvSpPr txBox="1">
            <a:spLocks/>
          </p:cNvSpPr>
          <p:nvPr/>
        </p:nvSpPr>
        <p:spPr>
          <a:xfrm>
            <a:off x="954656" y="5651373"/>
            <a:ext cx="10282687" cy="1085883"/>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3600" b="1" dirty="0">
                <a:solidFill>
                  <a:schemeClr val="tx1"/>
                </a:solidFill>
                <a:highlight>
                  <a:srgbClr val="000000"/>
                </a:highlight>
              </a:rPr>
              <a:t>What’s the maximum recommended intake of caffeine for a healthy adult?				</a:t>
            </a:r>
            <a:r>
              <a:rPr lang="en-GB" sz="3600" b="1" dirty="0">
                <a:solidFill>
                  <a:srgbClr val="FFFF00"/>
                </a:solidFill>
                <a:highlight>
                  <a:srgbClr val="000000"/>
                </a:highlight>
              </a:rPr>
              <a:t>400mg</a:t>
            </a:r>
          </a:p>
        </p:txBody>
      </p:sp>
      <p:sp>
        <p:nvSpPr>
          <p:cNvPr id="11" name="TextBox 10">
            <a:extLst>
              <a:ext uri="{FF2B5EF4-FFF2-40B4-BE49-F238E27FC236}">
                <a16:creationId xmlns:a16="http://schemas.microsoft.com/office/drawing/2014/main" id="{C6021029-8085-0F34-964E-9A8C20FE2BD0}"/>
              </a:ext>
            </a:extLst>
          </p:cNvPr>
          <p:cNvSpPr txBox="1"/>
          <p:nvPr/>
        </p:nvSpPr>
        <p:spPr>
          <a:xfrm>
            <a:off x="7746521" y="1518224"/>
            <a:ext cx="1130060" cy="646331"/>
          </a:xfrm>
          <a:prstGeom prst="rect">
            <a:avLst/>
          </a:prstGeom>
          <a:solidFill>
            <a:schemeClr val="tx1"/>
          </a:solidFill>
        </p:spPr>
        <p:txBody>
          <a:bodyPr wrap="square" rtlCol="0">
            <a:spAutoFit/>
          </a:bodyPr>
          <a:lstStyle/>
          <a:p>
            <a:pPr algn="ctr"/>
            <a:r>
              <a:rPr lang="en-GB" b="1" dirty="0">
                <a:solidFill>
                  <a:schemeClr val="bg1"/>
                </a:solidFill>
              </a:rPr>
              <a:t>Click for answer</a:t>
            </a:r>
          </a:p>
        </p:txBody>
      </p:sp>
      <p:sp>
        <p:nvSpPr>
          <p:cNvPr id="12" name="TextBox 11">
            <a:extLst>
              <a:ext uri="{FF2B5EF4-FFF2-40B4-BE49-F238E27FC236}">
                <a16:creationId xmlns:a16="http://schemas.microsoft.com/office/drawing/2014/main" id="{F4791D4B-F57D-83CC-FE3B-40F00F6C80BD}"/>
              </a:ext>
            </a:extLst>
          </p:cNvPr>
          <p:cNvSpPr txBox="1"/>
          <p:nvPr/>
        </p:nvSpPr>
        <p:spPr>
          <a:xfrm>
            <a:off x="7746521" y="2177647"/>
            <a:ext cx="1130060" cy="646331"/>
          </a:xfrm>
          <a:prstGeom prst="rect">
            <a:avLst/>
          </a:prstGeom>
          <a:solidFill>
            <a:schemeClr val="tx1"/>
          </a:solidFill>
        </p:spPr>
        <p:txBody>
          <a:bodyPr wrap="square" rtlCol="0">
            <a:spAutoFit/>
          </a:bodyPr>
          <a:lstStyle/>
          <a:p>
            <a:pPr algn="ctr"/>
            <a:r>
              <a:rPr lang="en-GB" b="1" dirty="0">
                <a:solidFill>
                  <a:schemeClr val="bg1"/>
                </a:solidFill>
              </a:rPr>
              <a:t>Click for answer</a:t>
            </a:r>
          </a:p>
        </p:txBody>
      </p:sp>
      <p:sp>
        <p:nvSpPr>
          <p:cNvPr id="13" name="TextBox 12">
            <a:extLst>
              <a:ext uri="{FF2B5EF4-FFF2-40B4-BE49-F238E27FC236}">
                <a16:creationId xmlns:a16="http://schemas.microsoft.com/office/drawing/2014/main" id="{37E6607B-1D08-E4F0-F181-E7272E4CEAFF}"/>
              </a:ext>
            </a:extLst>
          </p:cNvPr>
          <p:cNvSpPr txBox="1"/>
          <p:nvPr/>
        </p:nvSpPr>
        <p:spPr>
          <a:xfrm>
            <a:off x="7746521" y="3836775"/>
            <a:ext cx="1130060" cy="646331"/>
          </a:xfrm>
          <a:prstGeom prst="rect">
            <a:avLst/>
          </a:prstGeom>
          <a:solidFill>
            <a:schemeClr val="tx1"/>
          </a:solidFill>
        </p:spPr>
        <p:txBody>
          <a:bodyPr wrap="square" rtlCol="0">
            <a:spAutoFit/>
          </a:bodyPr>
          <a:lstStyle/>
          <a:p>
            <a:pPr algn="ctr"/>
            <a:r>
              <a:rPr lang="en-GB" b="1" dirty="0">
                <a:solidFill>
                  <a:schemeClr val="bg1"/>
                </a:solidFill>
              </a:rPr>
              <a:t>Click for answer</a:t>
            </a:r>
          </a:p>
        </p:txBody>
      </p:sp>
      <p:sp>
        <p:nvSpPr>
          <p:cNvPr id="14" name="TextBox 13">
            <a:extLst>
              <a:ext uri="{FF2B5EF4-FFF2-40B4-BE49-F238E27FC236}">
                <a16:creationId xmlns:a16="http://schemas.microsoft.com/office/drawing/2014/main" id="{6A310154-453F-6433-64EB-72E7F8820DCB}"/>
              </a:ext>
            </a:extLst>
          </p:cNvPr>
          <p:cNvSpPr txBox="1"/>
          <p:nvPr/>
        </p:nvSpPr>
        <p:spPr>
          <a:xfrm>
            <a:off x="7746521" y="4901718"/>
            <a:ext cx="1130060" cy="646331"/>
          </a:xfrm>
          <a:prstGeom prst="rect">
            <a:avLst/>
          </a:prstGeom>
          <a:solidFill>
            <a:schemeClr val="tx1"/>
          </a:solidFill>
        </p:spPr>
        <p:txBody>
          <a:bodyPr wrap="square" rtlCol="0">
            <a:spAutoFit/>
          </a:bodyPr>
          <a:lstStyle/>
          <a:p>
            <a:pPr algn="ctr"/>
            <a:r>
              <a:rPr lang="en-GB" b="1" dirty="0">
                <a:solidFill>
                  <a:schemeClr val="bg1"/>
                </a:solidFill>
              </a:rPr>
              <a:t>Click for answer</a:t>
            </a:r>
          </a:p>
        </p:txBody>
      </p:sp>
      <p:sp>
        <p:nvSpPr>
          <p:cNvPr id="15" name="TextBox 14">
            <a:extLst>
              <a:ext uri="{FF2B5EF4-FFF2-40B4-BE49-F238E27FC236}">
                <a16:creationId xmlns:a16="http://schemas.microsoft.com/office/drawing/2014/main" id="{87EDDC2E-176D-6ABB-4493-D8D8C7D4A5FE}"/>
              </a:ext>
            </a:extLst>
          </p:cNvPr>
          <p:cNvSpPr txBox="1"/>
          <p:nvPr/>
        </p:nvSpPr>
        <p:spPr>
          <a:xfrm>
            <a:off x="9530385" y="6141611"/>
            <a:ext cx="1468293" cy="646331"/>
          </a:xfrm>
          <a:prstGeom prst="rect">
            <a:avLst/>
          </a:prstGeom>
          <a:solidFill>
            <a:schemeClr val="tx1"/>
          </a:solidFill>
        </p:spPr>
        <p:txBody>
          <a:bodyPr wrap="square" rtlCol="0">
            <a:spAutoFit/>
          </a:bodyPr>
          <a:lstStyle/>
          <a:p>
            <a:pPr algn="ctr"/>
            <a:r>
              <a:rPr lang="en-GB" b="1" dirty="0">
                <a:solidFill>
                  <a:schemeClr val="bg1"/>
                </a:solidFill>
              </a:rPr>
              <a:t>Click for answer</a:t>
            </a:r>
          </a:p>
        </p:txBody>
      </p:sp>
      <p:sp>
        <p:nvSpPr>
          <p:cNvPr id="16" name="TextBox 15">
            <a:extLst>
              <a:ext uri="{FF2B5EF4-FFF2-40B4-BE49-F238E27FC236}">
                <a16:creationId xmlns:a16="http://schemas.microsoft.com/office/drawing/2014/main" id="{6403F832-25E5-1A64-1EDB-13DDB54A8A1D}"/>
              </a:ext>
            </a:extLst>
          </p:cNvPr>
          <p:cNvSpPr txBox="1"/>
          <p:nvPr/>
        </p:nvSpPr>
        <p:spPr>
          <a:xfrm>
            <a:off x="7746521" y="2842003"/>
            <a:ext cx="1130060" cy="646331"/>
          </a:xfrm>
          <a:prstGeom prst="rect">
            <a:avLst/>
          </a:prstGeom>
          <a:solidFill>
            <a:schemeClr val="tx1"/>
          </a:solidFill>
        </p:spPr>
        <p:txBody>
          <a:bodyPr wrap="square" rtlCol="0">
            <a:spAutoFit/>
          </a:bodyPr>
          <a:lstStyle/>
          <a:p>
            <a:pPr algn="ctr"/>
            <a:r>
              <a:rPr lang="en-GB" b="1" dirty="0">
                <a:solidFill>
                  <a:schemeClr val="bg1"/>
                </a:solidFill>
              </a:rPr>
              <a:t>Click for answer</a:t>
            </a:r>
          </a:p>
        </p:txBody>
      </p:sp>
      <p:pic>
        <p:nvPicPr>
          <p:cNvPr id="15368" name="Picture 8">
            <a:extLst>
              <a:ext uri="{FF2B5EF4-FFF2-40B4-BE49-F238E27FC236}">
                <a16:creationId xmlns:a16="http://schemas.microsoft.com/office/drawing/2014/main" id="{06EF4B06-F4D1-F5B5-D472-7A0CC1C128D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53583" y="4732383"/>
            <a:ext cx="877469" cy="842370"/>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Go Forward or Next 3">
            <a:hlinkClick r:id="" action="ppaction://hlinkshowjump?jump=nextslide" highlightClick="1"/>
            <a:extLst>
              <a:ext uri="{FF2B5EF4-FFF2-40B4-BE49-F238E27FC236}">
                <a16:creationId xmlns:a16="http://schemas.microsoft.com/office/drawing/2014/main" id="{2A7E340E-BC6D-3E1D-7E4F-3BB9B7CFFA0B}"/>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EFBEFA46-455E-4124-556A-C47C8C05754C}"/>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hlinkClick r:id="rId7" action="ppaction://hlinksldjump"/>
            <a:extLst>
              <a:ext uri="{FF2B5EF4-FFF2-40B4-BE49-F238E27FC236}">
                <a16:creationId xmlns:a16="http://schemas.microsoft.com/office/drawing/2014/main" id="{E4379794-1E0C-A197-18A2-290E56137260}"/>
              </a:ext>
            </a:extLst>
          </p:cNvPr>
          <p:cNvSpPr txBox="1"/>
          <p:nvPr/>
        </p:nvSpPr>
        <p:spPr>
          <a:xfrm>
            <a:off x="21217" y="6603209"/>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7"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477291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grpId="0" nodeType="clickEffect">
                                  <p:stCondLst>
                                    <p:cond delay="0"/>
                                  </p:stCondLst>
                                  <p:childTnLst>
                                    <p:animEffect transition="out" filter="barn(inVertic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1673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612476" y="341261"/>
            <a:ext cx="11093570" cy="676656"/>
          </a:xfrm>
        </p:spPr>
        <p:txBody>
          <a:bodyPr>
            <a:normAutofit/>
          </a:bodyPr>
          <a:lstStyle/>
          <a:p>
            <a:r>
              <a:rPr lang="en-GB" sz="2800" b="1" dirty="0">
                <a:highlight>
                  <a:srgbClr val="000000"/>
                </a:highlight>
              </a:rPr>
              <a:t>People use coffee to stay awake. Is it effective? How does it work?</a:t>
            </a:r>
          </a:p>
        </p:txBody>
      </p:sp>
      <p:sp>
        <p:nvSpPr>
          <p:cNvPr id="2" name="Subtitle 2">
            <a:extLst>
              <a:ext uri="{FF2B5EF4-FFF2-40B4-BE49-F238E27FC236}">
                <a16:creationId xmlns:a16="http://schemas.microsoft.com/office/drawing/2014/main" id="{A1343152-50DC-069C-A2D1-BA8D0480ACFF}"/>
              </a:ext>
            </a:extLst>
          </p:cNvPr>
          <p:cNvSpPr txBox="1">
            <a:spLocks/>
          </p:cNvSpPr>
          <p:nvPr/>
        </p:nvSpPr>
        <p:spPr>
          <a:xfrm>
            <a:off x="612476" y="1589216"/>
            <a:ext cx="11093570" cy="676656"/>
          </a:xfrm>
          <a:prstGeom prst="rect">
            <a:avLst/>
          </a:prstGeom>
          <a:noFill/>
        </p:spPr>
        <p:txBody>
          <a:bodyPr vert="horz" lIns="91440" tIns="45720" rIns="91440" bIns="45720" rtlCol="0">
            <a:normAutofit fontScale="92500"/>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solidFill>
                  <a:srgbClr val="FFFF00"/>
                </a:solidFill>
                <a:highlight>
                  <a:srgbClr val="000000"/>
                </a:highlight>
              </a:rPr>
              <a:t>What other ways can you make yourself more alert? What do YOU do?</a:t>
            </a:r>
          </a:p>
        </p:txBody>
      </p:sp>
      <p:sp>
        <p:nvSpPr>
          <p:cNvPr id="4" name="Subtitle 2">
            <a:extLst>
              <a:ext uri="{FF2B5EF4-FFF2-40B4-BE49-F238E27FC236}">
                <a16:creationId xmlns:a16="http://schemas.microsoft.com/office/drawing/2014/main" id="{53AB25BE-7E15-11FA-C3BA-B6DEB056AF15}"/>
              </a:ext>
            </a:extLst>
          </p:cNvPr>
          <p:cNvSpPr txBox="1">
            <a:spLocks/>
          </p:cNvSpPr>
          <p:nvPr/>
        </p:nvSpPr>
        <p:spPr>
          <a:xfrm>
            <a:off x="612476" y="2752344"/>
            <a:ext cx="11093570" cy="676656"/>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highlight>
                  <a:srgbClr val="000000"/>
                </a:highlight>
              </a:rPr>
              <a:t>Are there any drawbacks to caffeine use?</a:t>
            </a:r>
          </a:p>
        </p:txBody>
      </p:sp>
      <p:sp>
        <p:nvSpPr>
          <p:cNvPr id="5" name="Subtitle 2">
            <a:extLst>
              <a:ext uri="{FF2B5EF4-FFF2-40B4-BE49-F238E27FC236}">
                <a16:creationId xmlns:a16="http://schemas.microsoft.com/office/drawing/2014/main" id="{D7AB7E63-7374-EBE0-E4B7-162BC1545C7C}"/>
              </a:ext>
            </a:extLst>
          </p:cNvPr>
          <p:cNvSpPr txBox="1">
            <a:spLocks/>
          </p:cNvSpPr>
          <p:nvPr/>
        </p:nvSpPr>
        <p:spPr>
          <a:xfrm>
            <a:off x="612476" y="4321834"/>
            <a:ext cx="11093570" cy="1224952"/>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solidFill>
                  <a:srgbClr val="FFFF00"/>
                </a:solidFill>
                <a:highlight>
                  <a:srgbClr val="000000"/>
                </a:highlight>
              </a:rPr>
              <a:t>Should children be allowed caffeine? </a:t>
            </a:r>
          </a:p>
          <a:p>
            <a:r>
              <a:rPr lang="en-GB" sz="2800" b="1" dirty="0">
                <a:solidFill>
                  <a:srgbClr val="FFFF00"/>
                </a:solidFill>
                <a:highlight>
                  <a:srgbClr val="000000"/>
                </a:highlight>
              </a:rPr>
              <a:t>What about a low dose (for example, in tea)?</a:t>
            </a:r>
          </a:p>
        </p:txBody>
      </p:sp>
      <p:sp>
        <p:nvSpPr>
          <p:cNvPr id="6" name="Action Button: Go Forward or Next 5">
            <a:hlinkClick r:id="" action="ppaction://hlinkshowjump?jump=nextslide" highlightClick="1"/>
            <a:extLst>
              <a:ext uri="{FF2B5EF4-FFF2-40B4-BE49-F238E27FC236}">
                <a16:creationId xmlns:a16="http://schemas.microsoft.com/office/drawing/2014/main" id="{EDD5B0FF-0036-83E8-64AB-0CC77AABA86F}"/>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Action Button: Go Back or Previous 6">
            <a:hlinkClick r:id="" action="ppaction://hlinkshowjump?jump=previousslide" highlightClick="1"/>
            <a:extLst>
              <a:ext uri="{FF2B5EF4-FFF2-40B4-BE49-F238E27FC236}">
                <a16:creationId xmlns:a16="http://schemas.microsoft.com/office/drawing/2014/main" id="{7BB8F3E6-59C8-FF20-EEEB-89222EF7EB01}"/>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9" name="TextBox 8">
            <a:hlinkClick r:id="rId4" action="ppaction://hlinksldjump"/>
            <a:extLst>
              <a:ext uri="{FF2B5EF4-FFF2-40B4-BE49-F238E27FC236}">
                <a16:creationId xmlns:a16="http://schemas.microsoft.com/office/drawing/2014/main" id="{E69A9002-A70C-947B-562E-9FEC21EE50E9}"/>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4953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647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909542" y="596347"/>
            <a:ext cx="10748513" cy="616271"/>
          </a:xfrm>
        </p:spPr>
        <p:txBody>
          <a:bodyPr>
            <a:normAutofit/>
          </a:bodyPr>
          <a:lstStyle/>
          <a:p>
            <a:r>
              <a:rPr lang="en-GB" sz="2400" b="1" dirty="0">
                <a:highlight>
                  <a:srgbClr val="000000"/>
                </a:highlight>
                <a:hlinkClick r:id="rId4"/>
              </a:rPr>
              <a:t>Watch this short explanation detailing how coffee stops you feeling tired. </a:t>
            </a:r>
          </a:p>
        </p:txBody>
      </p:sp>
      <p:pic>
        <p:nvPicPr>
          <p:cNvPr id="2" name="Picture 4">
            <a:hlinkClick r:id="rId4"/>
            <a:extLst>
              <a:ext uri="{FF2B5EF4-FFF2-40B4-BE49-F238E27FC236}">
                <a16:creationId xmlns:a16="http://schemas.microsoft.com/office/drawing/2014/main" id="{4812B233-AFF5-0A97-C995-F5AA45D0C7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42659" y="1674884"/>
            <a:ext cx="3706681" cy="441271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Go Forward or Next 3">
            <a:hlinkClick r:id="" action="ppaction://hlinkshowjump?jump=nextslide" highlightClick="1"/>
            <a:extLst>
              <a:ext uri="{FF2B5EF4-FFF2-40B4-BE49-F238E27FC236}">
                <a16:creationId xmlns:a16="http://schemas.microsoft.com/office/drawing/2014/main" id="{2393E94D-945E-F3FC-E5FC-4D2D0B2D4888}"/>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3D4490B2-A87D-AEC9-E727-8CC0A00BFA00}"/>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hlinkClick r:id="rId6" action="ppaction://hlinksldjump"/>
            <a:extLst>
              <a:ext uri="{FF2B5EF4-FFF2-40B4-BE49-F238E27FC236}">
                <a16:creationId xmlns:a16="http://schemas.microsoft.com/office/drawing/2014/main" id="{61EF2205-193A-F45E-AEC3-A5C4D0062F56}"/>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6"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5394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1B7DFBEF-C3F8-A994-6D51-9BD412EB109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081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383DFDE-383E-4AA3-3D28-C4F85D64403F}"/>
              </a:ext>
            </a:extLst>
          </p:cNvPr>
          <p:cNvSpPr/>
          <p:nvPr/>
        </p:nvSpPr>
        <p:spPr>
          <a:xfrm>
            <a:off x="8699317" y="2267736"/>
            <a:ext cx="3118871" cy="523220"/>
          </a:xfrm>
          <a:prstGeom prst="rect">
            <a:avLst/>
          </a:prstGeom>
        </p:spPr>
        <p:txBody>
          <a:bodyPr wrap="square">
            <a:spAutoFit/>
          </a:bodyPr>
          <a:lstStyle/>
          <a:p>
            <a:pPr marL="0" marR="0" lvl="0" indent="0" algn="ctr" defTabSz="914400" rtl="0" eaLnBrk="1" fontAlgn="auto" latinLnBrk="0" hangingPunct="1">
              <a:lnSpc>
                <a:spcPct val="100000"/>
              </a:lnSpc>
              <a:spcBef>
                <a:spcPts val="1000"/>
              </a:spcBef>
              <a:spcAft>
                <a:spcPts val="0"/>
              </a:spcAft>
              <a:buClr>
                <a:srgbClr val="9BAFB5"/>
              </a:buClr>
              <a:buSzTx/>
              <a:buFontTx/>
              <a:buNone/>
              <a:tabLst/>
              <a:defRPr/>
            </a:pPr>
            <a:r>
              <a:rPr kumimoji="0" lang="en-GB" sz="1400" b="1" i="0" u="none" strike="noStrike" kern="0" cap="none" spc="0" normalizeH="0" baseline="0" noProof="0" dirty="0">
                <a:ln>
                  <a:noFill/>
                </a:ln>
                <a:solidFill>
                  <a:srgbClr val="FFFFFF"/>
                </a:solidFill>
                <a:effectLst/>
                <a:highlight>
                  <a:srgbClr val="000000"/>
                </a:highlight>
                <a:uLnTx/>
                <a:uFillTx/>
                <a:latin typeface="Gill Sans MT" panose="020B0502020104020203"/>
                <a:ea typeface="+mn-ea"/>
                <a:cs typeface="+mn-cs"/>
              </a:rPr>
              <a:t>The receptors recognise caffeine as adenosine and allow them to bind</a:t>
            </a:r>
          </a:p>
        </p:txBody>
      </p:sp>
      <p:sp>
        <p:nvSpPr>
          <p:cNvPr id="14" name="Rectangle 13">
            <a:extLst>
              <a:ext uri="{FF2B5EF4-FFF2-40B4-BE49-F238E27FC236}">
                <a16:creationId xmlns:a16="http://schemas.microsoft.com/office/drawing/2014/main" id="{8367510A-CC47-ED8F-4693-7194B1E53F34}"/>
              </a:ext>
            </a:extLst>
          </p:cNvPr>
          <p:cNvSpPr/>
          <p:nvPr/>
        </p:nvSpPr>
        <p:spPr>
          <a:xfrm>
            <a:off x="6150300" y="4248122"/>
            <a:ext cx="4911089" cy="584775"/>
          </a:xfrm>
          <a:prstGeom prst="rect">
            <a:avLst/>
          </a:prstGeom>
        </p:spPr>
        <p:txBody>
          <a:bodyPr wrap="square">
            <a:spAutoFit/>
          </a:bodyPr>
          <a:lstStyle/>
          <a:p>
            <a:pPr marL="0" marR="0" lvl="0" indent="0" algn="ctr" defTabSz="914400" rtl="0" eaLnBrk="1" fontAlgn="auto" latinLnBrk="0" hangingPunct="1">
              <a:lnSpc>
                <a:spcPct val="100000"/>
              </a:lnSpc>
              <a:spcBef>
                <a:spcPts val="1000"/>
              </a:spcBef>
              <a:spcAft>
                <a:spcPts val="0"/>
              </a:spcAft>
              <a:buClr>
                <a:srgbClr val="9BAFB5"/>
              </a:buClr>
              <a:buSzTx/>
              <a:buFontTx/>
              <a:buNone/>
              <a:tabLst/>
              <a:defRPr/>
            </a:pPr>
            <a:r>
              <a:rPr kumimoji="0" lang="en-GB" sz="1600" b="1" i="0" u="none" strike="noStrike" kern="0" cap="none" spc="0" normalizeH="0" baseline="0" noProof="0" dirty="0">
                <a:ln>
                  <a:noFill/>
                </a:ln>
                <a:solidFill>
                  <a:srgbClr val="FFFFFF"/>
                </a:solidFill>
                <a:effectLst/>
                <a:highlight>
                  <a:srgbClr val="000000"/>
                </a:highlight>
                <a:uLnTx/>
                <a:uFillTx/>
                <a:latin typeface="Gill Sans MT" panose="020B0502020104020203"/>
                <a:ea typeface="+mn-ea"/>
                <a:cs typeface="+mn-cs"/>
              </a:rPr>
              <a:t>After coffee or a canned drink (soda) the caffeine is carried via the bloodstream to the brain</a:t>
            </a:r>
          </a:p>
        </p:txBody>
      </p:sp>
      <p:sp>
        <p:nvSpPr>
          <p:cNvPr id="13" name="Rectangle 12">
            <a:extLst>
              <a:ext uri="{FF2B5EF4-FFF2-40B4-BE49-F238E27FC236}">
                <a16:creationId xmlns:a16="http://schemas.microsoft.com/office/drawing/2014/main" id="{6B56DAF7-F228-0F7C-E946-20698CE5BF35}"/>
              </a:ext>
            </a:extLst>
          </p:cNvPr>
          <p:cNvSpPr/>
          <p:nvPr/>
        </p:nvSpPr>
        <p:spPr>
          <a:xfrm>
            <a:off x="5249175" y="1866309"/>
            <a:ext cx="2045794" cy="738664"/>
          </a:xfrm>
          <a:prstGeom prst="rect">
            <a:avLst/>
          </a:prstGeom>
        </p:spPr>
        <p:txBody>
          <a:bodyPr wrap="square">
            <a:spAutoFit/>
          </a:bodyPr>
          <a:lstStyle/>
          <a:p>
            <a:pPr marL="0" marR="0" lvl="0" indent="0" algn="ctr" defTabSz="914400" rtl="0" eaLnBrk="1" fontAlgn="auto" latinLnBrk="0" hangingPunct="1">
              <a:lnSpc>
                <a:spcPct val="100000"/>
              </a:lnSpc>
              <a:spcBef>
                <a:spcPts val="1000"/>
              </a:spcBef>
              <a:spcAft>
                <a:spcPts val="0"/>
              </a:spcAft>
              <a:buClr>
                <a:srgbClr val="9BAFB5"/>
              </a:buClr>
              <a:buSzTx/>
              <a:buFontTx/>
              <a:buNone/>
              <a:tabLst/>
              <a:defRPr/>
            </a:pPr>
            <a:r>
              <a:rPr kumimoji="0" lang="en-GB" sz="1400" b="1" i="0" u="none" strike="noStrike" kern="0" cap="none" spc="0" normalizeH="0" baseline="0" noProof="0" dirty="0">
                <a:ln>
                  <a:noFill/>
                </a:ln>
                <a:solidFill>
                  <a:srgbClr val="FFFFFF"/>
                </a:solidFill>
                <a:effectLst/>
                <a:highlight>
                  <a:srgbClr val="000000"/>
                </a:highlight>
                <a:uLnTx/>
                <a:uFillTx/>
                <a:latin typeface="Gill Sans MT" panose="020B0502020104020203"/>
                <a:ea typeface="+mn-ea"/>
                <a:cs typeface="+mn-cs"/>
              </a:rPr>
              <a:t>Caffeine binds to the receptors in the place of adenosine</a:t>
            </a:r>
          </a:p>
        </p:txBody>
      </p:sp>
      <p:sp>
        <p:nvSpPr>
          <p:cNvPr id="12" name="Rectangle 11">
            <a:extLst>
              <a:ext uri="{FF2B5EF4-FFF2-40B4-BE49-F238E27FC236}">
                <a16:creationId xmlns:a16="http://schemas.microsoft.com/office/drawing/2014/main" id="{9DF7DB72-32CA-5FB1-BA76-2788ED95D6BD}"/>
              </a:ext>
            </a:extLst>
          </p:cNvPr>
          <p:cNvSpPr/>
          <p:nvPr/>
        </p:nvSpPr>
        <p:spPr>
          <a:xfrm>
            <a:off x="1052423" y="4309677"/>
            <a:ext cx="3491255" cy="523220"/>
          </a:xfrm>
          <a:prstGeom prst="rect">
            <a:avLst/>
          </a:prstGeom>
        </p:spPr>
        <p:txBody>
          <a:bodyPr wrap="square">
            <a:spAutoFit/>
          </a:bodyPr>
          <a:lstStyle/>
          <a:p>
            <a:pPr marL="0" marR="0" lvl="0" indent="0" algn="ctr" defTabSz="914400" rtl="0" eaLnBrk="1" fontAlgn="auto" latinLnBrk="0" hangingPunct="1">
              <a:lnSpc>
                <a:spcPct val="100000"/>
              </a:lnSpc>
              <a:spcBef>
                <a:spcPts val="1000"/>
              </a:spcBef>
              <a:spcAft>
                <a:spcPts val="0"/>
              </a:spcAft>
              <a:buClr>
                <a:srgbClr val="9BAFB5"/>
              </a:buClr>
              <a:buSzTx/>
              <a:buFontTx/>
              <a:buNone/>
              <a:tabLst/>
              <a:defRPr/>
            </a:pPr>
            <a:r>
              <a:rPr lang="en-GB" sz="1400" b="1" kern="0" dirty="0">
                <a:solidFill>
                  <a:srgbClr val="FFFFFF"/>
                </a:solidFill>
                <a:highlight>
                  <a:srgbClr val="000000"/>
                </a:highlight>
                <a:latin typeface="Gill Sans MT" panose="020B0502020104020203"/>
              </a:rPr>
              <a:t>Is the compound which increases during the day and makes you feel tired</a:t>
            </a:r>
            <a:endParaRPr kumimoji="0" lang="en-GB" sz="1400" b="1" i="0" u="none" strike="noStrike" kern="0" cap="none" spc="0" normalizeH="0" baseline="0" noProof="0" dirty="0">
              <a:ln>
                <a:noFill/>
              </a:ln>
              <a:solidFill>
                <a:srgbClr val="FFFFFF"/>
              </a:solidFill>
              <a:effectLst/>
              <a:highlight>
                <a:srgbClr val="000000"/>
              </a:highligh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4E2DFBA2-EABD-E8F2-185C-36100A15167C}"/>
              </a:ext>
            </a:extLst>
          </p:cNvPr>
          <p:cNvSpPr/>
          <p:nvPr/>
        </p:nvSpPr>
        <p:spPr>
          <a:xfrm>
            <a:off x="917508" y="2123787"/>
            <a:ext cx="2669852" cy="523220"/>
          </a:xfrm>
          <a:prstGeom prst="rect">
            <a:avLst/>
          </a:prstGeom>
        </p:spPr>
        <p:txBody>
          <a:bodyPr wrap="square">
            <a:spAutoFit/>
          </a:bodyPr>
          <a:lstStyle/>
          <a:p>
            <a:pPr marL="0" marR="0" lvl="0" indent="0" algn="ctr" defTabSz="914400" rtl="0" eaLnBrk="1" fontAlgn="auto" latinLnBrk="0" hangingPunct="1">
              <a:lnSpc>
                <a:spcPct val="100000"/>
              </a:lnSpc>
              <a:spcBef>
                <a:spcPts val="1000"/>
              </a:spcBef>
              <a:spcAft>
                <a:spcPts val="0"/>
              </a:spcAft>
              <a:buClr>
                <a:srgbClr val="9BAFB5"/>
              </a:buClr>
              <a:buSzTx/>
              <a:buFontTx/>
              <a:buNone/>
              <a:tabLst/>
              <a:defRPr/>
            </a:pPr>
            <a:r>
              <a:rPr kumimoji="0" lang="en-GB" sz="1400" b="1" i="0" u="none" strike="noStrike" kern="0" cap="none" spc="0" normalizeH="0" baseline="0" noProof="0" dirty="0">
                <a:ln>
                  <a:noFill/>
                </a:ln>
                <a:solidFill>
                  <a:srgbClr val="FFFFFF"/>
                </a:solidFill>
                <a:effectLst/>
                <a:highlight>
                  <a:srgbClr val="000000"/>
                </a:highlight>
                <a:uLnTx/>
                <a:uFillTx/>
                <a:latin typeface="Gill Sans MT" panose="020B0502020104020203"/>
                <a:ea typeface="+mn-ea"/>
                <a:cs typeface="+mn-cs"/>
              </a:rPr>
              <a:t>After 6 hours you will only feel half of caffeine’s effects</a:t>
            </a:r>
          </a:p>
        </p:txBody>
      </p:sp>
      <p:sp>
        <p:nvSpPr>
          <p:cNvPr id="4" name="Title 1">
            <a:extLst>
              <a:ext uri="{FF2B5EF4-FFF2-40B4-BE49-F238E27FC236}">
                <a16:creationId xmlns:a16="http://schemas.microsoft.com/office/drawing/2014/main" id="{2AB4E6AF-7019-4600-9134-18688D788B79}"/>
              </a:ext>
            </a:extLst>
          </p:cNvPr>
          <p:cNvSpPr txBox="1">
            <a:spLocks/>
          </p:cNvSpPr>
          <p:nvPr/>
        </p:nvSpPr>
        <p:spPr bwMode="blackWhite">
          <a:xfrm>
            <a:off x="2035834" y="0"/>
            <a:ext cx="8240280" cy="1159033"/>
          </a:xfrm>
          <a:prstGeom prst="rect">
            <a:avLst/>
          </a:prstGeom>
          <a:blipFill>
            <a:blip r:embed="rId4">
              <a:extLst>
                <a:ext uri="{28A0092B-C50C-407E-A947-70E740481C1C}">
                  <a14:useLocalDpi xmlns:a14="http://schemas.microsoft.com/office/drawing/2010/main"/>
                </a:ext>
              </a:extLst>
            </a:blip>
            <a:tile tx="0" ty="0" sx="100000" sy="100000" flip="none" algn="tl"/>
          </a:blipFill>
          <a:ln w="38100" cap="sq">
            <a:solidFill>
              <a:srgbClr val="404040"/>
            </a:solidFill>
            <a:miter lim="800000"/>
          </a:ln>
        </p:spPr>
        <p:txBody>
          <a:bodyPr vert="horz" lIns="274320" tIns="182880" rIns="274320" bIns="182880" rtlCol="0" anchor="ctr" anchorCtr="1">
            <a:normAutofit fontScale="775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800" b="1" i="0" u="none" strike="noStrike" kern="1200" cap="all" spc="200" normalizeH="0" baseline="0" noProof="0" dirty="0">
                <a:ln>
                  <a:noFill/>
                </a:ln>
                <a:solidFill>
                  <a:srgbClr val="262626"/>
                </a:solidFill>
                <a:effectLst/>
                <a:uLnTx/>
                <a:uFillTx/>
                <a:latin typeface="Gill Sans MT" panose="020B0502020104020203"/>
                <a:ea typeface="+mj-ea"/>
                <a:cs typeface="+mj-cs"/>
              </a:rPr>
              <a:t>Explain how caffeine works.</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b="1" dirty="0">
                <a:latin typeface="Gill Sans MT" panose="020B0502020104020203"/>
              </a:rPr>
              <a:t>Use these words.</a:t>
            </a:r>
            <a:endParaRPr kumimoji="0" lang="en-GB" sz="3800" b="1" i="0" u="none" strike="noStrike" kern="1200" cap="all" spc="200" normalizeH="0" baseline="0" noProof="0" dirty="0">
              <a:ln>
                <a:noFill/>
              </a:ln>
              <a:solidFill>
                <a:srgbClr val="262626"/>
              </a:solidFill>
              <a:effectLst/>
              <a:uLnTx/>
              <a:uFillTx/>
              <a:latin typeface="Gill Sans MT" panose="020B0502020104020203"/>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300" b="1" i="0" u="none" strike="noStrike" kern="1200" cap="all" spc="200" normalizeH="0" baseline="0" noProof="0" dirty="0">
                <a:ln>
                  <a:noFill/>
                </a:ln>
                <a:solidFill>
                  <a:srgbClr val="262626"/>
                </a:solidFill>
                <a:effectLst/>
                <a:uLnTx/>
                <a:uFillTx/>
                <a:latin typeface="Gill Sans MT" panose="020B0502020104020203"/>
                <a:ea typeface="+mj-ea"/>
                <a:cs typeface="+mj-cs"/>
              </a:rPr>
              <a:t>(click to remove words and reveal meaning)</a:t>
            </a:r>
          </a:p>
        </p:txBody>
      </p:sp>
      <p:sp>
        <p:nvSpPr>
          <p:cNvPr id="2" name="Arrow: Left 1">
            <a:extLst>
              <a:ext uri="{FF2B5EF4-FFF2-40B4-BE49-F238E27FC236}">
                <a16:creationId xmlns:a16="http://schemas.microsoft.com/office/drawing/2014/main" id="{3FCA2DF6-39EC-4D3D-9964-C9C6CC50BAB3}"/>
              </a:ext>
            </a:extLst>
          </p:cNvPr>
          <p:cNvSpPr/>
          <p:nvPr/>
        </p:nvSpPr>
        <p:spPr>
          <a:xfrm>
            <a:off x="1164868" y="6290762"/>
            <a:ext cx="449351" cy="3465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1B369E3C-B80D-48CC-8BFF-20501D9D83D5}"/>
              </a:ext>
            </a:extLst>
          </p:cNvPr>
          <p:cNvSpPr/>
          <p:nvPr/>
        </p:nvSpPr>
        <p:spPr>
          <a:xfrm>
            <a:off x="663425" y="6319887"/>
            <a:ext cx="3396738" cy="33855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Gill Sans MT" panose="020B0502020104020203"/>
                <a:ea typeface="+mn-ea"/>
                <a:cs typeface="+mn-cs"/>
              </a:rPr>
              <a:t>Watch again</a:t>
            </a:r>
          </a:p>
        </p:txBody>
      </p:sp>
      <p:sp>
        <p:nvSpPr>
          <p:cNvPr id="6" name="18 CuadroTexto">
            <a:extLst>
              <a:ext uri="{FF2B5EF4-FFF2-40B4-BE49-F238E27FC236}">
                <a16:creationId xmlns:a16="http://schemas.microsoft.com/office/drawing/2014/main" id="{68D658A3-D331-4163-B77E-361B438978DB}"/>
              </a:ext>
            </a:extLst>
          </p:cNvPr>
          <p:cNvSpPr txBox="1"/>
          <p:nvPr/>
        </p:nvSpPr>
        <p:spPr>
          <a:xfrm>
            <a:off x="6169886" y="4160695"/>
            <a:ext cx="511546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0" cap="all" spc="200" normalizeH="0" baseline="0" noProof="0" dirty="0">
                <a:ln>
                  <a:noFill/>
                </a:ln>
                <a:solidFill>
                  <a:srgbClr val="262626"/>
                </a:solidFill>
                <a:effectLst/>
                <a:highlight>
                  <a:srgbClr val="FFFF00"/>
                </a:highlight>
                <a:uLnTx/>
                <a:uFillTx/>
                <a:latin typeface="Gill Sans MT" panose="020B0502020104020203"/>
                <a:ea typeface="+mn-ea"/>
                <a:cs typeface="+mn-cs"/>
              </a:rPr>
              <a:t>bloodstream</a:t>
            </a:r>
            <a:endParaRPr kumimoji="0" lang="es-ES" sz="4400" b="1" i="0" u="none" strike="noStrike" kern="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Calibri"/>
              <a:ea typeface="+mn-ea"/>
              <a:cs typeface="+mn-cs"/>
            </a:endParaRPr>
          </a:p>
        </p:txBody>
      </p:sp>
      <p:sp>
        <p:nvSpPr>
          <p:cNvPr id="7" name="18 CuadroTexto">
            <a:extLst>
              <a:ext uri="{FF2B5EF4-FFF2-40B4-BE49-F238E27FC236}">
                <a16:creationId xmlns:a16="http://schemas.microsoft.com/office/drawing/2014/main" id="{9652ABF1-DCF7-435E-8252-80D3BE902C11}"/>
              </a:ext>
            </a:extLst>
          </p:cNvPr>
          <p:cNvSpPr txBox="1"/>
          <p:nvPr/>
        </p:nvSpPr>
        <p:spPr>
          <a:xfrm>
            <a:off x="475319" y="2039081"/>
            <a:ext cx="382869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kern="0" cap="all" spc="200" dirty="0">
                <a:solidFill>
                  <a:srgbClr val="262626"/>
                </a:solidFill>
                <a:highlight>
                  <a:srgbClr val="FFFF00"/>
                </a:highlight>
                <a:latin typeface="Gill Sans MT" panose="020B0502020104020203"/>
              </a:rPr>
              <a:t>6 hours</a:t>
            </a:r>
            <a:endParaRPr kumimoji="0" lang="es-ES" sz="5400" b="1" i="0" u="none" strike="noStrike" kern="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Calibri"/>
              <a:ea typeface="+mn-ea"/>
              <a:cs typeface="+mn-cs"/>
            </a:endParaRPr>
          </a:p>
        </p:txBody>
      </p:sp>
      <p:sp>
        <p:nvSpPr>
          <p:cNvPr id="8" name="18 CuadroTexto">
            <a:extLst>
              <a:ext uri="{FF2B5EF4-FFF2-40B4-BE49-F238E27FC236}">
                <a16:creationId xmlns:a16="http://schemas.microsoft.com/office/drawing/2014/main" id="{F604DEC1-975F-4AFD-901F-9DB411AD37D2}"/>
              </a:ext>
            </a:extLst>
          </p:cNvPr>
          <p:cNvSpPr txBox="1"/>
          <p:nvPr/>
        </p:nvSpPr>
        <p:spPr>
          <a:xfrm>
            <a:off x="7820569" y="2146803"/>
            <a:ext cx="4911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all" spc="200" normalizeH="0" baseline="0" noProof="0" dirty="0">
                <a:ln>
                  <a:noFill/>
                </a:ln>
                <a:solidFill>
                  <a:srgbClr val="262626"/>
                </a:solidFill>
                <a:effectLst/>
                <a:highlight>
                  <a:srgbClr val="FFFF00"/>
                </a:highlight>
                <a:uLnTx/>
                <a:uFillTx/>
                <a:latin typeface="Gill Sans MT" panose="020B0502020104020203"/>
                <a:ea typeface="+mn-ea"/>
                <a:cs typeface="+mn-cs"/>
              </a:rPr>
              <a:t>receptor</a:t>
            </a:r>
            <a:endParaRPr kumimoji="0" lang="es-ES" sz="3600" b="1" i="0" u="none" strike="noStrike" kern="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Calibri"/>
              <a:ea typeface="+mn-ea"/>
              <a:cs typeface="+mn-cs"/>
            </a:endParaRPr>
          </a:p>
        </p:txBody>
      </p:sp>
      <p:sp>
        <p:nvSpPr>
          <p:cNvPr id="9" name="18 CuadroTexto">
            <a:extLst>
              <a:ext uri="{FF2B5EF4-FFF2-40B4-BE49-F238E27FC236}">
                <a16:creationId xmlns:a16="http://schemas.microsoft.com/office/drawing/2014/main" id="{FE10F96A-ECD4-4047-ACFB-2CFC1B5DD610}"/>
              </a:ext>
            </a:extLst>
          </p:cNvPr>
          <p:cNvSpPr txBox="1"/>
          <p:nvPr/>
        </p:nvSpPr>
        <p:spPr>
          <a:xfrm>
            <a:off x="388001" y="4180919"/>
            <a:ext cx="4911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all" spc="200" normalizeH="0" baseline="0" noProof="0" dirty="0">
                <a:ln>
                  <a:noFill/>
                </a:ln>
                <a:solidFill>
                  <a:srgbClr val="262626"/>
                </a:solidFill>
                <a:effectLst/>
                <a:highlight>
                  <a:srgbClr val="FFFF00"/>
                </a:highlight>
                <a:uLnTx/>
                <a:uFillTx/>
                <a:latin typeface="Gill Sans MT" panose="020B0502020104020203"/>
                <a:ea typeface="+mn-ea"/>
                <a:cs typeface="+mn-cs"/>
              </a:rPr>
              <a:t>Adenosine</a:t>
            </a:r>
            <a:endParaRPr kumimoji="0" lang="es-ES" sz="4000" b="1" i="0" u="none" strike="noStrike" kern="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Calibri"/>
              <a:ea typeface="+mn-ea"/>
              <a:cs typeface="+mn-cs"/>
            </a:endParaRPr>
          </a:p>
        </p:txBody>
      </p:sp>
      <p:sp>
        <p:nvSpPr>
          <p:cNvPr id="11" name="18 CuadroTexto">
            <a:extLst>
              <a:ext uri="{FF2B5EF4-FFF2-40B4-BE49-F238E27FC236}">
                <a16:creationId xmlns:a16="http://schemas.microsoft.com/office/drawing/2014/main" id="{DBEFC661-CF78-4E1B-8CA4-DD39E7287D16}"/>
              </a:ext>
            </a:extLst>
          </p:cNvPr>
          <p:cNvSpPr txBox="1"/>
          <p:nvPr/>
        </p:nvSpPr>
        <p:spPr>
          <a:xfrm>
            <a:off x="3816527" y="1773976"/>
            <a:ext cx="49110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all" spc="200" normalizeH="0" baseline="0" noProof="0" dirty="0">
                <a:ln>
                  <a:noFill/>
                </a:ln>
                <a:solidFill>
                  <a:srgbClr val="262626"/>
                </a:solidFill>
                <a:effectLst/>
                <a:highlight>
                  <a:srgbClr val="FFFF00"/>
                </a:highlight>
                <a:uLnTx/>
                <a:uFillTx/>
                <a:latin typeface="Gill Sans MT" panose="020B0502020104020203"/>
                <a:ea typeface="+mn-ea"/>
                <a:cs typeface="+mn-cs"/>
              </a:rPr>
              <a:t>BIND</a:t>
            </a:r>
            <a:endParaRPr kumimoji="0" lang="es-ES" sz="5400" b="1" i="0" u="none" strike="noStrike" kern="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Calibri"/>
              <a:ea typeface="+mn-ea"/>
              <a:cs typeface="+mn-cs"/>
            </a:endParaRPr>
          </a:p>
        </p:txBody>
      </p:sp>
      <p:sp>
        <p:nvSpPr>
          <p:cNvPr id="16" name="Action Button: Go Forward or Next 15">
            <a:hlinkClick r:id="" action="ppaction://hlinkshowjump?jump=nextslide" highlightClick="1"/>
            <a:extLst>
              <a:ext uri="{FF2B5EF4-FFF2-40B4-BE49-F238E27FC236}">
                <a16:creationId xmlns:a16="http://schemas.microsoft.com/office/drawing/2014/main" id="{025F8CCE-0246-E149-6663-A36D90CB3034}"/>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7" name="Action Button: Go Back or Previous 16">
            <a:hlinkClick r:id="" action="ppaction://hlinkshowjump?jump=previousslide" highlightClick="1"/>
            <a:extLst>
              <a:ext uri="{FF2B5EF4-FFF2-40B4-BE49-F238E27FC236}">
                <a16:creationId xmlns:a16="http://schemas.microsoft.com/office/drawing/2014/main" id="{25A921BB-B62D-631C-04F0-BF04CC235675}"/>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20" name="Picture 4">
            <a:hlinkClick r:id="rId5"/>
            <a:extLst>
              <a:ext uri="{FF2B5EF4-FFF2-40B4-BE49-F238E27FC236}">
                <a16:creationId xmlns:a16="http://schemas.microsoft.com/office/drawing/2014/main" id="{7DABDCFB-EF1E-5C84-E8B0-510342B0E61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628" y="5583103"/>
            <a:ext cx="1106441" cy="13171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hlinkClick r:id="rId7" action="ppaction://hlinksldjump"/>
            <a:extLst>
              <a:ext uri="{FF2B5EF4-FFF2-40B4-BE49-F238E27FC236}">
                <a16:creationId xmlns:a16="http://schemas.microsoft.com/office/drawing/2014/main" id="{F58276DB-DA3C-C890-0C33-3632A1AEE41A}"/>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7"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91746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7"/>
                                        </p:tgtEl>
                                        <p:attrNameLst>
                                          <p:attrName>ppt_x</p:attrName>
                                        </p:attrNameLst>
                                      </p:cBhvr>
                                      <p:tavLst>
                                        <p:tav tm="0">
                                          <p:val>
                                            <p:strVal val="ppt_x"/>
                                          </p:val>
                                        </p:tav>
                                        <p:tav tm="100000">
                                          <p:val>
                                            <p:strVal val="ppt_x"/>
                                          </p:val>
                                        </p:tav>
                                      </p:tavLst>
                                    </p:anim>
                                    <p:anim calcmode="lin" valueType="num">
                                      <p:cBhvr additive="base">
                                        <p:cTn id="14" dur="500"/>
                                        <p:tgtEl>
                                          <p:spTgt spid="7"/>
                                        </p:tgtEl>
                                        <p:attrNameLst>
                                          <p:attrName>ppt_y</p:attrName>
                                        </p:attrNameLst>
                                      </p:cBhvr>
                                      <p:tavLst>
                                        <p:tav tm="0">
                                          <p:val>
                                            <p:strVal val="ppt_y"/>
                                          </p:val>
                                        </p:tav>
                                        <p:tav tm="100000">
                                          <p:val>
                                            <p:strVal val="1+ppt_h/2"/>
                                          </p:val>
                                        </p:tav>
                                      </p:tavLst>
                                    </p:anim>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11"/>
                                        </p:tgtEl>
                                        <p:attrNameLst>
                                          <p:attrName>ppt_x</p:attrName>
                                        </p:attrNameLst>
                                      </p:cBhvr>
                                      <p:tavLst>
                                        <p:tav tm="0">
                                          <p:val>
                                            <p:strVal val="ppt_x"/>
                                          </p:val>
                                        </p:tav>
                                        <p:tav tm="100000">
                                          <p:val>
                                            <p:strVal val="ppt_x"/>
                                          </p:val>
                                        </p:tav>
                                      </p:tavLst>
                                    </p:anim>
                                    <p:anim calcmode="lin" valueType="num">
                                      <p:cBhvr additive="base">
                                        <p:cTn id="35" dur="500"/>
                                        <p:tgtEl>
                                          <p:spTgt spid="11"/>
                                        </p:tgtEl>
                                        <p:attrNameLst>
                                          <p:attrName>ppt_y</p:attrName>
                                        </p:attrNameLst>
                                      </p:cBhvr>
                                      <p:tavLst>
                                        <p:tav tm="0">
                                          <p:val>
                                            <p:strVal val="ppt_y"/>
                                          </p:val>
                                        </p:tav>
                                        <p:tav tm="100000">
                                          <p:val>
                                            <p:strVal val="1+ppt_h/2"/>
                                          </p:val>
                                        </p:tav>
                                      </p:tavLst>
                                    </p:anim>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6" grpId="0"/>
      <p:bldP spid="7"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1674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612476" y="341260"/>
            <a:ext cx="11093570" cy="1247955"/>
          </a:xfrm>
        </p:spPr>
        <p:txBody>
          <a:bodyPr>
            <a:normAutofit fontScale="92500"/>
          </a:bodyPr>
          <a:lstStyle/>
          <a:p>
            <a:r>
              <a:rPr lang="en-GB" sz="2800" b="1" dirty="0">
                <a:highlight>
                  <a:srgbClr val="000000"/>
                </a:highlight>
              </a:rPr>
              <a:t>Can you tell the difference between cheap coffee and expensive coffee?</a:t>
            </a:r>
          </a:p>
          <a:p>
            <a:r>
              <a:rPr lang="en-GB" sz="2800" b="1" dirty="0">
                <a:highlight>
                  <a:srgbClr val="000000"/>
                </a:highlight>
              </a:rPr>
              <a:t>What is the difference?</a:t>
            </a:r>
          </a:p>
        </p:txBody>
      </p:sp>
      <p:sp>
        <p:nvSpPr>
          <p:cNvPr id="2" name="Subtitle 2">
            <a:extLst>
              <a:ext uri="{FF2B5EF4-FFF2-40B4-BE49-F238E27FC236}">
                <a16:creationId xmlns:a16="http://schemas.microsoft.com/office/drawing/2014/main" id="{A1343152-50DC-069C-A2D1-BA8D0480ACFF}"/>
              </a:ext>
            </a:extLst>
          </p:cNvPr>
          <p:cNvSpPr txBox="1">
            <a:spLocks/>
          </p:cNvSpPr>
          <p:nvPr/>
        </p:nvSpPr>
        <p:spPr>
          <a:xfrm>
            <a:off x="612476" y="2242593"/>
            <a:ext cx="11093570" cy="124795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solidFill>
                  <a:srgbClr val="FFFF00"/>
                </a:solidFill>
                <a:highlight>
                  <a:srgbClr val="000000"/>
                </a:highlight>
              </a:rPr>
              <a:t>What do you know about the most expensive coffee in the world?</a:t>
            </a:r>
          </a:p>
          <a:p>
            <a:r>
              <a:rPr lang="en-GB" sz="2800" b="1" dirty="0">
                <a:solidFill>
                  <a:srgbClr val="FFFF00"/>
                </a:solidFill>
                <a:highlight>
                  <a:srgbClr val="000000"/>
                </a:highlight>
              </a:rPr>
              <a:t>(Clue: it involves poop)</a:t>
            </a:r>
          </a:p>
        </p:txBody>
      </p:sp>
      <p:sp>
        <p:nvSpPr>
          <p:cNvPr id="6" name="Action Button: Go Forward or Next 5">
            <a:hlinkClick r:id="" action="ppaction://hlinkshowjump?jump=nextslide" highlightClick="1"/>
            <a:extLst>
              <a:ext uri="{FF2B5EF4-FFF2-40B4-BE49-F238E27FC236}">
                <a16:creationId xmlns:a16="http://schemas.microsoft.com/office/drawing/2014/main" id="{9599A4C9-3AE3-D9EE-81B1-71267E0B9022}"/>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Action Button: Go Back or Previous 6">
            <a:hlinkClick r:id="" action="ppaction://hlinkshowjump?jump=previousslide" highlightClick="1"/>
            <a:extLst>
              <a:ext uri="{FF2B5EF4-FFF2-40B4-BE49-F238E27FC236}">
                <a16:creationId xmlns:a16="http://schemas.microsoft.com/office/drawing/2014/main" id="{92D312E1-595B-498D-F585-77BB1B3CA282}"/>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4" name="TextBox 3">
            <a:hlinkClick r:id="rId4" action="ppaction://hlinksldjump"/>
            <a:extLst>
              <a:ext uri="{FF2B5EF4-FFF2-40B4-BE49-F238E27FC236}">
                <a16:creationId xmlns:a16="http://schemas.microsoft.com/office/drawing/2014/main" id="{F196D65E-FF7B-DB91-927F-31AB1ED7C101}"/>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8480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60386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258247" y="23721"/>
            <a:ext cx="11654287" cy="4687940"/>
          </a:xfrm>
        </p:spPr>
        <p:txBody>
          <a:bodyPr>
            <a:normAutofit/>
          </a:bodyPr>
          <a:lstStyle/>
          <a:p>
            <a:r>
              <a:rPr lang="en-GB" sz="2800" u="sng" dirty="0">
                <a:solidFill>
                  <a:srgbClr val="FFFF00"/>
                </a:solidFill>
              </a:rPr>
              <a:t>Kopi </a:t>
            </a:r>
            <a:r>
              <a:rPr lang="en-GB" sz="2800" u="sng" dirty="0" err="1">
                <a:solidFill>
                  <a:srgbClr val="FFFF00"/>
                </a:solidFill>
              </a:rPr>
              <a:t>Luwak</a:t>
            </a:r>
            <a:endParaRPr lang="en-GB" sz="2800" u="sng" dirty="0">
              <a:solidFill>
                <a:srgbClr val="FFFF00"/>
              </a:solidFill>
            </a:endParaRPr>
          </a:p>
          <a:p>
            <a:r>
              <a:rPr lang="en-GB" dirty="0">
                <a:solidFill>
                  <a:srgbClr val="FFFF00"/>
                </a:solidFill>
                <a:highlight>
                  <a:srgbClr val="000000"/>
                </a:highlight>
              </a:rPr>
              <a:t>Kopi </a:t>
            </a:r>
            <a:r>
              <a:rPr lang="en-GB" dirty="0" err="1">
                <a:solidFill>
                  <a:srgbClr val="FFFF00"/>
                </a:solidFill>
                <a:highlight>
                  <a:srgbClr val="000000"/>
                </a:highlight>
              </a:rPr>
              <a:t>Luwak</a:t>
            </a:r>
            <a:r>
              <a:rPr lang="en-GB" dirty="0">
                <a:solidFill>
                  <a:srgbClr val="FFFF00"/>
                </a:solidFill>
                <a:highlight>
                  <a:srgbClr val="000000"/>
                </a:highlight>
              </a:rPr>
              <a:t> coffee is one of the most exclusive and expensive non-alcoholic drinks in the world. The name refers to the method of its production and is not the name of the beans.</a:t>
            </a:r>
          </a:p>
          <a:p>
            <a:r>
              <a:rPr lang="en-GB" dirty="0">
                <a:solidFill>
                  <a:srgbClr val="FFFF00"/>
                </a:solidFill>
                <a:highlight>
                  <a:srgbClr val="000000"/>
                </a:highlight>
              </a:rPr>
              <a:t>So, what’s so special about this coffee? You might not quite believe this, but the coffee beans are eaten in their raw state (they look like bright red berries, similar to rosehips) by an animal – usually the civet cat – and the partially digested beans are collected in the form of faeces (poop) after the animal has passed them. These beans (see picture below) are separated, have the outer shell removed, are cleaned and then roasted.</a:t>
            </a:r>
          </a:p>
          <a:p>
            <a:r>
              <a:rPr lang="en-GB" dirty="0">
                <a:solidFill>
                  <a:srgbClr val="FFFF00"/>
                </a:solidFill>
                <a:highlight>
                  <a:srgbClr val="000000"/>
                </a:highlight>
              </a:rPr>
              <a:t>The high cost of the coffee is due to both the production process, which is labour-intensive and time-consuming, and the fact that demand is more than the supply, which pushes up the price. Even the cheaper brands of Kopi </a:t>
            </a:r>
            <a:r>
              <a:rPr lang="en-GB" dirty="0" err="1">
                <a:solidFill>
                  <a:srgbClr val="FFFF00"/>
                </a:solidFill>
                <a:highlight>
                  <a:srgbClr val="000000"/>
                </a:highlight>
              </a:rPr>
              <a:t>Luwak</a:t>
            </a:r>
            <a:r>
              <a:rPr lang="en-GB" dirty="0">
                <a:solidFill>
                  <a:srgbClr val="FFFF00"/>
                </a:solidFill>
                <a:highlight>
                  <a:srgbClr val="000000"/>
                </a:highlight>
              </a:rPr>
              <a:t> retail for more than 30 times the cost of regular coffee beans.</a:t>
            </a:r>
          </a:p>
          <a:p>
            <a:r>
              <a:rPr lang="en-GB" dirty="0">
                <a:solidFill>
                  <a:srgbClr val="FFFF00"/>
                </a:solidFill>
                <a:highlight>
                  <a:srgbClr val="000000"/>
                </a:highlight>
              </a:rPr>
              <a:t>Lovers of coffee claim that this coffee has a special taste which can’t be experienced by drinking regular coffees. It is said to have a complex flavour which has no bitterness yet is smooth and earthy, with a hint of chocolate.</a:t>
            </a:r>
          </a:p>
          <a:p>
            <a:endParaRPr lang="en-GB" dirty="0">
              <a:solidFill>
                <a:srgbClr val="FFFF00"/>
              </a:solidFill>
            </a:endParaRPr>
          </a:p>
          <a:p>
            <a:endParaRPr lang="en-GB" u="sng" dirty="0"/>
          </a:p>
        </p:txBody>
      </p:sp>
      <p:pic>
        <p:nvPicPr>
          <p:cNvPr id="2050" name="Picture 2">
            <a:extLst>
              <a:ext uri="{FF2B5EF4-FFF2-40B4-BE49-F238E27FC236}">
                <a16:creationId xmlns:a16="http://schemas.microsoft.com/office/drawing/2014/main" id="{D3D6AE30-0998-33D3-9ABD-DC6094FCBA3D}"/>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8169194" y="4352709"/>
            <a:ext cx="2753808" cy="22511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1EA34D6-CED8-79FD-4003-CABB8622C28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68998" y="4521083"/>
            <a:ext cx="2200807" cy="2082782"/>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Go Forward or Next 5">
            <a:hlinkClick r:id="" action="ppaction://hlinkshowjump?jump=nextslide" highlightClick="1"/>
            <a:extLst>
              <a:ext uri="{FF2B5EF4-FFF2-40B4-BE49-F238E27FC236}">
                <a16:creationId xmlns:a16="http://schemas.microsoft.com/office/drawing/2014/main" id="{38620E7F-9F88-3CEC-8B27-C6659F069D2B}"/>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Action Button: Go Back or Previous 6">
            <a:hlinkClick r:id="" action="ppaction://hlinkshowjump?jump=previousslide" highlightClick="1"/>
            <a:extLst>
              <a:ext uri="{FF2B5EF4-FFF2-40B4-BE49-F238E27FC236}">
                <a16:creationId xmlns:a16="http://schemas.microsoft.com/office/drawing/2014/main" id="{B850ABAF-BF57-75AF-8E90-806A67BF652E}"/>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extBox 1">
            <a:hlinkClick r:id="rId7" action="ppaction://hlinksldjump"/>
            <a:extLst>
              <a:ext uri="{FF2B5EF4-FFF2-40B4-BE49-F238E27FC236}">
                <a16:creationId xmlns:a16="http://schemas.microsoft.com/office/drawing/2014/main" id="{C737DD7E-C0F2-74E4-CA15-5963A347CD28}"/>
              </a:ext>
            </a:extLst>
          </p:cNvPr>
          <p:cNvSpPr txBox="1"/>
          <p:nvPr/>
        </p:nvSpPr>
        <p:spPr>
          <a:xfrm>
            <a:off x="9874912" y="6603865"/>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7"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6233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208657-1096-1886-0868-323E1959FFEE}"/>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0" y="0"/>
            <a:ext cx="12170782" cy="65647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E961CC5-14AA-FCF0-B9A6-5C6F96F9A997}"/>
              </a:ext>
            </a:extLst>
          </p:cNvPr>
          <p:cNvSpPr>
            <a:spLocks noGrp="1"/>
          </p:cNvSpPr>
          <p:nvPr>
            <p:ph type="subTitle" idx="1"/>
          </p:nvPr>
        </p:nvSpPr>
        <p:spPr>
          <a:xfrm>
            <a:off x="646982" y="1915064"/>
            <a:ext cx="11093570" cy="648936"/>
          </a:xfrm>
        </p:spPr>
        <p:txBody>
          <a:bodyPr>
            <a:normAutofit/>
          </a:bodyPr>
          <a:lstStyle/>
          <a:p>
            <a:r>
              <a:rPr lang="en-GB" sz="2800" b="1" dirty="0">
                <a:highlight>
                  <a:srgbClr val="000000"/>
                </a:highlight>
              </a:rPr>
              <a:t>In your own words, explain how is Kopi </a:t>
            </a:r>
            <a:r>
              <a:rPr lang="en-GB" sz="2800" b="1" dirty="0" err="1">
                <a:highlight>
                  <a:srgbClr val="000000"/>
                </a:highlight>
              </a:rPr>
              <a:t>Luwak</a:t>
            </a:r>
            <a:r>
              <a:rPr lang="en-GB" sz="2800" b="1" dirty="0">
                <a:highlight>
                  <a:srgbClr val="000000"/>
                </a:highlight>
              </a:rPr>
              <a:t> is produced.  </a:t>
            </a:r>
          </a:p>
        </p:txBody>
      </p:sp>
      <p:sp>
        <p:nvSpPr>
          <p:cNvPr id="2" name="Subtitle 2">
            <a:extLst>
              <a:ext uri="{FF2B5EF4-FFF2-40B4-BE49-F238E27FC236}">
                <a16:creationId xmlns:a16="http://schemas.microsoft.com/office/drawing/2014/main" id="{A1343152-50DC-069C-A2D1-BA8D0480ACFF}"/>
              </a:ext>
            </a:extLst>
          </p:cNvPr>
          <p:cNvSpPr txBox="1">
            <a:spLocks/>
          </p:cNvSpPr>
          <p:nvPr/>
        </p:nvSpPr>
        <p:spPr>
          <a:xfrm>
            <a:off x="836763" y="3723138"/>
            <a:ext cx="11093570" cy="1000939"/>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GB" sz="2800" b="1" dirty="0">
                <a:solidFill>
                  <a:srgbClr val="FFFF00"/>
                </a:solidFill>
                <a:highlight>
                  <a:srgbClr val="000000"/>
                </a:highlight>
              </a:rPr>
              <a:t>Would you drink it? (Assume you are offered it for free).</a:t>
            </a:r>
          </a:p>
        </p:txBody>
      </p:sp>
      <p:sp>
        <p:nvSpPr>
          <p:cNvPr id="4" name="Action Button: Go Forward or Next 3">
            <a:hlinkClick r:id="" action="ppaction://hlinkshowjump?jump=nextslide" highlightClick="1"/>
            <a:extLst>
              <a:ext uri="{FF2B5EF4-FFF2-40B4-BE49-F238E27FC236}">
                <a16:creationId xmlns:a16="http://schemas.microsoft.com/office/drawing/2014/main" id="{8E779753-B176-DCB4-9723-C83CAAF5901D}"/>
              </a:ext>
            </a:extLst>
          </p:cNvPr>
          <p:cNvSpPr/>
          <p:nvPr/>
        </p:nvSpPr>
        <p:spPr>
          <a:xfrm>
            <a:off x="11588151" y="-1"/>
            <a:ext cx="603850" cy="552091"/>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4CEC8918-7677-58E7-0220-541F8373C280}"/>
              </a:ext>
            </a:extLst>
          </p:cNvPr>
          <p:cNvSpPr/>
          <p:nvPr/>
        </p:nvSpPr>
        <p:spPr>
          <a:xfrm>
            <a:off x="0" y="0"/>
            <a:ext cx="603849" cy="552091"/>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7" name="TextBox 6">
            <a:hlinkClick r:id="rId4" action="ppaction://hlinksldjump"/>
            <a:extLst>
              <a:ext uri="{FF2B5EF4-FFF2-40B4-BE49-F238E27FC236}">
                <a16:creationId xmlns:a16="http://schemas.microsoft.com/office/drawing/2014/main" id="{9AA6A4E3-FDB5-ECED-FA3F-E4779AB23E5C}"/>
              </a:ext>
            </a:extLst>
          </p:cNvPr>
          <p:cNvSpPr txBox="1"/>
          <p:nvPr/>
        </p:nvSpPr>
        <p:spPr>
          <a:xfrm>
            <a:off x="9902845" y="6508150"/>
            <a:ext cx="231708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bg1"/>
                </a:solidFill>
                <a:effectLst/>
                <a:uLnTx/>
                <a:uFillTx/>
                <a:latin typeface="Helvetica Neue"/>
                <a:ea typeface="+mn-ea"/>
                <a:cs typeface="+mn-cs"/>
                <a:hlinkClick r:id="rId4" action="ppaction://hlinksldjump">
                  <a:extLst>
                    <a:ext uri="{A12FA001-AC4F-418D-AE19-62706E023703}">
                      <ahyp:hlinkClr xmlns:ahyp="http://schemas.microsoft.com/office/drawing/2018/hyperlinkcolor" val="tx"/>
                    </a:ext>
                  </a:extLst>
                </a:hlinkClick>
              </a:rPr>
              <a:t>Picture credits and licenses: slide </a:t>
            </a:r>
            <a:r>
              <a:rPr kumimoji="0" lang="en-GB" sz="900" b="1" i="0" u="none" strike="noStrike" kern="1200" cap="none" spc="0" normalizeH="0" baseline="0" noProof="0" dirty="0">
                <a:ln>
                  <a:noFill/>
                </a:ln>
                <a:solidFill>
                  <a:schemeClr val="bg1"/>
                </a:solidFill>
                <a:effectLst/>
                <a:uLnTx/>
                <a:uFillTx/>
                <a:latin typeface="Helvetica Neue"/>
                <a:ea typeface="+mn-ea"/>
                <a:cs typeface="+mn-cs"/>
              </a:rPr>
              <a:t>23</a:t>
            </a:r>
            <a:endParaRPr kumimoji="0" lang="en-GB" sz="900" b="1" i="0" u="none" strike="noStrike" kern="1200" cap="none" spc="0" normalizeH="0" baseline="0" noProof="0" dirty="0">
              <a:ln>
                <a:noFill/>
              </a:ln>
              <a:solidFill>
                <a:schemeClr val="bg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5476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2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547</TotalTime>
  <Words>2012</Words>
  <Application>Microsoft Office PowerPoint</Application>
  <PresentationFormat>Widescreen</PresentationFormat>
  <Paragraphs>212</Paragraphs>
  <Slides>23</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Arial</vt:lpstr>
      <vt:lpstr>Arial Black</vt:lpstr>
      <vt:lpstr>Calibri</vt:lpstr>
      <vt:lpstr>Calibri Light</vt:lpstr>
      <vt:lpstr>Comic Sans MS</vt:lpstr>
      <vt:lpstr>Gill Sans MT</vt:lpstr>
      <vt:lpstr>Helvetica Neue</vt:lpstr>
      <vt:lpstr>Kohinoor Bangla</vt:lpstr>
      <vt:lpstr>Parcel</vt:lpstr>
      <vt:lpstr>1_Parcel</vt:lpstr>
      <vt:lpstr>2_Parcel</vt:lpstr>
      <vt:lpstr>Office Theme</vt:lpstr>
      <vt:lpstr>B1 b2 coffee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 b2 coffee</dc:title>
  <dc:creator>Alex Elwood</dc:creator>
  <cp:lastModifiedBy>Alex Elwood</cp:lastModifiedBy>
  <cp:revision>1</cp:revision>
  <dcterms:created xsi:type="dcterms:W3CDTF">2023-11-12T11:16:30Z</dcterms:created>
  <dcterms:modified xsi:type="dcterms:W3CDTF">2023-11-14T12:15:27Z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