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Lst>
  <p:notesMasterIdLst>
    <p:notesMasterId r:id="rId26"/>
  </p:notesMasterIdLst>
  <p:sldIdLst>
    <p:sldId id="256" r:id="rId3"/>
    <p:sldId id="258" r:id="rId4"/>
    <p:sldId id="284" r:id="rId5"/>
    <p:sldId id="331" r:id="rId6"/>
    <p:sldId id="332" r:id="rId7"/>
    <p:sldId id="333" r:id="rId8"/>
    <p:sldId id="335" r:id="rId9"/>
    <p:sldId id="334" r:id="rId10"/>
    <p:sldId id="336" r:id="rId11"/>
    <p:sldId id="260" r:id="rId12"/>
    <p:sldId id="265" r:id="rId13"/>
    <p:sldId id="337" r:id="rId14"/>
    <p:sldId id="261" r:id="rId15"/>
    <p:sldId id="266" r:id="rId16"/>
    <p:sldId id="262" r:id="rId17"/>
    <p:sldId id="338" r:id="rId18"/>
    <p:sldId id="327" r:id="rId19"/>
    <p:sldId id="310" r:id="rId20"/>
    <p:sldId id="328" r:id="rId21"/>
    <p:sldId id="330" r:id="rId22"/>
    <p:sldId id="339" r:id="rId23"/>
    <p:sldId id="341" r:id="rId24"/>
    <p:sldId id="34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CDE7F-8F05-4983-9B7F-62D97DEF44D8}" v="1403" dt="2023-11-11T07:51:06.605"/>
    <p1510:client id="{EEC78930-1299-4685-A4C0-DE0AC6F93B3D}" v="4" dt="2023-11-11T08:38:27.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Elwood" userId="8fc76e07110b2250" providerId="LiveId" clId="{EEC78930-1299-4685-A4C0-DE0AC6F93B3D}"/>
    <pc:docChg chg="custSel addSld modSld">
      <pc:chgData name="Alex Elwood" userId="8fc76e07110b2250" providerId="LiveId" clId="{EEC78930-1299-4685-A4C0-DE0AC6F93B3D}" dt="2023-11-11T08:09:28.508" v="203" actId="20577"/>
      <pc:docMkLst>
        <pc:docMk/>
      </pc:docMkLst>
      <pc:sldChg chg="delSp mod">
        <pc:chgData name="Alex Elwood" userId="8fc76e07110b2250" providerId="LiveId" clId="{EEC78930-1299-4685-A4C0-DE0AC6F93B3D}" dt="2023-11-11T08:02:42.943" v="0" actId="478"/>
        <pc:sldMkLst>
          <pc:docMk/>
          <pc:sldMk cId="941442019" sldId="337"/>
        </pc:sldMkLst>
        <pc:spChg chg="del">
          <ac:chgData name="Alex Elwood" userId="8fc76e07110b2250" providerId="LiveId" clId="{EEC78930-1299-4685-A4C0-DE0AC6F93B3D}" dt="2023-11-11T08:02:42.943" v="0" actId="478"/>
          <ac:spMkLst>
            <pc:docMk/>
            <pc:sldMk cId="941442019" sldId="337"/>
            <ac:spMk id="7" creationId="{A9A016F7-27D0-6D6B-FC8D-0DD4519266A4}"/>
          </ac:spMkLst>
        </pc:spChg>
      </pc:sldChg>
      <pc:sldChg chg="addSp delSp modSp add mod">
        <pc:chgData name="Alex Elwood" userId="8fc76e07110b2250" providerId="LiveId" clId="{EEC78930-1299-4685-A4C0-DE0AC6F93B3D}" dt="2023-11-11T08:07:14.414" v="134" actId="20577"/>
        <pc:sldMkLst>
          <pc:docMk/>
          <pc:sldMk cId="3249008998" sldId="339"/>
        </pc:sldMkLst>
        <pc:spChg chg="del">
          <ac:chgData name="Alex Elwood" userId="8fc76e07110b2250" providerId="LiveId" clId="{EEC78930-1299-4685-A4C0-DE0AC6F93B3D}" dt="2023-11-11T08:05:11.060" v="75" actId="478"/>
          <ac:spMkLst>
            <pc:docMk/>
            <pc:sldMk cId="3249008998" sldId="339"/>
            <ac:spMk id="2" creationId="{6E4F2A64-6F7C-CC68-BD5C-020F64A605E6}"/>
          </ac:spMkLst>
        </pc:spChg>
        <pc:spChg chg="del">
          <ac:chgData name="Alex Elwood" userId="8fc76e07110b2250" providerId="LiveId" clId="{EEC78930-1299-4685-A4C0-DE0AC6F93B3D}" dt="2023-11-11T08:03:37.639" v="2" actId="478"/>
          <ac:spMkLst>
            <pc:docMk/>
            <pc:sldMk cId="3249008998" sldId="339"/>
            <ac:spMk id="3" creationId="{C06B3D87-3ECA-004A-6C30-7D2000A5AF51}"/>
          </ac:spMkLst>
        </pc:spChg>
        <pc:spChg chg="del">
          <ac:chgData name="Alex Elwood" userId="8fc76e07110b2250" providerId="LiveId" clId="{EEC78930-1299-4685-A4C0-DE0AC6F93B3D}" dt="2023-11-11T08:04:47.278" v="72" actId="478"/>
          <ac:spMkLst>
            <pc:docMk/>
            <pc:sldMk cId="3249008998" sldId="339"/>
            <ac:spMk id="4" creationId="{5BD60241-26D7-113F-4060-394AF37EBC5E}"/>
          </ac:spMkLst>
        </pc:spChg>
        <pc:spChg chg="add mod">
          <ac:chgData name="Alex Elwood" userId="8fc76e07110b2250" providerId="LiveId" clId="{EEC78930-1299-4685-A4C0-DE0AC6F93B3D}" dt="2023-11-11T08:07:14.414" v="134" actId="20577"/>
          <ac:spMkLst>
            <pc:docMk/>
            <pc:sldMk cId="3249008998" sldId="339"/>
            <ac:spMk id="6" creationId="{65FB9D55-1B0D-A9BC-64D6-13F38A9373A2}"/>
          </ac:spMkLst>
        </pc:spChg>
        <pc:picChg chg="add mod">
          <ac:chgData name="Alex Elwood" userId="8fc76e07110b2250" providerId="LiveId" clId="{EEC78930-1299-4685-A4C0-DE0AC6F93B3D}" dt="2023-11-11T08:04:51.181" v="73" actId="1076"/>
          <ac:picMkLst>
            <pc:docMk/>
            <pc:sldMk cId="3249008998" sldId="339"/>
            <ac:picMk id="8" creationId="{3A445DC3-0447-371E-0F42-7EDC097AC3CA}"/>
          </ac:picMkLst>
        </pc:picChg>
        <pc:picChg chg="add mod">
          <ac:chgData name="Alex Elwood" userId="8fc76e07110b2250" providerId="LiveId" clId="{EEC78930-1299-4685-A4C0-DE0AC6F93B3D}" dt="2023-11-11T08:05:14.367" v="76" actId="1076"/>
          <ac:picMkLst>
            <pc:docMk/>
            <pc:sldMk cId="3249008998" sldId="339"/>
            <ac:picMk id="10" creationId="{5A43EA3E-073C-99C5-A9A7-E4D6DB476764}"/>
          </ac:picMkLst>
        </pc:picChg>
      </pc:sldChg>
      <pc:sldChg chg="addSp delSp modSp add mod">
        <pc:chgData name="Alex Elwood" userId="8fc76e07110b2250" providerId="LiveId" clId="{EEC78930-1299-4685-A4C0-DE0AC6F93B3D}" dt="2023-11-11T08:08:54.144" v="179" actId="20577"/>
        <pc:sldMkLst>
          <pc:docMk/>
          <pc:sldMk cId="1847195585" sldId="340"/>
        </pc:sldMkLst>
        <pc:spChg chg="mod">
          <ac:chgData name="Alex Elwood" userId="8fc76e07110b2250" providerId="LiveId" clId="{EEC78930-1299-4685-A4C0-DE0AC6F93B3D}" dt="2023-11-11T08:08:54.144" v="179" actId="20577"/>
          <ac:spMkLst>
            <pc:docMk/>
            <pc:sldMk cId="1847195585" sldId="340"/>
            <ac:spMk id="3" creationId="{C06B3D87-3ECA-004A-6C30-7D2000A5AF51}"/>
          </ac:spMkLst>
        </pc:spChg>
        <pc:spChg chg="del">
          <ac:chgData name="Alex Elwood" userId="8fc76e07110b2250" providerId="LiveId" clId="{EEC78930-1299-4685-A4C0-DE0AC6F93B3D}" dt="2023-11-11T08:07:45.655" v="135" actId="478"/>
          <ac:spMkLst>
            <pc:docMk/>
            <pc:sldMk cId="1847195585" sldId="340"/>
            <ac:spMk id="4" creationId="{5BD60241-26D7-113F-4060-394AF37EBC5E}"/>
          </ac:spMkLst>
        </pc:spChg>
        <pc:picChg chg="add mod">
          <ac:chgData name="Alex Elwood" userId="8fc76e07110b2250" providerId="LiveId" clId="{EEC78930-1299-4685-A4C0-DE0AC6F93B3D}" dt="2023-11-11T08:07:52.013" v="137" actId="1076"/>
          <ac:picMkLst>
            <pc:docMk/>
            <pc:sldMk cId="1847195585" sldId="340"/>
            <ac:picMk id="6" creationId="{FC492466-96AD-E2D4-7F5B-451F4FABFB89}"/>
          </ac:picMkLst>
        </pc:picChg>
        <pc:picChg chg="add mod modCrop">
          <ac:chgData name="Alex Elwood" userId="8fc76e07110b2250" providerId="LiveId" clId="{EEC78930-1299-4685-A4C0-DE0AC6F93B3D}" dt="2023-11-11T08:08:28.356" v="142" actId="14100"/>
          <ac:picMkLst>
            <pc:docMk/>
            <pc:sldMk cId="1847195585" sldId="340"/>
            <ac:picMk id="8" creationId="{A28BC85A-EEEF-FC2E-F25B-A88DC7398B0E}"/>
          </ac:picMkLst>
        </pc:picChg>
      </pc:sldChg>
      <pc:sldChg chg="addSp delSp modSp add mod">
        <pc:chgData name="Alex Elwood" userId="8fc76e07110b2250" providerId="LiveId" clId="{EEC78930-1299-4685-A4C0-DE0AC6F93B3D}" dt="2023-11-11T08:09:28.508" v="203" actId="20577"/>
        <pc:sldMkLst>
          <pc:docMk/>
          <pc:sldMk cId="3883305997" sldId="341"/>
        </pc:sldMkLst>
        <pc:spChg chg="mod">
          <ac:chgData name="Alex Elwood" userId="8fc76e07110b2250" providerId="LiveId" clId="{EEC78930-1299-4685-A4C0-DE0AC6F93B3D}" dt="2023-11-11T08:09:28.508" v="203" actId="20577"/>
          <ac:spMkLst>
            <pc:docMk/>
            <pc:sldMk cId="3883305997" sldId="341"/>
            <ac:spMk id="6" creationId="{65FB9D55-1B0D-A9BC-64D6-13F38A9373A2}"/>
          </ac:spMkLst>
        </pc:spChg>
        <pc:picChg chg="add mod">
          <ac:chgData name="Alex Elwood" userId="8fc76e07110b2250" providerId="LiveId" clId="{EEC78930-1299-4685-A4C0-DE0AC6F93B3D}" dt="2023-11-11T08:06:37.348" v="110" actId="1076"/>
          <ac:picMkLst>
            <pc:docMk/>
            <pc:sldMk cId="3883305997" sldId="341"/>
            <ac:picMk id="3" creationId="{C36014A4-6542-6318-2B0F-F91C998E648E}"/>
          </ac:picMkLst>
        </pc:picChg>
        <pc:picChg chg="add mod">
          <ac:chgData name="Alex Elwood" userId="8fc76e07110b2250" providerId="LiveId" clId="{EEC78930-1299-4685-A4C0-DE0AC6F93B3D}" dt="2023-11-11T08:06:54.189" v="112" actId="1076"/>
          <ac:picMkLst>
            <pc:docMk/>
            <pc:sldMk cId="3883305997" sldId="341"/>
            <ac:picMk id="5" creationId="{29B66C63-C677-DD0E-1C69-156C74C7AA73}"/>
          </ac:picMkLst>
        </pc:picChg>
        <pc:picChg chg="del">
          <ac:chgData name="Alex Elwood" userId="8fc76e07110b2250" providerId="LiveId" clId="{EEC78930-1299-4685-A4C0-DE0AC6F93B3D}" dt="2023-11-11T08:06:17.305" v="107" actId="478"/>
          <ac:picMkLst>
            <pc:docMk/>
            <pc:sldMk cId="3883305997" sldId="341"/>
            <ac:picMk id="8" creationId="{3A445DC3-0447-371E-0F42-7EDC097AC3CA}"/>
          </ac:picMkLst>
        </pc:picChg>
        <pc:picChg chg="del">
          <ac:chgData name="Alex Elwood" userId="8fc76e07110b2250" providerId="LiveId" clId="{EEC78930-1299-4685-A4C0-DE0AC6F93B3D}" dt="2023-11-11T08:06:17.765" v="108" actId="478"/>
          <ac:picMkLst>
            <pc:docMk/>
            <pc:sldMk cId="3883305997" sldId="341"/>
            <ac:picMk id="10" creationId="{5A43EA3E-073C-99C5-A9A7-E4D6DB476764}"/>
          </ac:picMkLst>
        </pc:picChg>
      </pc:sldChg>
    </pc:docChg>
  </pc:docChgLst>
  <pc:docChgLst>
    <pc:chgData name="Alex Elwood" userId="8fc76e07110b2250" providerId="LiveId" clId="{A7CCDE7F-8F05-4983-9B7F-62D97DEF44D8}"/>
    <pc:docChg chg="undo custSel addSld delSld modSld sldOrd modMainMaster">
      <pc:chgData name="Alex Elwood" userId="8fc76e07110b2250" providerId="LiveId" clId="{A7CCDE7F-8F05-4983-9B7F-62D97DEF44D8}" dt="2023-11-11T07:51:09.822" v="5364" actId="1076"/>
      <pc:docMkLst>
        <pc:docMk/>
      </pc:docMkLst>
      <pc:sldChg chg="addSp delSp modSp mod setBg">
        <pc:chgData name="Alex Elwood" userId="8fc76e07110b2250" providerId="LiveId" clId="{A7CCDE7F-8F05-4983-9B7F-62D97DEF44D8}" dt="2023-11-11T07:40:24.975" v="5295" actId="20577"/>
        <pc:sldMkLst>
          <pc:docMk/>
          <pc:sldMk cId="675927771" sldId="256"/>
        </pc:sldMkLst>
        <pc:spChg chg="mod">
          <ac:chgData name="Alex Elwood" userId="8fc76e07110b2250" providerId="LiveId" clId="{A7CCDE7F-8F05-4983-9B7F-62D97DEF44D8}" dt="2023-11-11T07:37:31.642" v="5278" actId="113"/>
          <ac:spMkLst>
            <pc:docMk/>
            <pc:sldMk cId="675927771" sldId="256"/>
            <ac:spMk id="2" creationId="{D1721188-787A-E8C4-CA60-D9AA19F258F1}"/>
          </ac:spMkLst>
        </pc:spChg>
        <pc:spChg chg="del">
          <ac:chgData name="Alex Elwood" userId="8fc76e07110b2250" providerId="LiveId" clId="{A7CCDE7F-8F05-4983-9B7F-62D97DEF44D8}" dt="2023-11-10T10:57:23.946" v="1806" actId="478"/>
          <ac:spMkLst>
            <pc:docMk/>
            <pc:sldMk cId="675927771" sldId="256"/>
            <ac:spMk id="3" creationId="{C06B3D87-3ECA-004A-6C30-7D2000A5AF51}"/>
          </ac:spMkLst>
        </pc:spChg>
        <pc:spChg chg="add mod">
          <ac:chgData name="Alex Elwood" userId="8fc76e07110b2250" providerId="LiveId" clId="{A7CCDE7F-8F05-4983-9B7F-62D97DEF44D8}" dt="2023-11-11T07:40:24.975" v="5295" actId="20577"/>
          <ac:spMkLst>
            <pc:docMk/>
            <pc:sldMk cId="675927771" sldId="256"/>
            <ac:spMk id="4" creationId="{D3C5FF93-172C-2105-4ED2-193BBA7BB00B}"/>
          </ac:spMkLst>
        </pc:spChg>
        <pc:spChg chg="add mod">
          <ac:chgData name="Alex Elwood" userId="8fc76e07110b2250" providerId="LiveId" clId="{A7CCDE7F-8F05-4983-9B7F-62D97DEF44D8}" dt="2023-11-10T11:23:37.470" v="2794"/>
          <ac:spMkLst>
            <pc:docMk/>
            <pc:sldMk cId="675927771" sldId="256"/>
            <ac:spMk id="5" creationId="{1A8978FA-9315-E92C-A5BA-6411D2770571}"/>
          </ac:spMkLst>
        </pc:spChg>
        <pc:picChg chg="add mod">
          <ac:chgData name="Alex Elwood" userId="8fc76e07110b2250" providerId="LiveId" clId="{A7CCDE7F-8F05-4983-9B7F-62D97DEF44D8}" dt="2023-11-11T07:37:25.526" v="5276" actId="1076"/>
          <ac:picMkLst>
            <pc:docMk/>
            <pc:sldMk cId="675927771" sldId="256"/>
            <ac:picMk id="3" creationId="{B6B84C78-682F-DA18-8700-419D6746906E}"/>
          </ac:picMkLst>
        </pc:picChg>
        <pc:picChg chg="add del mod">
          <ac:chgData name="Alex Elwood" userId="8fc76e07110b2250" providerId="LiveId" clId="{A7CCDE7F-8F05-4983-9B7F-62D97DEF44D8}" dt="2023-11-10T11:24:04.261" v="2805" actId="478"/>
          <ac:picMkLst>
            <pc:docMk/>
            <pc:sldMk cId="675927771" sldId="256"/>
            <ac:picMk id="4" creationId="{6C97DC80-ACF7-CE24-1ADA-EA6B3C90480F}"/>
          </ac:picMkLst>
        </pc:picChg>
      </pc:sldChg>
      <pc:sldChg chg="addSp delSp modSp del mod ord modAnim">
        <pc:chgData name="Alex Elwood" userId="8fc76e07110b2250" providerId="LiveId" clId="{A7CCDE7F-8F05-4983-9B7F-62D97DEF44D8}" dt="2023-11-10T10:56:11.144" v="1797" actId="47"/>
        <pc:sldMkLst>
          <pc:docMk/>
          <pc:sldMk cId="2277382815" sldId="257"/>
        </pc:sldMkLst>
        <pc:spChg chg="del mod">
          <ac:chgData name="Alex Elwood" userId="8fc76e07110b2250" providerId="LiveId" clId="{A7CCDE7F-8F05-4983-9B7F-62D97DEF44D8}" dt="2023-11-10T10:17:32.124" v="790" actId="21"/>
          <ac:spMkLst>
            <pc:docMk/>
            <pc:sldMk cId="2277382815" sldId="257"/>
            <ac:spMk id="3" creationId="{C06B3D87-3ECA-004A-6C30-7D2000A5AF51}"/>
          </ac:spMkLst>
        </pc:spChg>
        <pc:spChg chg="add del mod">
          <ac:chgData name="Alex Elwood" userId="8fc76e07110b2250" providerId="LiveId" clId="{A7CCDE7F-8F05-4983-9B7F-62D97DEF44D8}" dt="2023-11-10T10:35:16.692" v="1229" actId="478"/>
          <ac:spMkLst>
            <pc:docMk/>
            <pc:sldMk cId="2277382815" sldId="257"/>
            <ac:spMk id="4" creationId="{AF53B87C-9C2F-5547-8A7D-1BB9D13684B9}"/>
          </ac:spMkLst>
        </pc:spChg>
        <pc:spChg chg="add mod">
          <ac:chgData name="Alex Elwood" userId="8fc76e07110b2250" providerId="LiveId" clId="{A7CCDE7F-8F05-4983-9B7F-62D97DEF44D8}" dt="2023-11-10T10:52:06.231" v="1750" actId="14100"/>
          <ac:spMkLst>
            <pc:docMk/>
            <pc:sldMk cId="2277382815" sldId="257"/>
            <ac:spMk id="5" creationId="{9A25BFFC-49A2-42CE-3795-328DE5D1FB05}"/>
          </ac:spMkLst>
        </pc:spChg>
        <pc:spChg chg="mod">
          <ac:chgData name="Alex Elwood" userId="8fc76e07110b2250" providerId="LiveId" clId="{A7CCDE7F-8F05-4983-9B7F-62D97DEF44D8}" dt="2023-11-10T10:49:45.323" v="1731"/>
          <ac:spMkLst>
            <pc:docMk/>
            <pc:sldMk cId="2277382815" sldId="257"/>
            <ac:spMk id="7" creationId="{FB286625-4E9C-FE54-7BD9-553152FAEBF6}"/>
          </ac:spMkLst>
        </pc:spChg>
        <pc:spChg chg="mod">
          <ac:chgData name="Alex Elwood" userId="8fc76e07110b2250" providerId="LiveId" clId="{A7CCDE7F-8F05-4983-9B7F-62D97DEF44D8}" dt="2023-11-10T10:49:45.323" v="1731"/>
          <ac:spMkLst>
            <pc:docMk/>
            <pc:sldMk cId="2277382815" sldId="257"/>
            <ac:spMk id="8" creationId="{88B5D1DA-0EC1-046B-6C39-BADC6CA3EB6E}"/>
          </ac:spMkLst>
        </pc:spChg>
        <pc:spChg chg="mod">
          <ac:chgData name="Alex Elwood" userId="8fc76e07110b2250" providerId="LiveId" clId="{A7CCDE7F-8F05-4983-9B7F-62D97DEF44D8}" dt="2023-11-10T10:49:45.323" v="1731"/>
          <ac:spMkLst>
            <pc:docMk/>
            <pc:sldMk cId="2277382815" sldId="257"/>
            <ac:spMk id="9" creationId="{D8212581-FF8A-08B7-225F-9CFB13125179}"/>
          </ac:spMkLst>
        </pc:spChg>
        <pc:spChg chg="mod">
          <ac:chgData name="Alex Elwood" userId="8fc76e07110b2250" providerId="LiveId" clId="{A7CCDE7F-8F05-4983-9B7F-62D97DEF44D8}" dt="2023-11-10T10:49:45.323" v="1731"/>
          <ac:spMkLst>
            <pc:docMk/>
            <pc:sldMk cId="2277382815" sldId="257"/>
            <ac:spMk id="10" creationId="{E8001036-8F68-ED7E-23D2-6A215C463A74}"/>
          </ac:spMkLst>
        </pc:spChg>
        <pc:spChg chg="mod">
          <ac:chgData name="Alex Elwood" userId="8fc76e07110b2250" providerId="LiveId" clId="{A7CCDE7F-8F05-4983-9B7F-62D97DEF44D8}" dt="2023-11-10T10:49:45.323" v="1731"/>
          <ac:spMkLst>
            <pc:docMk/>
            <pc:sldMk cId="2277382815" sldId="257"/>
            <ac:spMk id="11" creationId="{C74F155B-F061-4FED-7F61-2E12A311D240}"/>
          </ac:spMkLst>
        </pc:spChg>
        <pc:spChg chg="mod">
          <ac:chgData name="Alex Elwood" userId="8fc76e07110b2250" providerId="LiveId" clId="{A7CCDE7F-8F05-4983-9B7F-62D97DEF44D8}" dt="2023-11-10T10:49:45.323" v="1731"/>
          <ac:spMkLst>
            <pc:docMk/>
            <pc:sldMk cId="2277382815" sldId="257"/>
            <ac:spMk id="12" creationId="{7860E9CC-1D6E-75E5-1ADB-8D0515AE7405}"/>
          </ac:spMkLst>
        </pc:spChg>
        <pc:spChg chg="add del mod">
          <ac:chgData name="Alex Elwood" userId="8fc76e07110b2250" providerId="LiveId" clId="{A7CCDE7F-8F05-4983-9B7F-62D97DEF44D8}" dt="2023-11-10T10:49:48.843" v="1732"/>
          <ac:spMkLst>
            <pc:docMk/>
            <pc:sldMk cId="2277382815" sldId="257"/>
            <ac:spMk id="13" creationId="{5F83E1ED-BDAE-6B13-B8DB-D03386913035}"/>
          </ac:spMkLst>
        </pc:spChg>
        <pc:spChg chg="mod">
          <ac:chgData name="Alex Elwood" userId="8fc76e07110b2250" providerId="LiveId" clId="{A7CCDE7F-8F05-4983-9B7F-62D97DEF44D8}" dt="2023-11-10T10:49:50.859" v="1733"/>
          <ac:spMkLst>
            <pc:docMk/>
            <pc:sldMk cId="2277382815" sldId="257"/>
            <ac:spMk id="16" creationId="{A4187707-1F05-DBAF-CD95-32E15D37A2B5}"/>
          </ac:spMkLst>
        </pc:spChg>
        <pc:spChg chg="mod">
          <ac:chgData name="Alex Elwood" userId="8fc76e07110b2250" providerId="LiveId" clId="{A7CCDE7F-8F05-4983-9B7F-62D97DEF44D8}" dt="2023-11-10T10:49:50.859" v="1733"/>
          <ac:spMkLst>
            <pc:docMk/>
            <pc:sldMk cId="2277382815" sldId="257"/>
            <ac:spMk id="17" creationId="{2F31EC8E-7241-4B5D-C71E-CF6CF34531FF}"/>
          </ac:spMkLst>
        </pc:spChg>
        <pc:spChg chg="mod">
          <ac:chgData name="Alex Elwood" userId="8fc76e07110b2250" providerId="LiveId" clId="{A7CCDE7F-8F05-4983-9B7F-62D97DEF44D8}" dt="2023-11-10T10:49:50.859" v="1733"/>
          <ac:spMkLst>
            <pc:docMk/>
            <pc:sldMk cId="2277382815" sldId="257"/>
            <ac:spMk id="18" creationId="{AE640EF6-6875-3099-C117-FAD07D9C0400}"/>
          </ac:spMkLst>
        </pc:spChg>
        <pc:spChg chg="mod">
          <ac:chgData name="Alex Elwood" userId="8fc76e07110b2250" providerId="LiveId" clId="{A7CCDE7F-8F05-4983-9B7F-62D97DEF44D8}" dt="2023-11-10T10:49:50.859" v="1733"/>
          <ac:spMkLst>
            <pc:docMk/>
            <pc:sldMk cId="2277382815" sldId="257"/>
            <ac:spMk id="19" creationId="{AE0AAEEE-388D-8390-581B-5083B1B91DCD}"/>
          </ac:spMkLst>
        </pc:spChg>
        <pc:spChg chg="mod">
          <ac:chgData name="Alex Elwood" userId="8fc76e07110b2250" providerId="LiveId" clId="{A7CCDE7F-8F05-4983-9B7F-62D97DEF44D8}" dt="2023-11-10T10:49:50.859" v="1733"/>
          <ac:spMkLst>
            <pc:docMk/>
            <pc:sldMk cId="2277382815" sldId="257"/>
            <ac:spMk id="20" creationId="{482032F5-37CB-3937-92DB-69C731B54D4A}"/>
          </ac:spMkLst>
        </pc:spChg>
        <pc:spChg chg="mod">
          <ac:chgData name="Alex Elwood" userId="8fc76e07110b2250" providerId="LiveId" clId="{A7CCDE7F-8F05-4983-9B7F-62D97DEF44D8}" dt="2023-11-10T10:49:50.859" v="1733"/>
          <ac:spMkLst>
            <pc:docMk/>
            <pc:sldMk cId="2277382815" sldId="257"/>
            <ac:spMk id="21" creationId="{27694C32-E74E-C2E3-2E33-1231EB5516DA}"/>
          </ac:spMkLst>
        </pc:spChg>
        <pc:spChg chg="add del mod">
          <ac:chgData name="Alex Elwood" userId="8fc76e07110b2250" providerId="LiveId" clId="{A7CCDE7F-8F05-4983-9B7F-62D97DEF44D8}" dt="2023-11-10T10:49:52.457" v="1734"/>
          <ac:spMkLst>
            <pc:docMk/>
            <pc:sldMk cId="2277382815" sldId="257"/>
            <ac:spMk id="22" creationId="{261ACB2D-4D33-1079-E2E4-62AB842457F8}"/>
          </ac:spMkLst>
        </pc:spChg>
        <pc:spChg chg="mod">
          <ac:chgData name="Alex Elwood" userId="8fc76e07110b2250" providerId="LiveId" clId="{A7CCDE7F-8F05-4983-9B7F-62D97DEF44D8}" dt="2023-11-10T10:49:53.963" v="1735"/>
          <ac:spMkLst>
            <pc:docMk/>
            <pc:sldMk cId="2277382815" sldId="257"/>
            <ac:spMk id="25" creationId="{DC7A8004-2217-75B0-55E0-863EEF8C4EE3}"/>
          </ac:spMkLst>
        </pc:spChg>
        <pc:spChg chg="mod">
          <ac:chgData name="Alex Elwood" userId="8fc76e07110b2250" providerId="LiveId" clId="{A7CCDE7F-8F05-4983-9B7F-62D97DEF44D8}" dt="2023-11-10T10:49:53.963" v="1735"/>
          <ac:spMkLst>
            <pc:docMk/>
            <pc:sldMk cId="2277382815" sldId="257"/>
            <ac:spMk id="26" creationId="{BC732C0C-A132-9DEF-A885-2ECA5E54439B}"/>
          </ac:spMkLst>
        </pc:spChg>
        <pc:spChg chg="mod">
          <ac:chgData name="Alex Elwood" userId="8fc76e07110b2250" providerId="LiveId" clId="{A7CCDE7F-8F05-4983-9B7F-62D97DEF44D8}" dt="2023-11-10T10:49:53.963" v="1735"/>
          <ac:spMkLst>
            <pc:docMk/>
            <pc:sldMk cId="2277382815" sldId="257"/>
            <ac:spMk id="27" creationId="{5C42C345-5728-833C-2760-45577E200086}"/>
          </ac:spMkLst>
        </pc:spChg>
        <pc:spChg chg="mod">
          <ac:chgData name="Alex Elwood" userId="8fc76e07110b2250" providerId="LiveId" clId="{A7CCDE7F-8F05-4983-9B7F-62D97DEF44D8}" dt="2023-11-10T10:49:53.963" v="1735"/>
          <ac:spMkLst>
            <pc:docMk/>
            <pc:sldMk cId="2277382815" sldId="257"/>
            <ac:spMk id="28" creationId="{762C7446-C91C-5816-72AB-19FF15F0BF62}"/>
          </ac:spMkLst>
        </pc:spChg>
        <pc:spChg chg="mod">
          <ac:chgData name="Alex Elwood" userId="8fc76e07110b2250" providerId="LiveId" clId="{A7CCDE7F-8F05-4983-9B7F-62D97DEF44D8}" dt="2023-11-10T10:49:53.963" v="1735"/>
          <ac:spMkLst>
            <pc:docMk/>
            <pc:sldMk cId="2277382815" sldId="257"/>
            <ac:spMk id="29" creationId="{017C925C-68B3-EE1A-FACF-539E46B514C4}"/>
          </ac:spMkLst>
        </pc:spChg>
        <pc:spChg chg="mod">
          <ac:chgData name="Alex Elwood" userId="8fc76e07110b2250" providerId="LiveId" clId="{A7CCDE7F-8F05-4983-9B7F-62D97DEF44D8}" dt="2023-11-10T10:49:53.963" v="1735"/>
          <ac:spMkLst>
            <pc:docMk/>
            <pc:sldMk cId="2277382815" sldId="257"/>
            <ac:spMk id="30" creationId="{92F24149-66FB-EB18-7ACF-D54859597BD1}"/>
          </ac:spMkLst>
        </pc:spChg>
        <pc:spChg chg="add del mod">
          <ac:chgData name="Alex Elwood" userId="8fc76e07110b2250" providerId="LiveId" clId="{A7CCDE7F-8F05-4983-9B7F-62D97DEF44D8}" dt="2023-11-10T10:50:01.091" v="1736"/>
          <ac:spMkLst>
            <pc:docMk/>
            <pc:sldMk cId="2277382815" sldId="257"/>
            <ac:spMk id="31" creationId="{7B3C468C-1373-71A2-A518-D51D4525718B}"/>
          </ac:spMkLst>
        </pc:spChg>
        <pc:spChg chg="mod">
          <ac:chgData name="Alex Elwood" userId="8fc76e07110b2250" providerId="LiveId" clId="{A7CCDE7F-8F05-4983-9B7F-62D97DEF44D8}" dt="2023-11-10T10:50:48.242" v="1746" actId="1076"/>
          <ac:spMkLst>
            <pc:docMk/>
            <pc:sldMk cId="2277382815" sldId="257"/>
            <ac:spMk id="34" creationId="{71F929A8-ED0D-D519-6180-C3EC816F0872}"/>
          </ac:spMkLst>
        </pc:spChg>
        <pc:spChg chg="mod">
          <ac:chgData name="Alex Elwood" userId="8fc76e07110b2250" providerId="LiveId" clId="{A7CCDE7F-8F05-4983-9B7F-62D97DEF44D8}" dt="2023-11-10T10:50:48.242" v="1746" actId="1076"/>
          <ac:spMkLst>
            <pc:docMk/>
            <pc:sldMk cId="2277382815" sldId="257"/>
            <ac:spMk id="35" creationId="{8D297BCE-C71A-4B5D-83D9-48F7C395D22C}"/>
          </ac:spMkLst>
        </pc:spChg>
        <pc:spChg chg="mod">
          <ac:chgData name="Alex Elwood" userId="8fc76e07110b2250" providerId="LiveId" clId="{A7CCDE7F-8F05-4983-9B7F-62D97DEF44D8}" dt="2023-11-10T10:50:48.242" v="1746" actId="1076"/>
          <ac:spMkLst>
            <pc:docMk/>
            <pc:sldMk cId="2277382815" sldId="257"/>
            <ac:spMk id="36" creationId="{97C158AE-1772-AA1F-A3BC-E84E0E5D47FC}"/>
          </ac:spMkLst>
        </pc:spChg>
        <pc:spChg chg="mod">
          <ac:chgData name="Alex Elwood" userId="8fc76e07110b2250" providerId="LiveId" clId="{A7CCDE7F-8F05-4983-9B7F-62D97DEF44D8}" dt="2023-11-10T10:50:48.242" v="1746" actId="1076"/>
          <ac:spMkLst>
            <pc:docMk/>
            <pc:sldMk cId="2277382815" sldId="257"/>
            <ac:spMk id="37" creationId="{7B79ED8A-D9ED-BE0F-A191-961B0A87DB9D}"/>
          </ac:spMkLst>
        </pc:spChg>
        <pc:spChg chg="mod">
          <ac:chgData name="Alex Elwood" userId="8fc76e07110b2250" providerId="LiveId" clId="{A7CCDE7F-8F05-4983-9B7F-62D97DEF44D8}" dt="2023-11-10T10:50:48.242" v="1746" actId="1076"/>
          <ac:spMkLst>
            <pc:docMk/>
            <pc:sldMk cId="2277382815" sldId="257"/>
            <ac:spMk id="38" creationId="{239C3510-8A9F-97DA-0C87-D2FACD63E652}"/>
          </ac:spMkLst>
        </pc:spChg>
        <pc:spChg chg="mod">
          <ac:chgData name="Alex Elwood" userId="8fc76e07110b2250" providerId="LiveId" clId="{A7CCDE7F-8F05-4983-9B7F-62D97DEF44D8}" dt="2023-11-10T10:50:48.242" v="1746" actId="1076"/>
          <ac:spMkLst>
            <pc:docMk/>
            <pc:sldMk cId="2277382815" sldId="257"/>
            <ac:spMk id="39" creationId="{F256E9B9-E652-61A7-6983-A0CB059AE85B}"/>
          </ac:spMkLst>
        </pc:spChg>
        <pc:spChg chg="add del mod">
          <ac:chgData name="Alex Elwood" userId="8fc76e07110b2250" providerId="LiveId" clId="{A7CCDE7F-8F05-4983-9B7F-62D97DEF44D8}" dt="2023-11-10T10:50:48.774" v="1747"/>
          <ac:spMkLst>
            <pc:docMk/>
            <pc:sldMk cId="2277382815" sldId="257"/>
            <ac:spMk id="40" creationId="{BB568418-96CE-1789-88C0-7E292E7C3C62}"/>
          </ac:spMkLst>
        </pc:spChg>
        <pc:grpChg chg="add del mod">
          <ac:chgData name="Alex Elwood" userId="8fc76e07110b2250" providerId="LiveId" clId="{A7CCDE7F-8F05-4983-9B7F-62D97DEF44D8}" dt="2023-11-10T10:49:48.843" v="1732"/>
          <ac:grpSpMkLst>
            <pc:docMk/>
            <pc:sldMk cId="2277382815" sldId="257"/>
            <ac:grpSpMk id="6" creationId="{1D2D1184-ED15-8A96-D4B3-5A671B5A0C09}"/>
          </ac:grpSpMkLst>
        </pc:grpChg>
        <pc:grpChg chg="add del mod">
          <ac:chgData name="Alex Elwood" userId="8fc76e07110b2250" providerId="LiveId" clId="{A7CCDE7F-8F05-4983-9B7F-62D97DEF44D8}" dt="2023-11-10T10:49:52.457" v="1734"/>
          <ac:grpSpMkLst>
            <pc:docMk/>
            <pc:sldMk cId="2277382815" sldId="257"/>
            <ac:grpSpMk id="15" creationId="{39491D3A-1CBD-8868-C8CE-2C2AC87B3C21}"/>
          </ac:grpSpMkLst>
        </pc:grpChg>
        <pc:grpChg chg="add del mod">
          <ac:chgData name="Alex Elwood" userId="8fc76e07110b2250" providerId="LiveId" clId="{A7CCDE7F-8F05-4983-9B7F-62D97DEF44D8}" dt="2023-11-10T10:50:01.091" v="1736"/>
          <ac:grpSpMkLst>
            <pc:docMk/>
            <pc:sldMk cId="2277382815" sldId="257"/>
            <ac:grpSpMk id="24" creationId="{EA7E415B-8DD1-FA0D-AF79-225E61E64FC4}"/>
          </ac:grpSpMkLst>
        </pc:grpChg>
        <pc:grpChg chg="add del mod">
          <ac:chgData name="Alex Elwood" userId="8fc76e07110b2250" providerId="LiveId" clId="{A7CCDE7F-8F05-4983-9B7F-62D97DEF44D8}" dt="2023-11-10T10:50:48.774" v="1747"/>
          <ac:grpSpMkLst>
            <pc:docMk/>
            <pc:sldMk cId="2277382815" sldId="257"/>
            <ac:grpSpMk id="33" creationId="{3F504D8A-59D1-9159-EEC8-AA51BBAC3BCB}"/>
          </ac:grpSpMkLst>
        </pc:grpChg>
        <pc:picChg chg="add del mod">
          <ac:chgData name="Alex Elwood" userId="8fc76e07110b2250" providerId="LiveId" clId="{A7CCDE7F-8F05-4983-9B7F-62D97DEF44D8}" dt="2023-11-10T10:49:48.843" v="1732"/>
          <ac:picMkLst>
            <pc:docMk/>
            <pc:sldMk cId="2277382815" sldId="257"/>
            <ac:picMk id="14" creationId="{CE45AF45-DF62-159E-06C3-5E50F74AA416}"/>
          </ac:picMkLst>
        </pc:picChg>
        <pc:picChg chg="add del mod">
          <ac:chgData name="Alex Elwood" userId="8fc76e07110b2250" providerId="LiveId" clId="{A7CCDE7F-8F05-4983-9B7F-62D97DEF44D8}" dt="2023-11-10T10:49:52.457" v="1734"/>
          <ac:picMkLst>
            <pc:docMk/>
            <pc:sldMk cId="2277382815" sldId="257"/>
            <ac:picMk id="23" creationId="{FD644ED9-EF6B-BA1D-F987-8E04B44CE0E8}"/>
          </ac:picMkLst>
        </pc:picChg>
        <pc:picChg chg="add del mod">
          <ac:chgData name="Alex Elwood" userId="8fc76e07110b2250" providerId="LiveId" clId="{A7CCDE7F-8F05-4983-9B7F-62D97DEF44D8}" dt="2023-11-10T10:50:01.091" v="1736"/>
          <ac:picMkLst>
            <pc:docMk/>
            <pc:sldMk cId="2277382815" sldId="257"/>
            <ac:picMk id="32" creationId="{5E691020-F587-E163-4AB0-FBF2679585F3}"/>
          </ac:picMkLst>
        </pc:picChg>
        <pc:picChg chg="add del mod">
          <ac:chgData name="Alex Elwood" userId="8fc76e07110b2250" providerId="LiveId" clId="{A7CCDE7F-8F05-4983-9B7F-62D97DEF44D8}" dt="2023-11-10T10:50:48.774" v="1747"/>
          <ac:picMkLst>
            <pc:docMk/>
            <pc:sldMk cId="2277382815" sldId="257"/>
            <ac:picMk id="41" creationId="{9364F147-E4D5-E324-ECA5-96105B329722}"/>
          </ac:picMkLst>
        </pc:picChg>
        <pc:picChg chg="add del mod">
          <ac:chgData name="Alex Elwood" userId="8fc76e07110b2250" providerId="LiveId" clId="{A7CCDE7F-8F05-4983-9B7F-62D97DEF44D8}" dt="2023-11-10T06:38:14.887" v="106" actId="478"/>
          <ac:picMkLst>
            <pc:docMk/>
            <pc:sldMk cId="2277382815" sldId="257"/>
            <ac:picMk id="1026" creationId="{69A08585-907A-DD52-9398-04084DBD694A}"/>
          </ac:picMkLst>
        </pc:picChg>
        <pc:picChg chg="add del mod">
          <ac:chgData name="Alex Elwood" userId="8fc76e07110b2250" providerId="LiveId" clId="{A7CCDE7F-8F05-4983-9B7F-62D97DEF44D8}" dt="2023-11-10T06:41:47.604" v="154"/>
          <ac:picMkLst>
            <pc:docMk/>
            <pc:sldMk cId="2277382815" sldId="257"/>
            <ac:picMk id="1028" creationId="{D84E6998-719D-9738-A7CD-60981D0F231C}"/>
          </ac:picMkLst>
        </pc:picChg>
        <pc:picChg chg="add del mod">
          <ac:chgData name="Alex Elwood" userId="8fc76e07110b2250" providerId="LiveId" clId="{A7CCDE7F-8F05-4983-9B7F-62D97DEF44D8}" dt="2023-11-10T07:06:13.678" v="318" actId="478"/>
          <ac:picMkLst>
            <pc:docMk/>
            <pc:sldMk cId="2277382815" sldId="257"/>
            <ac:picMk id="1030" creationId="{1911773F-486D-B97E-BDE6-E4E936CE85CB}"/>
          </ac:picMkLst>
        </pc:picChg>
        <pc:picChg chg="add del mod">
          <ac:chgData name="Alex Elwood" userId="8fc76e07110b2250" providerId="LiveId" clId="{A7CCDE7F-8F05-4983-9B7F-62D97DEF44D8}" dt="2023-11-10T10:35:05.610" v="1228" actId="478"/>
          <ac:picMkLst>
            <pc:docMk/>
            <pc:sldMk cId="2277382815" sldId="257"/>
            <ac:picMk id="1032" creationId="{9060C11A-3D6F-33EA-D0DC-E6831E2FDDDD}"/>
          </ac:picMkLst>
        </pc:picChg>
      </pc:sldChg>
      <pc:sldChg chg="addSp delSp modSp mod ord modAnim">
        <pc:chgData name="Alex Elwood" userId="8fc76e07110b2250" providerId="LiveId" clId="{A7CCDE7F-8F05-4983-9B7F-62D97DEF44D8}" dt="2023-11-11T07:41:36.707" v="5308"/>
        <pc:sldMkLst>
          <pc:docMk/>
          <pc:sldMk cId="68132424" sldId="258"/>
        </pc:sldMkLst>
        <pc:spChg chg="add mod">
          <ac:chgData name="Alex Elwood" userId="8fc76e07110b2250" providerId="LiveId" clId="{A7CCDE7F-8F05-4983-9B7F-62D97DEF44D8}" dt="2023-11-11T07:41:36.707" v="5308"/>
          <ac:spMkLst>
            <pc:docMk/>
            <pc:sldMk cId="68132424" sldId="258"/>
            <ac:spMk id="2" creationId="{882AE5B4-6030-9111-BCA6-A0DA77695F5D}"/>
          </ac:spMkLst>
        </pc:spChg>
        <pc:spChg chg="mod ord">
          <ac:chgData name="Alex Elwood" userId="8fc76e07110b2250" providerId="LiveId" clId="{A7CCDE7F-8F05-4983-9B7F-62D97DEF44D8}" dt="2023-11-10T10:24:52.393" v="870" actId="1076"/>
          <ac:spMkLst>
            <pc:docMk/>
            <pc:sldMk cId="68132424" sldId="258"/>
            <ac:spMk id="3" creationId="{C06B3D87-3ECA-004A-6C30-7D2000A5AF51}"/>
          </ac:spMkLst>
        </pc:spChg>
        <pc:spChg chg="add del">
          <ac:chgData name="Alex Elwood" userId="8fc76e07110b2250" providerId="LiveId" clId="{A7CCDE7F-8F05-4983-9B7F-62D97DEF44D8}" dt="2023-11-10T06:50:35.124" v="228" actId="22"/>
          <ac:spMkLst>
            <pc:docMk/>
            <pc:sldMk cId="68132424" sldId="258"/>
            <ac:spMk id="5" creationId="{49875486-68E3-2FCB-4049-543A408A9202}"/>
          </ac:spMkLst>
        </pc:spChg>
        <pc:spChg chg="add mod">
          <ac:chgData name="Alex Elwood" userId="8fc76e07110b2250" providerId="LiveId" clId="{A7CCDE7F-8F05-4983-9B7F-62D97DEF44D8}" dt="2023-11-10T10:36:19.428" v="1270" actId="207"/>
          <ac:spMkLst>
            <pc:docMk/>
            <pc:sldMk cId="68132424" sldId="258"/>
            <ac:spMk id="7" creationId="{9781E782-0E3E-9AC6-B226-C49478978404}"/>
          </ac:spMkLst>
        </pc:spChg>
        <pc:spChg chg="add del mod">
          <ac:chgData name="Alex Elwood" userId="8fc76e07110b2250" providerId="LiveId" clId="{A7CCDE7F-8F05-4983-9B7F-62D97DEF44D8}" dt="2023-11-10T10:19:00.315" v="797"/>
          <ac:spMkLst>
            <pc:docMk/>
            <pc:sldMk cId="68132424" sldId="258"/>
            <ac:spMk id="8" creationId="{245F2C00-2E77-A9F2-4813-E5986381BD8C}"/>
          </ac:spMkLst>
        </pc:spChg>
        <pc:spChg chg="add mod ord">
          <ac:chgData name="Alex Elwood" userId="8fc76e07110b2250" providerId="LiveId" clId="{A7CCDE7F-8F05-4983-9B7F-62D97DEF44D8}" dt="2023-11-10T10:31:41.618" v="1089" actId="14100"/>
          <ac:spMkLst>
            <pc:docMk/>
            <pc:sldMk cId="68132424" sldId="258"/>
            <ac:spMk id="9" creationId="{5428D33B-650F-774C-A17C-554B4F6F09F2}"/>
          </ac:spMkLst>
        </pc:spChg>
        <pc:spChg chg="add mod">
          <ac:chgData name="Alex Elwood" userId="8fc76e07110b2250" providerId="LiveId" clId="{A7CCDE7F-8F05-4983-9B7F-62D97DEF44D8}" dt="2023-11-10T10:25:52.168" v="886" actId="20577"/>
          <ac:spMkLst>
            <pc:docMk/>
            <pc:sldMk cId="68132424" sldId="258"/>
            <ac:spMk id="10" creationId="{8DFEC1E5-37B0-2537-DB12-96091A5E4EF8}"/>
          </ac:spMkLst>
        </pc:spChg>
        <pc:spChg chg="add mod">
          <ac:chgData name="Alex Elwood" userId="8fc76e07110b2250" providerId="LiveId" clId="{A7CCDE7F-8F05-4983-9B7F-62D97DEF44D8}" dt="2023-11-10T11:22:35.943" v="2783" actId="14100"/>
          <ac:spMkLst>
            <pc:docMk/>
            <pc:sldMk cId="68132424" sldId="258"/>
            <ac:spMk id="11" creationId="{09E97FB1-498E-743E-14A7-12D45FAEBF07}"/>
          </ac:spMkLst>
        </pc:spChg>
        <pc:spChg chg="add mod">
          <ac:chgData name="Alex Elwood" userId="8fc76e07110b2250" providerId="LiveId" clId="{A7CCDE7F-8F05-4983-9B7F-62D97DEF44D8}" dt="2023-11-10T10:27:34.182" v="914" actId="20577"/>
          <ac:spMkLst>
            <pc:docMk/>
            <pc:sldMk cId="68132424" sldId="258"/>
            <ac:spMk id="12" creationId="{D3C0FCB1-A5C9-AF5C-1FD3-81EF4D8B67D2}"/>
          </ac:spMkLst>
        </pc:spChg>
        <pc:spChg chg="add mod">
          <ac:chgData name="Alex Elwood" userId="8fc76e07110b2250" providerId="LiveId" clId="{A7CCDE7F-8F05-4983-9B7F-62D97DEF44D8}" dt="2023-11-10T11:20:52.805" v="2762" actId="14100"/>
          <ac:spMkLst>
            <pc:docMk/>
            <pc:sldMk cId="68132424" sldId="258"/>
            <ac:spMk id="13" creationId="{6B0B93C1-0E86-8A38-99EB-D092984BE3B0}"/>
          </ac:spMkLst>
        </pc:spChg>
        <pc:spChg chg="add mod">
          <ac:chgData name="Alex Elwood" userId="8fc76e07110b2250" providerId="LiveId" clId="{A7CCDE7F-8F05-4983-9B7F-62D97DEF44D8}" dt="2023-11-10T10:28:56.216" v="1000" actId="13926"/>
          <ac:spMkLst>
            <pc:docMk/>
            <pc:sldMk cId="68132424" sldId="258"/>
            <ac:spMk id="14" creationId="{1126D00A-FA9B-86B1-C03E-B4A285322349}"/>
          </ac:spMkLst>
        </pc:spChg>
        <pc:spChg chg="add mod">
          <ac:chgData name="Alex Elwood" userId="8fc76e07110b2250" providerId="LiveId" clId="{A7CCDE7F-8F05-4983-9B7F-62D97DEF44D8}" dt="2023-11-10T10:29:00.874" v="1001" actId="13926"/>
          <ac:spMkLst>
            <pc:docMk/>
            <pc:sldMk cId="68132424" sldId="258"/>
            <ac:spMk id="15" creationId="{DFA0BA52-90EF-3E19-E841-C71B5858418C}"/>
          </ac:spMkLst>
        </pc:spChg>
        <pc:spChg chg="add mod">
          <ac:chgData name="Alex Elwood" userId="8fc76e07110b2250" providerId="LiveId" clId="{A7CCDE7F-8F05-4983-9B7F-62D97DEF44D8}" dt="2023-11-10T10:28:39.776" v="992" actId="14100"/>
          <ac:spMkLst>
            <pc:docMk/>
            <pc:sldMk cId="68132424" sldId="258"/>
            <ac:spMk id="16" creationId="{3EA2A62B-E5B8-BB3E-FCCB-12E21D5CDBAF}"/>
          </ac:spMkLst>
        </pc:spChg>
        <pc:spChg chg="add mod">
          <ac:chgData name="Alex Elwood" userId="8fc76e07110b2250" providerId="LiveId" clId="{A7CCDE7F-8F05-4983-9B7F-62D97DEF44D8}" dt="2023-11-10T10:29:05.506" v="1002" actId="13926"/>
          <ac:spMkLst>
            <pc:docMk/>
            <pc:sldMk cId="68132424" sldId="258"/>
            <ac:spMk id="17" creationId="{BCBEA3A1-7C97-DEDA-8CC6-9216A553B59E}"/>
          </ac:spMkLst>
        </pc:spChg>
        <pc:spChg chg="add mod">
          <ac:chgData name="Alex Elwood" userId="8fc76e07110b2250" providerId="LiveId" clId="{A7CCDE7F-8F05-4983-9B7F-62D97DEF44D8}" dt="2023-11-10T10:56:53.992" v="1800" actId="1076"/>
          <ac:spMkLst>
            <pc:docMk/>
            <pc:sldMk cId="68132424" sldId="258"/>
            <ac:spMk id="18" creationId="{ACF4770A-1087-7CF4-BD41-11F42C6ACB2A}"/>
          </ac:spMkLst>
        </pc:spChg>
        <pc:spChg chg="add mod">
          <ac:chgData name="Alex Elwood" userId="8fc76e07110b2250" providerId="LiveId" clId="{A7CCDE7F-8F05-4983-9B7F-62D97DEF44D8}" dt="2023-11-10T11:21:40.595" v="2769" actId="255"/>
          <ac:spMkLst>
            <pc:docMk/>
            <pc:sldMk cId="68132424" sldId="258"/>
            <ac:spMk id="19" creationId="{3E044587-BD80-4E3C-3406-AB9F78B55F17}"/>
          </ac:spMkLst>
        </pc:spChg>
        <pc:spChg chg="add mod">
          <ac:chgData name="Alex Elwood" userId="8fc76e07110b2250" providerId="LiveId" clId="{A7CCDE7F-8F05-4983-9B7F-62D97DEF44D8}" dt="2023-11-10T10:32:51.104" v="1150" actId="20577"/>
          <ac:spMkLst>
            <pc:docMk/>
            <pc:sldMk cId="68132424" sldId="258"/>
            <ac:spMk id="20" creationId="{E8D67FE5-1B1E-D84F-F72F-E444984A5103}"/>
          </ac:spMkLst>
        </pc:spChg>
        <pc:spChg chg="add mod">
          <ac:chgData name="Alex Elwood" userId="8fc76e07110b2250" providerId="LiveId" clId="{A7CCDE7F-8F05-4983-9B7F-62D97DEF44D8}" dt="2023-11-10T11:23:03.294" v="2793" actId="20577"/>
          <ac:spMkLst>
            <pc:docMk/>
            <pc:sldMk cId="68132424" sldId="258"/>
            <ac:spMk id="21" creationId="{ED9E97AC-9153-9330-F614-F581C4FD495F}"/>
          </ac:spMkLst>
        </pc:spChg>
        <pc:spChg chg="add mod">
          <ac:chgData name="Alex Elwood" userId="8fc76e07110b2250" providerId="LiveId" clId="{A7CCDE7F-8F05-4983-9B7F-62D97DEF44D8}" dt="2023-11-10T10:34:05.843" v="1204" actId="20577"/>
          <ac:spMkLst>
            <pc:docMk/>
            <pc:sldMk cId="68132424" sldId="258"/>
            <ac:spMk id="22" creationId="{FE694D0C-312B-5F47-A47D-FF895976DA81}"/>
          </ac:spMkLst>
        </pc:spChg>
        <pc:spChg chg="add mod">
          <ac:chgData name="Alex Elwood" userId="8fc76e07110b2250" providerId="LiveId" clId="{A7CCDE7F-8F05-4983-9B7F-62D97DEF44D8}" dt="2023-11-10T10:34:27.545" v="1227" actId="20577"/>
          <ac:spMkLst>
            <pc:docMk/>
            <pc:sldMk cId="68132424" sldId="258"/>
            <ac:spMk id="23" creationId="{337309A1-AC5D-5512-9309-34E2C4C421E7}"/>
          </ac:spMkLst>
        </pc:spChg>
        <pc:spChg chg="add mod">
          <ac:chgData name="Alex Elwood" userId="8fc76e07110b2250" providerId="LiveId" clId="{A7CCDE7F-8F05-4983-9B7F-62D97DEF44D8}" dt="2023-11-10T11:23:38.650" v="2795"/>
          <ac:spMkLst>
            <pc:docMk/>
            <pc:sldMk cId="68132424" sldId="258"/>
            <ac:spMk id="24" creationId="{40BB65CE-B0CA-E47D-B76B-973809F5A0EE}"/>
          </ac:spMkLst>
        </pc:spChg>
        <pc:spChg chg="add mod">
          <ac:chgData name="Alex Elwood" userId="8fc76e07110b2250" providerId="LiveId" clId="{A7CCDE7F-8F05-4983-9B7F-62D97DEF44D8}" dt="2023-11-10T11:23:56.666" v="2804"/>
          <ac:spMkLst>
            <pc:docMk/>
            <pc:sldMk cId="68132424" sldId="258"/>
            <ac:spMk id="25" creationId="{9865975F-8DC2-8B79-9F1A-6011A16A3D65}"/>
          </ac:spMkLst>
        </pc:spChg>
        <pc:picChg chg="add del mod">
          <ac:chgData name="Alex Elwood" userId="8fc76e07110b2250" providerId="LiveId" clId="{A7CCDE7F-8F05-4983-9B7F-62D97DEF44D8}" dt="2023-11-10T10:15:43.428" v="761" actId="478"/>
          <ac:picMkLst>
            <pc:docMk/>
            <pc:sldMk cId="68132424" sldId="258"/>
            <ac:picMk id="2" creationId="{E506CAC0-81ED-528D-DDC1-0B01B5B48210}"/>
          </ac:picMkLst>
        </pc:picChg>
        <pc:picChg chg="add mod">
          <ac:chgData name="Alex Elwood" userId="8fc76e07110b2250" providerId="LiveId" clId="{A7CCDE7F-8F05-4983-9B7F-62D97DEF44D8}" dt="2023-11-10T10:15:51.945" v="764" actId="1076"/>
          <ac:picMkLst>
            <pc:docMk/>
            <pc:sldMk cId="68132424" sldId="258"/>
            <ac:picMk id="4" creationId="{130B9F01-AB84-3798-4286-03DEBB5AD2C1}"/>
          </ac:picMkLst>
        </pc:picChg>
        <pc:picChg chg="add mod">
          <ac:chgData name="Alex Elwood" userId="8fc76e07110b2250" providerId="LiveId" clId="{A7CCDE7F-8F05-4983-9B7F-62D97DEF44D8}" dt="2023-11-10T10:16:36.849" v="779" actId="1076"/>
          <ac:picMkLst>
            <pc:docMk/>
            <pc:sldMk cId="68132424" sldId="258"/>
            <ac:picMk id="5" creationId="{8227229B-7E61-1E4F-D6D2-5997A4382226}"/>
          </ac:picMkLst>
        </pc:picChg>
        <pc:picChg chg="add mod">
          <ac:chgData name="Alex Elwood" userId="8fc76e07110b2250" providerId="LiveId" clId="{A7CCDE7F-8F05-4983-9B7F-62D97DEF44D8}" dt="2023-11-10T10:22:10.953" v="840" actId="1076"/>
          <ac:picMkLst>
            <pc:docMk/>
            <pc:sldMk cId="68132424" sldId="258"/>
            <ac:picMk id="6" creationId="{6F7000E6-6466-F4CB-5284-8ED44BF40676}"/>
          </ac:picMkLst>
        </pc:picChg>
        <pc:picChg chg="add mod">
          <ac:chgData name="Alex Elwood" userId="8fc76e07110b2250" providerId="LiveId" clId="{A7CCDE7F-8F05-4983-9B7F-62D97DEF44D8}" dt="2023-11-10T11:22:09.901" v="2773" actId="732"/>
          <ac:picMkLst>
            <pc:docMk/>
            <pc:sldMk cId="68132424" sldId="258"/>
            <ac:picMk id="2050" creationId="{4008D2CC-7F54-3A88-B860-A689C2E015C8}"/>
          </ac:picMkLst>
        </pc:picChg>
        <pc:picChg chg="add del mod">
          <ac:chgData name="Alex Elwood" userId="8fc76e07110b2250" providerId="LiveId" clId="{A7CCDE7F-8F05-4983-9B7F-62D97DEF44D8}" dt="2023-11-10T06:45:30.511" v="183" actId="478"/>
          <ac:picMkLst>
            <pc:docMk/>
            <pc:sldMk cId="68132424" sldId="258"/>
            <ac:picMk id="3074" creationId="{1227CFC3-D25A-D138-5F57-943D5BC3D7EF}"/>
          </ac:picMkLst>
        </pc:picChg>
        <pc:picChg chg="add del mod">
          <ac:chgData name="Alex Elwood" userId="8fc76e07110b2250" providerId="LiveId" clId="{A7CCDE7F-8F05-4983-9B7F-62D97DEF44D8}" dt="2023-11-10T06:45:29.935" v="182" actId="478"/>
          <ac:picMkLst>
            <pc:docMk/>
            <pc:sldMk cId="68132424" sldId="258"/>
            <ac:picMk id="3076" creationId="{1BF6B56A-C7D8-486C-478E-FCF278F400D2}"/>
          </ac:picMkLst>
        </pc:picChg>
        <pc:picChg chg="add mod">
          <ac:chgData name="Alex Elwood" userId="8fc76e07110b2250" providerId="LiveId" clId="{A7CCDE7F-8F05-4983-9B7F-62D97DEF44D8}" dt="2023-11-10T10:16:52.889" v="784" actId="1076"/>
          <ac:picMkLst>
            <pc:docMk/>
            <pc:sldMk cId="68132424" sldId="258"/>
            <ac:picMk id="3078" creationId="{744E24C7-0E2A-0097-DD87-3DA60459CBE0}"/>
          </ac:picMkLst>
        </pc:picChg>
        <pc:picChg chg="add mod">
          <ac:chgData name="Alex Elwood" userId="8fc76e07110b2250" providerId="LiveId" clId="{A7CCDE7F-8F05-4983-9B7F-62D97DEF44D8}" dt="2023-11-10T11:21:33.357" v="2768" actId="732"/>
          <ac:picMkLst>
            <pc:docMk/>
            <pc:sldMk cId="68132424" sldId="258"/>
            <ac:picMk id="3080" creationId="{68D90802-1C32-DE3B-02AC-E3643330C7C5}"/>
          </ac:picMkLst>
        </pc:picChg>
        <pc:picChg chg="add del mod">
          <ac:chgData name="Alex Elwood" userId="8fc76e07110b2250" providerId="LiveId" clId="{A7CCDE7F-8F05-4983-9B7F-62D97DEF44D8}" dt="2023-11-10T07:01:54.982" v="280" actId="478"/>
          <ac:picMkLst>
            <pc:docMk/>
            <pc:sldMk cId="68132424" sldId="258"/>
            <ac:picMk id="3082" creationId="{62918BA8-C757-4CEF-4135-7FF2D5230175}"/>
          </ac:picMkLst>
        </pc:picChg>
        <pc:picChg chg="add del mod">
          <ac:chgData name="Alex Elwood" userId="8fc76e07110b2250" providerId="LiveId" clId="{A7CCDE7F-8F05-4983-9B7F-62D97DEF44D8}" dt="2023-11-10T10:12:44.412" v="754" actId="478"/>
          <ac:picMkLst>
            <pc:docMk/>
            <pc:sldMk cId="68132424" sldId="258"/>
            <ac:picMk id="3084" creationId="{803CB00F-EE7A-1386-FF58-096E7979D8BA}"/>
          </ac:picMkLst>
        </pc:picChg>
        <pc:picChg chg="add mod">
          <ac:chgData name="Alex Elwood" userId="8fc76e07110b2250" providerId="LiveId" clId="{A7CCDE7F-8F05-4983-9B7F-62D97DEF44D8}" dt="2023-11-10T11:22:52.621" v="2786" actId="1076"/>
          <ac:picMkLst>
            <pc:docMk/>
            <pc:sldMk cId="68132424" sldId="258"/>
            <ac:picMk id="3086" creationId="{FBA14406-8C57-3547-DCC2-1F48308B3DE5}"/>
          </ac:picMkLst>
        </pc:picChg>
        <pc:picChg chg="add mod">
          <ac:chgData name="Alex Elwood" userId="8fc76e07110b2250" providerId="LiveId" clId="{A7CCDE7F-8F05-4983-9B7F-62D97DEF44D8}" dt="2023-11-10T10:16:27.705" v="776" actId="14100"/>
          <ac:picMkLst>
            <pc:docMk/>
            <pc:sldMk cId="68132424" sldId="258"/>
            <ac:picMk id="3088" creationId="{405AD985-420B-F663-E5ED-5FC30C4F3742}"/>
          </ac:picMkLst>
        </pc:picChg>
        <pc:picChg chg="add mod">
          <ac:chgData name="Alex Elwood" userId="8fc76e07110b2250" providerId="LiveId" clId="{A7CCDE7F-8F05-4983-9B7F-62D97DEF44D8}" dt="2023-11-10T10:29:40.316" v="1009" actId="1076"/>
          <ac:picMkLst>
            <pc:docMk/>
            <pc:sldMk cId="68132424" sldId="258"/>
            <ac:picMk id="3090" creationId="{1D2B2607-E908-7101-BBFC-064DF3C16C70}"/>
          </ac:picMkLst>
        </pc:picChg>
      </pc:sldChg>
      <pc:sldChg chg="addSp delSp modSp del mod">
        <pc:chgData name="Alex Elwood" userId="8fc76e07110b2250" providerId="LiveId" clId="{A7CCDE7F-8F05-4983-9B7F-62D97DEF44D8}" dt="2023-11-10T11:39:30.112" v="3298" actId="47"/>
        <pc:sldMkLst>
          <pc:docMk/>
          <pc:sldMk cId="1398763832" sldId="259"/>
        </pc:sldMkLst>
        <pc:spChg chg="add del mod">
          <ac:chgData name="Alex Elwood" userId="8fc76e07110b2250" providerId="LiveId" clId="{A7CCDE7F-8F05-4983-9B7F-62D97DEF44D8}" dt="2023-11-10T07:40:16.676" v="425" actId="1076"/>
          <ac:spMkLst>
            <pc:docMk/>
            <pc:sldMk cId="1398763832" sldId="259"/>
            <ac:spMk id="2" creationId="{D1563FFF-C0EC-DCC4-9E21-C49A1B2CEB1D}"/>
          </ac:spMkLst>
        </pc:spChg>
        <pc:spChg chg="add mod">
          <ac:chgData name="Alex Elwood" userId="8fc76e07110b2250" providerId="LiveId" clId="{A7CCDE7F-8F05-4983-9B7F-62D97DEF44D8}" dt="2023-11-10T11:23:45.456" v="2799"/>
          <ac:spMkLst>
            <pc:docMk/>
            <pc:sldMk cId="1398763832" sldId="259"/>
            <ac:spMk id="5" creationId="{1BE72BD3-D92E-48E6-9536-2A931CEEA73A}"/>
          </ac:spMkLst>
        </pc:spChg>
        <pc:spChg chg="add mod">
          <ac:chgData name="Alex Elwood" userId="8fc76e07110b2250" providerId="LiveId" clId="{A7CCDE7F-8F05-4983-9B7F-62D97DEF44D8}" dt="2023-11-10T11:23:52.678" v="2801"/>
          <ac:spMkLst>
            <pc:docMk/>
            <pc:sldMk cId="1398763832" sldId="259"/>
            <ac:spMk id="6" creationId="{61105384-8847-7581-8712-59384F60251D}"/>
          </ac:spMkLst>
        </pc:spChg>
        <pc:picChg chg="add mod">
          <ac:chgData name="Alex Elwood" userId="8fc76e07110b2250" providerId="LiveId" clId="{A7CCDE7F-8F05-4983-9B7F-62D97DEF44D8}" dt="2023-11-10T08:08:54.937" v="497" actId="14100"/>
          <ac:picMkLst>
            <pc:docMk/>
            <pc:sldMk cId="1398763832" sldId="259"/>
            <ac:picMk id="4" creationId="{5B70E588-5B64-1241-4B78-128507649ABA}"/>
          </ac:picMkLst>
        </pc:picChg>
        <pc:picChg chg="add mod">
          <ac:chgData name="Alex Elwood" userId="8fc76e07110b2250" providerId="LiveId" clId="{A7CCDE7F-8F05-4983-9B7F-62D97DEF44D8}" dt="2023-11-10T07:38:15.420" v="412" actId="1076"/>
          <ac:picMkLst>
            <pc:docMk/>
            <pc:sldMk cId="1398763832" sldId="259"/>
            <ac:picMk id="4098" creationId="{D52B0309-05C0-DD77-8901-6549591BF7AE}"/>
          </ac:picMkLst>
        </pc:picChg>
        <pc:picChg chg="add mod">
          <ac:chgData name="Alex Elwood" userId="8fc76e07110b2250" providerId="LiveId" clId="{A7CCDE7F-8F05-4983-9B7F-62D97DEF44D8}" dt="2023-11-10T07:40:09.988" v="423" actId="1076"/>
          <ac:picMkLst>
            <pc:docMk/>
            <pc:sldMk cId="1398763832" sldId="259"/>
            <ac:picMk id="4100" creationId="{87227B0A-17C5-6814-A6C2-10910E1210BF}"/>
          </ac:picMkLst>
        </pc:picChg>
        <pc:picChg chg="add mod">
          <ac:chgData name="Alex Elwood" userId="8fc76e07110b2250" providerId="LiveId" clId="{A7CCDE7F-8F05-4983-9B7F-62D97DEF44D8}" dt="2023-11-10T07:45:32.347" v="451" actId="1076"/>
          <ac:picMkLst>
            <pc:docMk/>
            <pc:sldMk cId="1398763832" sldId="259"/>
            <ac:picMk id="4102" creationId="{3C260695-B821-0E5D-5216-B2EDC3E9855E}"/>
          </ac:picMkLst>
        </pc:picChg>
      </pc:sldChg>
      <pc:sldChg chg="addSp modSp mod">
        <pc:chgData name="Alex Elwood" userId="8fc76e07110b2250" providerId="LiveId" clId="{A7CCDE7F-8F05-4983-9B7F-62D97DEF44D8}" dt="2023-11-11T07:44:40.205" v="5331"/>
        <pc:sldMkLst>
          <pc:docMk/>
          <pc:sldMk cId="1797585639" sldId="260"/>
        </pc:sldMkLst>
        <pc:spChg chg="add mod">
          <ac:chgData name="Alex Elwood" userId="8fc76e07110b2250" providerId="LiveId" clId="{A7CCDE7F-8F05-4983-9B7F-62D97DEF44D8}" dt="2023-11-10T15:37:50.218" v="4157"/>
          <ac:spMkLst>
            <pc:docMk/>
            <pc:sldMk cId="1797585639" sldId="260"/>
            <ac:spMk id="2" creationId="{0B132265-B8EE-3C35-3C50-37AC2CFCE41D}"/>
          </ac:spMkLst>
        </pc:spChg>
        <pc:spChg chg="mod">
          <ac:chgData name="Alex Elwood" userId="8fc76e07110b2250" providerId="LiveId" clId="{A7CCDE7F-8F05-4983-9B7F-62D97DEF44D8}" dt="2023-11-10T15:18:46.894" v="3382" actId="20577"/>
          <ac:spMkLst>
            <pc:docMk/>
            <pc:sldMk cId="1797585639" sldId="260"/>
            <ac:spMk id="3" creationId="{C06B3D87-3ECA-004A-6C30-7D2000A5AF51}"/>
          </ac:spMkLst>
        </pc:spChg>
        <pc:spChg chg="add mod">
          <ac:chgData name="Alex Elwood" userId="8fc76e07110b2250" providerId="LiveId" clId="{A7CCDE7F-8F05-4983-9B7F-62D97DEF44D8}" dt="2023-11-10T11:39:58.668" v="3305" actId="1076"/>
          <ac:spMkLst>
            <pc:docMk/>
            <pc:sldMk cId="1797585639" sldId="260"/>
            <ac:spMk id="4" creationId="{AEDBC55A-3217-1EDB-FA3D-AC1E89922C4B}"/>
          </ac:spMkLst>
        </pc:spChg>
        <pc:spChg chg="add mod">
          <ac:chgData name="Alex Elwood" userId="8fc76e07110b2250" providerId="LiveId" clId="{A7CCDE7F-8F05-4983-9B7F-62D97DEF44D8}" dt="2023-11-10T15:37:57.522" v="4161"/>
          <ac:spMkLst>
            <pc:docMk/>
            <pc:sldMk cId="1797585639" sldId="260"/>
            <ac:spMk id="6" creationId="{0281CCE0-69FC-A64B-BCDB-D5EDBE300979}"/>
          </ac:spMkLst>
        </pc:spChg>
        <pc:spChg chg="add mod">
          <ac:chgData name="Alex Elwood" userId="8fc76e07110b2250" providerId="LiveId" clId="{A7CCDE7F-8F05-4983-9B7F-62D97DEF44D8}" dt="2023-11-11T07:44:40.205" v="5331"/>
          <ac:spMkLst>
            <pc:docMk/>
            <pc:sldMk cId="1797585639" sldId="260"/>
            <ac:spMk id="7" creationId="{7430A3E0-9F3A-C553-97B1-A7FEDE8D687E}"/>
          </ac:spMkLst>
        </pc:spChg>
        <pc:picChg chg="add mod">
          <ac:chgData name="Alex Elwood" userId="8fc76e07110b2250" providerId="LiveId" clId="{A7CCDE7F-8F05-4983-9B7F-62D97DEF44D8}" dt="2023-11-10T11:39:55.491" v="3304" actId="1076"/>
          <ac:picMkLst>
            <pc:docMk/>
            <pc:sldMk cId="1797585639" sldId="260"/>
            <ac:picMk id="5" creationId="{54B58A17-E0E9-11CE-FAB9-DBE6FDA3FA23}"/>
          </ac:picMkLst>
        </pc:picChg>
      </pc:sldChg>
      <pc:sldChg chg="addSp delSp modSp mod">
        <pc:chgData name="Alex Elwood" userId="8fc76e07110b2250" providerId="LiveId" clId="{A7CCDE7F-8F05-4983-9B7F-62D97DEF44D8}" dt="2023-11-10T16:01:25.431" v="5166"/>
        <pc:sldMkLst>
          <pc:docMk/>
          <pc:sldMk cId="4229034401" sldId="261"/>
        </pc:sldMkLst>
        <pc:spChg chg="add mod">
          <ac:chgData name="Alex Elwood" userId="8fc76e07110b2250" providerId="LiveId" clId="{A7CCDE7F-8F05-4983-9B7F-62D97DEF44D8}" dt="2023-11-10T16:01:07.391" v="5162"/>
          <ac:spMkLst>
            <pc:docMk/>
            <pc:sldMk cId="4229034401" sldId="261"/>
            <ac:spMk id="2" creationId="{6E2B59A3-B60B-5909-0002-17636604B42F}"/>
          </ac:spMkLst>
        </pc:spChg>
        <pc:spChg chg="mod">
          <ac:chgData name="Alex Elwood" userId="8fc76e07110b2250" providerId="LiveId" clId="{A7CCDE7F-8F05-4983-9B7F-62D97DEF44D8}" dt="2023-11-10T15:41:08.430" v="4248" actId="255"/>
          <ac:spMkLst>
            <pc:docMk/>
            <pc:sldMk cId="4229034401" sldId="261"/>
            <ac:spMk id="3" creationId="{C06B3D87-3ECA-004A-6C30-7D2000A5AF51}"/>
          </ac:spMkLst>
        </pc:spChg>
        <pc:spChg chg="add del mod">
          <ac:chgData name="Alex Elwood" userId="8fc76e07110b2250" providerId="LiveId" clId="{A7CCDE7F-8F05-4983-9B7F-62D97DEF44D8}" dt="2023-11-10T16:01:21.998" v="5165" actId="478"/>
          <ac:spMkLst>
            <pc:docMk/>
            <pc:sldMk cId="4229034401" sldId="261"/>
            <ac:spMk id="4" creationId="{D73FA2AC-9474-0351-079D-C7E59056D41F}"/>
          </ac:spMkLst>
        </pc:spChg>
        <pc:spChg chg="add mod">
          <ac:chgData name="Alex Elwood" userId="8fc76e07110b2250" providerId="LiveId" clId="{A7CCDE7F-8F05-4983-9B7F-62D97DEF44D8}" dt="2023-11-10T16:01:25.431" v="5166"/>
          <ac:spMkLst>
            <pc:docMk/>
            <pc:sldMk cId="4229034401" sldId="261"/>
            <ac:spMk id="5" creationId="{D3C929CD-8CB7-1F2C-FCE9-AAF72B68C937}"/>
          </ac:spMkLst>
        </pc:spChg>
        <pc:picChg chg="add del mod">
          <ac:chgData name="Alex Elwood" userId="8fc76e07110b2250" providerId="LiveId" clId="{A7CCDE7F-8F05-4983-9B7F-62D97DEF44D8}" dt="2023-11-10T15:40:40.259" v="4210" actId="478"/>
          <ac:picMkLst>
            <pc:docMk/>
            <pc:sldMk cId="4229034401" sldId="261"/>
            <ac:picMk id="6146" creationId="{968662EA-9CC9-DBAF-5D42-47CDEE14B11E}"/>
          </ac:picMkLst>
        </pc:picChg>
        <pc:picChg chg="add del mod">
          <ac:chgData name="Alex Elwood" userId="8fc76e07110b2250" providerId="LiveId" clId="{A7CCDE7F-8F05-4983-9B7F-62D97DEF44D8}" dt="2023-11-10T15:40:40.733" v="4211" actId="478"/>
          <ac:picMkLst>
            <pc:docMk/>
            <pc:sldMk cId="4229034401" sldId="261"/>
            <ac:picMk id="6148" creationId="{FA78546F-9C54-1868-A0E6-C7A601299952}"/>
          </ac:picMkLst>
        </pc:picChg>
        <pc:picChg chg="add del mod">
          <ac:chgData name="Alex Elwood" userId="8fc76e07110b2250" providerId="LiveId" clId="{A7CCDE7F-8F05-4983-9B7F-62D97DEF44D8}" dt="2023-11-10T15:40:41.281" v="4212" actId="478"/>
          <ac:picMkLst>
            <pc:docMk/>
            <pc:sldMk cId="4229034401" sldId="261"/>
            <ac:picMk id="6150" creationId="{E1B92455-3CAD-1F01-CE1B-919C08080EAE}"/>
          </ac:picMkLst>
        </pc:picChg>
        <pc:picChg chg="add del">
          <ac:chgData name="Alex Elwood" userId="8fc76e07110b2250" providerId="LiveId" clId="{A7CCDE7F-8F05-4983-9B7F-62D97DEF44D8}" dt="2023-11-10T08:21:58.738" v="603"/>
          <ac:picMkLst>
            <pc:docMk/>
            <pc:sldMk cId="4229034401" sldId="261"/>
            <ac:picMk id="6152" creationId="{64916705-A883-C767-1D69-84B6D6C9C26C}"/>
          </ac:picMkLst>
        </pc:picChg>
        <pc:picChg chg="add del mod">
          <ac:chgData name="Alex Elwood" userId="8fc76e07110b2250" providerId="LiveId" clId="{A7CCDE7F-8F05-4983-9B7F-62D97DEF44D8}" dt="2023-11-10T15:40:42.091" v="4213" actId="478"/>
          <ac:picMkLst>
            <pc:docMk/>
            <pc:sldMk cId="4229034401" sldId="261"/>
            <ac:picMk id="6154" creationId="{EB90D268-B92F-E909-FEA6-ADB5BEE0F0A3}"/>
          </ac:picMkLst>
        </pc:picChg>
      </pc:sldChg>
      <pc:sldChg chg="addSp delSp modSp add del mod">
        <pc:chgData name="Alex Elwood" userId="8fc76e07110b2250" providerId="LiveId" clId="{A7CCDE7F-8F05-4983-9B7F-62D97DEF44D8}" dt="2023-11-11T07:45:21.102" v="5337" actId="478"/>
        <pc:sldMkLst>
          <pc:docMk/>
          <pc:sldMk cId="94570179" sldId="262"/>
        </pc:sldMkLst>
        <pc:spChg chg="mod">
          <ac:chgData name="Alex Elwood" userId="8fc76e07110b2250" providerId="LiveId" clId="{A7CCDE7F-8F05-4983-9B7F-62D97DEF44D8}" dt="2023-11-10T16:00:18.844" v="5142" actId="207"/>
          <ac:spMkLst>
            <pc:docMk/>
            <pc:sldMk cId="94570179" sldId="262"/>
            <ac:spMk id="3" creationId="{C06B3D87-3ECA-004A-6C30-7D2000A5AF51}"/>
          </ac:spMkLst>
        </pc:spChg>
        <pc:spChg chg="add mod">
          <ac:chgData name="Alex Elwood" userId="8fc76e07110b2250" providerId="LiveId" clId="{A7CCDE7F-8F05-4983-9B7F-62D97DEF44D8}" dt="2023-11-11T07:39:27.871" v="5287" actId="1076"/>
          <ac:spMkLst>
            <pc:docMk/>
            <pc:sldMk cId="94570179" sldId="262"/>
            <ac:spMk id="7" creationId="{BDED2589-03F3-B295-C2D6-38D19A3BEFDE}"/>
          </ac:spMkLst>
        </pc:spChg>
        <pc:spChg chg="add mod">
          <ac:chgData name="Alex Elwood" userId="8fc76e07110b2250" providerId="LiveId" clId="{A7CCDE7F-8F05-4983-9B7F-62D97DEF44D8}" dt="2023-11-10T16:00:15.727" v="5141" actId="1076"/>
          <ac:spMkLst>
            <pc:docMk/>
            <pc:sldMk cId="94570179" sldId="262"/>
            <ac:spMk id="8" creationId="{45B1AA4C-5D04-4E95-DA22-DA0386F70AFE}"/>
          </ac:spMkLst>
        </pc:spChg>
        <pc:spChg chg="add mod">
          <ac:chgData name="Alex Elwood" userId="8fc76e07110b2250" providerId="LiveId" clId="{A7CCDE7F-8F05-4983-9B7F-62D97DEF44D8}" dt="2023-11-10T16:00:08.488" v="5138" actId="1076"/>
          <ac:spMkLst>
            <pc:docMk/>
            <pc:sldMk cId="94570179" sldId="262"/>
            <ac:spMk id="9" creationId="{2A771038-826B-54E1-F333-7F702F029459}"/>
          </ac:spMkLst>
        </pc:spChg>
        <pc:spChg chg="add mod">
          <ac:chgData name="Alex Elwood" userId="8fc76e07110b2250" providerId="LiveId" clId="{A7CCDE7F-8F05-4983-9B7F-62D97DEF44D8}" dt="2023-11-10T16:00:00.425" v="5135" actId="1076"/>
          <ac:spMkLst>
            <pc:docMk/>
            <pc:sldMk cId="94570179" sldId="262"/>
            <ac:spMk id="10" creationId="{D33F5B83-3334-D489-2B49-9F88DA877259}"/>
          </ac:spMkLst>
        </pc:spChg>
        <pc:spChg chg="add mod">
          <ac:chgData name="Alex Elwood" userId="8fc76e07110b2250" providerId="LiveId" clId="{A7CCDE7F-8F05-4983-9B7F-62D97DEF44D8}" dt="2023-11-10T16:01:03.995" v="5160"/>
          <ac:spMkLst>
            <pc:docMk/>
            <pc:sldMk cId="94570179" sldId="262"/>
            <ac:spMk id="11" creationId="{DEEBCB57-1060-11AB-EA36-963D154F9AD1}"/>
          </ac:spMkLst>
        </pc:spChg>
        <pc:spChg chg="add mod">
          <ac:chgData name="Alex Elwood" userId="8fc76e07110b2250" providerId="LiveId" clId="{A7CCDE7F-8F05-4983-9B7F-62D97DEF44D8}" dt="2023-11-10T16:01:27.967" v="5168"/>
          <ac:spMkLst>
            <pc:docMk/>
            <pc:sldMk cId="94570179" sldId="262"/>
            <ac:spMk id="12" creationId="{01203290-5010-C3F6-4DCF-40A0D6FE288E}"/>
          </ac:spMkLst>
        </pc:spChg>
        <pc:picChg chg="add mod">
          <ac:chgData name="Alex Elwood" userId="8fc76e07110b2250" providerId="LiveId" clId="{A7CCDE7F-8F05-4983-9B7F-62D97DEF44D8}" dt="2023-11-10T15:45:46.304" v="4294" actId="1076"/>
          <ac:picMkLst>
            <pc:docMk/>
            <pc:sldMk cId="94570179" sldId="262"/>
            <ac:picMk id="2" creationId="{A012AF7A-5B92-FDE0-A664-DDD8F7001C64}"/>
          </ac:picMkLst>
        </pc:picChg>
        <pc:picChg chg="add mod">
          <ac:chgData name="Alex Elwood" userId="8fc76e07110b2250" providerId="LiveId" clId="{A7CCDE7F-8F05-4983-9B7F-62D97DEF44D8}" dt="2023-11-10T15:46:21.168" v="4307" actId="14100"/>
          <ac:picMkLst>
            <pc:docMk/>
            <pc:sldMk cId="94570179" sldId="262"/>
            <ac:picMk id="4" creationId="{B2D97FB5-6E8B-47F0-D320-F625EA19F114}"/>
          </ac:picMkLst>
        </pc:picChg>
        <pc:picChg chg="add mod">
          <ac:chgData name="Alex Elwood" userId="8fc76e07110b2250" providerId="LiveId" clId="{A7CCDE7F-8F05-4983-9B7F-62D97DEF44D8}" dt="2023-11-10T15:46:15.024" v="4305" actId="1076"/>
          <ac:picMkLst>
            <pc:docMk/>
            <pc:sldMk cId="94570179" sldId="262"/>
            <ac:picMk id="5" creationId="{C34379D7-FA11-6A74-10CA-331532318077}"/>
          </ac:picMkLst>
        </pc:picChg>
        <pc:picChg chg="add mod">
          <ac:chgData name="Alex Elwood" userId="8fc76e07110b2250" providerId="LiveId" clId="{A7CCDE7F-8F05-4983-9B7F-62D97DEF44D8}" dt="2023-11-10T15:46:13.592" v="4304" actId="1076"/>
          <ac:picMkLst>
            <pc:docMk/>
            <pc:sldMk cId="94570179" sldId="262"/>
            <ac:picMk id="6" creationId="{328E6F13-F519-512B-8FB8-30015744768E}"/>
          </ac:picMkLst>
        </pc:picChg>
        <pc:picChg chg="add del mod">
          <ac:chgData name="Alex Elwood" userId="8fc76e07110b2250" providerId="LiveId" clId="{A7CCDE7F-8F05-4983-9B7F-62D97DEF44D8}" dt="2023-11-11T07:45:21.102" v="5337" actId="478"/>
          <ac:picMkLst>
            <pc:docMk/>
            <pc:sldMk cId="94570179" sldId="262"/>
            <ac:picMk id="13" creationId="{473E3B43-0A0E-5276-56AA-12C130D5CC23}"/>
          </ac:picMkLst>
        </pc:picChg>
        <pc:picChg chg="add mod">
          <ac:chgData name="Alex Elwood" userId="8fc76e07110b2250" providerId="LiveId" clId="{A7CCDE7F-8F05-4983-9B7F-62D97DEF44D8}" dt="2023-11-10T15:44:54.824" v="4268" actId="14100"/>
          <ac:picMkLst>
            <pc:docMk/>
            <pc:sldMk cId="94570179" sldId="262"/>
            <ac:picMk id="9218" creationId="{319B145B-90CB-9419-FF40-3E9B3C0CF0B4}"/>
          </ac:picMkLst>
        </pc:picChg>
      </pc:sldChg>
      <pc:sldChg chg="addSp modSp del">
        <pc:chgData name="Alex Elwood" userId="8fc76e07110b2250" providerId="LiveId" clId="{A7CCDE7F-8F05-4983-9B7F-62D97DEF44D8}" dt="2023-11-10T11:06:51.512" v="2294" actId="47"/>
        <pc:sldMkLst>
          <pc:docMk/>
          <pc:sldMk cId="3988575142" sldId="263"/>
        </pc:sldMkLst>
        <pc:picChg chg="add mod">
          <ac:chgData name="Alex Elwood" userId="8fc76e07110b2250" providerId="LiveId" clId="{A7CCDE7F-8F05-4983-9B7F-62D97DEF44D8}" dt="2023-11-10T08:30:24.512" v="672" actId="1076"/>
          <ac:picMkLst>
            <pc:docMk/>
            <pc:sldMk cId="3988575142" sldId="263"/>
            <ac:picMk id="2" creationId="{5D917D8B-EFC1-C684-AB6E-CF935BCF2407}"/>
          </ac:picMkLst>
        </pc:picChg>
      </pc:sldChg>
      <pc:sldChg chg="addSp modSp del ord">
        <pc:chgData name="Alex Elwood" userId="8fc76e07110b2250" providerId="LiveId" clId="{A7CCDE7F-8F05-4983-9B7F-62D97DEF44D8}" dt="2023-11-10T11:05:26.327" v="2227" actId="47"/>
        <pc:sldMkLst>
          <pc:docMk/>
          <pc:sldMk cId="534765341" sldId="264"/>
        </pc:sldMkLst>
        <pc:picChg chg="add mod">
          <ac:chgData name="Alex Elwood" userId="8fc76e07110b2250" providerId="LiveId" clId="{A7CCDE7F-8F05-4983-9B7F-62D97DEF44D8}" dt="2023-11-10T11:04:28.646" v="2218" actId="14100"/>
          <ac:picMkLst>
            <pc:docMk/>
            <pc:sldMk cId="534765341" sldId="264"/>
            <ac:picMk id="13314" creationId="{D054E4DD-807F-6423-4357-4E7CCCF77E38}"/>
          </ac:picMkLst>
        </pc:picChg>
        <pc:picChg chg="add mod">
          <ac:chgData name="Alex Elwood" userId="8fc76e07110b2250" providerId="LiveId" clId="{A7CCDE7F-8F05-4983-9B7F-62D97DEF44D8}" dt="2023-11-10T11:03:42.006" v="2205" actId="14100"/>
          <ac:picMkLst>
            <pc:docMk/>
            <pc:sldMk cId="534765341" sldId="264"/>
            <ac:picMk id="13316" creationId="{A4D9350B-EBED-6CFC-49EE-F2EFEAFF3B6B}"/>
          </ac:picMkLst>
        </pc:picChg>
      </pc:sldChg>
      <pc:sldChg chg="addSp delSp modSp mod ord delAnim modAnim">
        <pc:chgData name="Alex Elwood" userId="8fc76e07110b2250" providerId="LiveId" clId="{A7CCDE7F-8F05-4983-9B7F-62D97DEF44D8}" dt="2023-11-10T15:37:58.277" v="4162"/>
        <pc:sldMkLst>
          <pc:docMk/>
          <pc:sldMk cId="1684365901" sldId="265"/>
        </pc:sldMkLst>
        <pc:spChg chg="add mod">
          <ac:chgData name="Alex Elwood" userId="8fc76e07110b2250" providerId="LiveId" clId="{A7CCDE7F-8F05-4983-9B7F-62D97DEF44D8}" dt="2023-11-10T15:27:04.273" v="3753" actId="14100"/>
          <ac:spMkLst>
            <pc:docMk/>
            <pc:sldMk cId="1684365901" sldId="265"/>
            <ac:spMk id="2" creationId="{81FFB4FA-DF0B-D62A-6239-0142A9FBFE57}"/>
          </ac:spMkLst>
        </pc:spChg>
        <pc:spChg chg="mod">
          <ac:chgData name="Alex Elwood" userId="8fc76e07110b2250" providerId="LiveId" clId="{A7CCDE7F-8F05-4983-9B7F-62D97DEF44D8}" dt="2023-11-10T15:28:18.994" v="3759" actId="1076"/>
          <ac:spMkLst>
            <pc:docMk/>
            <pc:sldMk cId="1684365901" sldId="265"/>
            <ac:spMk id="3" creationId="{C06B3D87-3ECA-004A-6C30-7D2000A5AF51}"/>
          </ac:spMkLst>
        </pc:spChg>
        <pc:spChg chg="add mod">
          <ac:chgData name="Alex Elwood" userId="8fc76e07110b2250" providerId="LiveId" clId="{A7CCDE7F-8F05-4983-9B7F-62D97DEF44D8}" dt="2023-11-10T15:28:16.058" v="3758" actId="1076"/>
          <ac:spMkLst>
            <pc:docMk/>
            <pc:sldMk cId="1684365901" sldId="265"/>
            <ac:spMk id="4" creationId="{610B0053-3101-F37A-CCDB-4CEC68653A08}"/>
          </ac:spMkLst>
        </pc:spChg>
        <pc:spChg chg="add del mod">
          <ac:chgData name="Alex Elwood" userId="8fc76e07110b2250" providerId="LiveId" clId="{A7CCDE7F-8F05-4983-9B7F-62D97DEF44D8}" dt="2023-11-10T15:28:12.414" v="3757" actId="478"/>
          <ac:spMkLst>
            <pc:docMk/>
            <pc:sldMk cId="1684365901" sldId="265"/>
            <ac:spMk id="5" creationId="{E6D9D2A1-5FDD-05A5-A355-0BB268AB2B3C}"/>
          </ac:spMkLst>
        </pc:spChg>
        <pc:spChg chg="add mod">
          <ac:chgData name="Alex Elwood" userId="8fc76e07110b2250" providerId="LiveId" clId="{A7CCDE7F-8F05-4983-9B7F-62D97DEF44D8}" dt="2023-11-10T15:37:51.058" v="4158"/>
          <ac:spMkLst>
            <pc:docMk/>
            <pc:sldMk cId="1684365901" sldId="265"/>
            <ac:spMk id="6" creationId="{C0EC1AB3-F8F3-5433-D431-246B52884409}"/>
          </ac:spMkLst>
        </pc:spChg>
        <pc:spChg chg="add mod">
          <ac:chgData name="Alex Elwood" userId="8fc76e07110b2250" providerId="LiveId" clId="{A7CCDE7F-8F05-4983-9B7F-62D97DEF44D8}" dt="2023-11-10T15:37:58.277" v="4162"/>
          <ac:spMkLst>
            <pc:docMk/>
            <pc:sldMk cId="1684365901" sldId="265"/>
            <ac:spMk id="7" creationId="{224A7BCD-6672-0233-4980-C63D667736AB}"/>
          </ac:spMkLst>
        </pc:spChg>
        <pc:picChg chg="add del mod">
          <ac:chgData name="Alex Elwood" userId="8fc76e07110b2250" providerId="LiveId" clId="{A7CCDE7F-8F05-4983-9B7F-62D97DEF44D8}" dt="2023-11-10T08:44:47.297" v="743"/>
          <ac:picMkLst>
            <pc:docMk/>
            <pc:sldMk cId="1684365901" sldId="265"/>
            <ac:picMk id="2" creationId="{6A1784DC-F66B-B5C9-3166-5EC69DF61433}"/>
          </ac:picMkLst>
        </pc:picChg>
        <pc:picChg chg="add del mod">
          <ac:chgData name="Alex Elwood" userId="8fc76e07110b2250" providerId="LiveId" clId="{A7CCDE7F-8F05-4983-9B7F-62D97DEF44D8}" dt="2023-11-10T15:19:19.372" v="3383" actId="478"/>
          <ac:picMkLst>
            <pc:docMk/>
            <pc:sldMk cId="1684365901" sldId="265"/>
            <ac:picMk id="14338" creationId="{B255585E-B8F2-D76B-65BD-1F586C9196FC}"/>
          </ac:picMkLst>
        </pc:picChg>
      </pc:sldChg>
      <pc:sldChg chg="addSp delSp modSp mod ord">
        <pc:chgData name="Alex Elwood" userId="8fc76e07110b2250" providerId="LiveId" clId="{A7CCDE7F-8F05-4983-9B7F-62D97DEF44D8}" dt="2023-11-10T16:01:26.269" v="5167"/>
        <pc:sldMkLst>
          <pc:docMk/>
          <pc:sldMk cId="3899373474" sldId="266"/>
        </pc:sldMkLst>
        <pc:spChg chg="add mod">
          <ac:chgData name="Alex Elwood" userId="8fc76e07110b2250" providerId="LiveId" clId="{A7CCDE7F-8F05-4983-9B7F-62D97DEF44D8}" dt="2023-11-10T16:01:06.066" v="5161"/>
          <ac:spMkLst>
            <pc:docMk/>
            <pc:sldMk cId="3899373474" sldId="266"/>
            <ac:spMk id="2" creationId="{F734E284-2574-F3E5-9FC4-B7FEB0F74D72}"/>
          </ac:spMkLst>
        </pc:spChg>
        <pc:spChg chg="mod">
          <ac:chgData name="Alex Elwood" userId="8fc76e07110b2250" providerId="LiveId" clId="{A7CCDE7F-8F05-4983-9B7F-62D97DEF44D8}" dt="2023-11-10T15:56:53.243" v="4917" actId="207"/>
          <ac:spMkLst>
            <pc:docMk/>
            <pc:sldMk cId="3899373474" sldId="266"/>
            <ac:spMk id="3" creationId="{C06B3D87-3ECA-004A-6C30-7D2000A5AF51}"/>
          </ac:spMkLst>
        </pc:spChg>
        <pc:spChg chg="add mod">
          <ac:chgData name="Alex Elwood" userId="8fc76e07110b2250" providerId="LiveId" clId="{A7CCDE7F-8F05-4983-9B7F-62D97DEF44D8}" dt="2023-11-10T16:01:26.269" v="5167"/>
          <ac:spMkLst>
            <pc:docMk/>
            <pc:sldMk cId="3899373474" sldId="266"/>
            <ac:spMk id="4" creationId="{089F55E3-6CA3-6F09-8F7D-3006C3B525C5}"/>
          </ac:spMkLst>
        </pc:spChg>
        <pc:picChg chg="add del mod">
          <ac:chgData name="Alex Elwood" userId="8fc76e07110b2250" providerId="LiveId" clId="{A7CCDE7F-8F05-4983-9B7F-62D97DEF44D8}" dt="2023-11-10T08:44:54.831" v="748" actId="478"/>
          <ac:picMkLst>
            <pc:docMk/>
            <pc:sldMk cId="3899373474" sldId="266"/>
            <ac:picMk id="2" creationId="{84054455-7C8B-2995-12F4-8665E722A79C}"/>
          </ac:picMkLst>
        </pc:picChg>
        <pc:picChg chg="add del mod">
          <ac:chgData name="Alex Elwood" userId="8fc76e07110b2250" providerId="LiveId" clId="{A7CCDE7F-8F05-4983-9B7F-62D97DEF44D8}" dt="2023-11-10T15:46:30.776" v="4310" actId="478"/>
          <ac:picMkLst>
            <pc:docMk/>
            <pc:sldMk cId="3899373474" sldId="266"/>
            <ac:picMk id="15362" creationId="{CBF1C0B6-22B0-CF99-789E-F01C206ECD3E}"/>
          </ac:picMkLst>
        </pc:picChg>
      </pc:sldChg>
      <pc:sldChg chg="del">
        <pc:chgData name="Alex Elwood" userId="8fc76e07110b2250" providerId="LiveId" clId="{A7CCDE7F-8F05-4983-9B7F-62D97DEF44D8}" dt="2023-11-10T15:41:36.693" v="4252" actId="47"/>
        <pc:sldMkLst>
          <pc:docMk/>
          <pc:sldMk cId="1073603618" sldId="267"/>
        </pc:sldMkLst>
      </pc:sldChg>
      <pc:sldChg chg="addSp delSp modSp add mod">
        <pc:chgData name="Alex Elwood" userId="8fc76e07110b2250" providerId="LiveId" clId="{A7CCDE7F-8F05-4983-9B7F-62D97DEF44D8}" dt="2023-11-11T07:40:38.974" v="5298" actId="1076"/>
        <pc:sldMkLst>
          <pc:docMk/>
          <pc:sldMk cId="1345161770" sldId="284"/>
        </pc:sldMkLst>
        <pc:spChg chg="mod">
          <ac:chgData name="Alex Elwood" userId="8fc76e07110b2250" providerId="LiveId" clId="{A7CCDE7F-8F05-4983-9B7F-62D97DEF44D8}" dt="2023-11-10T10:58:33.138" v="1811" actId="20577"/>
          <ac:spMkLst>
            <pc:docMk/>
            <pc:sldMk cId="1345161770" sldId="284"/>
            <ac:spMk id="2" creationId="{A60DA641-14C1-B860-B2AC-3B2228CE23BF}"/>
          </ac:spMkLst>
        </pc:spChg>
        <pc:spChg chg="del mod">
          <ac:chgData name="Alex Elwood" userId="8fc76e07110b2250" providerId="LiveId" clId="{A7CCDE7F-8F05-4983-9B7F-62D97DEF44D8}" dt="2023-11-11T07:40:35.265" v="5297" actId="478"/>
          <ac:spMkLst>
            <pc:docMk/>
            <pc:sldMk cId="1345161770" sldId="284"/>
            <ac:spMk id="6" creationId="{975D2E8D-C224-3A50-D88C-99C906C83460}"/>
          </ac:spMkLst>
        </pc:spChg>
        <pc:spChg chg="add mod">
          <ac:chgData name="Alex Elwood" userId="8fc76e07110b2250" providerId="LiveId" clId="{A7CCDE7F-8F05-4983-9B7F-62D97DEF44D8}" dt="2023-11-11T07:40:38.974" v="5298" actId="1076"/>
          <ac:spMkLst>
            <pc:docMk/>
            <pc:sldMk cId="1345161770" sldId="284"/>
            <ac:spMk id="7" creationId="{871800D0-0231-A7D4-A5F5-4E494E8B48C8}"/>
          </ac:spMkLst>
        </pc:spChg>
      </pc:sldChg>
      <pc:sldChg chg="addSp delSp modSp add mod ord setBg">
        <pc:chgData name="Alex Elwood" userId="8fc76e07110b2250" providerId="LiveId" clId="{A7CCDE7F-8F05-4983-9B7F-62D97DEF44D8}" dt="2023-11-10T11:03:01.194" v="2201"/>
        <pc:sldMkLst>
          <pc:docMk/>
          <pc:sldMk cId="1144681198" sldId="310"/>
        </pc:sldMkLst>
        <pc:spChg chg="add del">
          <ac:chgData name="Alex Elwood" userId="8fc76e07110b2250" providerId="LiveId" clId="{A7CCDE7F-8F05-4983-9B7F-62D97DEF44D8}" dt="2023-11-10T06:46:48.145" v="192"/>
          <ac:spMkLst>
            <pc:docMk/>
            <pc:sldMk cId="1144681198" sldId="310"/>
            <ac:spMk id="7" creationId="{352C82D4-C320-5B7C-0729-B6B11D229D8E}"/>
          </ac:spMkLst>
        </pc:spChg>
        <pc:spChg chg="add mod">
          <ac:chgData name="Alex Elwood" userId="8fc76e07110b2250" providerId="LiveId" clId="{A7CCDE7F-8F05-4983-9B7F-62D97DEF44D8}" dt="2023-11-10T10:21:38.146" v="834" actId="1076"/>
          <ac:spMkLst>
            <pc:docMk/>
            <pc:sldMk cId="1144681198" sldId="310"/>
            <ac:spMk id="7" creationId="{E57FD2AE-C653-2734-E1B9-926301E04DAC}"/>
          </ac:spMkLst>
        </pc:spChg>
        <pc:spChg chg="add del">
          <ac:chgData name="Alex Elwood" userId="8fc76e07110b2250" providerId="LiveId" clId="{A7CCDE7F-8F05-4983-9B7F-62D97DEF44D8}" dt="2023-11-10T06:47:03.616" v="194" actId="478"/>
          <ac:spMkLst>
            <pc:docMk/>
            <pc:sldMk cId="1144681198" sldId="310"/>
            <ac:spMk id="8" creationId="{0CCF5FFA-D4B8-43DA-82B3-CEBEE91A7C47}"/>
          </ac:spMkLst>
        </pc:spChg>
        <pc:spChg chg="mod">
          <ac:chgData name="Alex Elwood" userId="8fc76e07110b2250" providerId="LiveId" clId="{A7CCDE7F-8F05-4983-9B7F-62D97DEF44D8}" dt="2023-11-10T07:12:41.261" v="344" actId="1076"/>
          <ac:spMkLst>
            <pc:docMk/>
            <pc:sldMk cId="1144681198" sldId="310"/>
            <ac:spMk id="9" creationId="{2ED9515C-C1BC-FF3D-FA3A-E7E7FEC0CB19}"/>
          </ac:spMkLst>
        </pc:spChg>
        <pc:spChg chg="mod">
          <ac:chgData name="Alex Elwood" userId="8fc76e07110b2250" providerId="LiveId" clId="{A7CCDE7F-8F05-4983-9B7F-62D97DEF44D8}" dt="2023-11-10T07:04:11.543" v="308" actId="1076"/>
          <ac:spMkLst>
            <pc:docMk/>
            <pc:sldMk cId="1144681198" sldId="310"/>
            <ac:spMk id="10" creationId="{9F2F6DA4-68F3-8CA0-BEAE-5841C39D1B60}"/>
          </ac:spMkLst>
        </pc:spChg>
        <pc:spChg chg="mod">
          <ac:chgData name="Alex Elwood" userId="8fc76e07110b2250" providerId="LiveId" clId="{A7CCDE7F-8F05-4983-9B7F-62D97DEF44D8}" dt="2023-11-10T07:11:25.813" v="333" actId="1076"/>
          <ac:spMkLst>
            <pc:docMk/>
            <pc:sldMk cId="1144681198" sldId="310"/>
            <ac:spMk id="11" creationId="{B378962A-B6C9-62E0-FAE3-B76BAF57A741}"/>
          </ac:spMkLst>
        </pc:spChg>
        <pc:spChg chg="add mod">
          <ac:chgData name="Alex Elwood" userId="8fc76e07110b2250" providerId="LiveId" clId="{A7CCDE7F-8F05-4983-9B7F-62D97DEF44D8}" dt="2023-11-10T10:21:42.121" v="836" actId="1076"/>
          <ac:spMkLst>
            <pc:docMk/>
            <pc:sldMk cId="1144681198" sldId="310"/>
            <ac:spMk id="12" creationId="{F0C425AF-F39C-29FD-6CE3-A58EB9384DF8}"/>
          </ac:spMkLst>
        </pc:spChg>
        <pc:spChg chg="mod">
          <ac:chgData name="Alex Elwood" userId="8fc76e07110b2250" providerId="LiveId" clId="{A7CCDE7F-8F05-4983-9B7F-62D97DEF44D8}" dt="2023-11-10T07:07:17.045" v="327" actId="1076"/>
          <ac:spMkLst>
            <pc:docMk/>
            <pc:sldMk cId="1144681198" sldId="310"/>
            <ac:spMk id="13" creationId="{36801A78-FA16-1D22-D3A6-348A5F47BB5E}"/>
          </ac:spMkLst>
        </pc:spChg>
        <pc:spChg chg="mod">
          <ac:chgData name="Alex Elwood" userId="8fc76e07110b2250" providerId="LiveId" clId="{A7CCDE7F-8F05-4983-9B7F-62D97DEF44D8}" dt="2023-11-10T10:20:17.498" v="817" actId="14100"/>
          <ac:spMkLst>
            <pc:docMk/>
            <pc:sldMk cId="1144681198" sldId="310"/>
            <ac:spMk id="14" creationId="{512C4A44-8A4F-41AE-3103-F09522E82017}"/>
          </ac:spMkLst>
        </pc:spChg>
        <pc:spChg chg="mod">
          <ac:chgData name="Alex Elwood" userId="8fc76e07110b2250" providerId="LiveId" clId="{A7CCDE7F-8F05-4983-9B7F-62D97DEF44D8}" dt="2023-11-10T07:07:41.769" v="329" actId="207"/>
          <ac:spMkLst>
            <pc:docMk/>
            <pc:sldMk cId="1144681198" sldId="310"/>
            <ac:spMk id="15" creationId="{354CD561-5C1A-8D93-3411-B045BB46BDC4}"/>
          </ac:spMkLst>
        </pc:spChg>
        <pc:spChg chg="add del">
          <ac:chgData name="Alex Elwood" userId="8fc76e07110b2250" providerId="LiveId" clId="{A7CCDE7F-8F05-4983-9B7F-62D97DEF44D8}" dt="2023-11-10T06:47:21.415" v="196" actId="478"/>
          <ac:spMkLst>
            <pc:docMk/>
            <pc:sldMk cId="1144681198" sldId="310"/>
            <ac:spMk id="16" creationId="{9F58DCE4-F030-18CD-CB2D-67F7EB50057F}"/>
          </ac:spMkLst>
        </pc:spChg>
        <pc:spChg chg="mod">
          <ac:chgData name="Alex Elwood" userId="8fc76e07110b2250" providerId="LiveId" clId="{A7CCDE7F-8F05-4983-9B7F-62D97DEF44D8}" dt="2023-11-10T10:20:21.329" v="819" actId="1076"/>
          <ac:spMkLst>
            <pc:docMk/>
            <pc:sldMk cId="1144681198" sldId="310"/>
            <ac:spMk id="18" creationId="{A0AF6305-DCF2-BF3E-C43E-3246E182951F}"/>
          </ac:spMkLst>
        </pc:spChg>
        <pc:spChg chg="mod">
          <ac:chgData name="Alex Elwood" userId="8fc76e07110b2250" providerId="LiveId" clId="{A7CCDE7F-8F05-4983-9B7F-62D97DEF44D8}" dt="2023-11-10T10:21:23.905" v="830" actId="1076"/>
          <ac:spMkLst>
            <pc:docMk/>
            <pc:sldMk cId="1144681198" sldId="310"/>
            <ac:spMk id="19" creationId="{FAB309A9-1D1C-FBAD-0D78-E99555AEB382}"/>
          </ac:spMkLst>
        </pc:spChg>
        <pc:spChg chg="mod">
          <ac:chgData name="Alex Elwood" userId="8fc76e07110b2250" providerId="LiveId" clId="{A7CCDE7F-8F05-4983-9B7F-62D97DEF44D8}" dt="2023-11-10T10:21:26.978" v="831" actId="1076"/>
          <ac:spMkLst>
            <pc:docMk/>
            <pc:sldMk cId="1144681198" sldId="310"/>
            <ac:spMk id="22" creationId="{43831F17-F34E-D090-89D1-198CA74D330D}"/>
          </ac:spMkLst>
        </pc:spChg>
        <pc:spChg chg="add mod">
          <ac:chgData name="Alex Elwood" userId="8fc76e07110b2250" providerId="LiveId" clId="{A7CCDE7F-8F05-4983-9B7F-62D97DEF44D8}" dt="2023-11-10T07:04:08.230" v="307" actId="1076"/>
          <ac:spMkLst>
            <pc:docMk/>
            <pc:sldMk cId="1144681198" sldId="310"/>
            <ac:spMk id="23" creationId="{375F9290-E3E2-3166-A591-6673C66DD696}"/>
          </ac:spMkLst>
        </pc:spChg>
        <pc:spChg chg="mod">
          <ac:chgData name="Alex Elwood" userId="8fc76e07110b2250" providerId="LiveId" clId="{A7CCDE7F-8F05-4983-9B7F-62D97DEF44D8}" dt="2023-11-10T07:04:42.062" v="317" actId="1076"/>
          <ac:spMkLst>
            <pc:docMk/>
            <pc:sldMk cId="1144681198" sldId="310"/>
            <ac:spMk id="25" creationId="{425ABB98-41B3-B445-E401-6EA907E0DCBF}"/>
          </ac:spMkLst>
        </pc:spChg>
        <pc:spChg chg="del">
          <ac:chgData name="Alex Elwood" userId="8fc76e07110b2250" providerId="LiveId" clId="{A7CCDE7F-8F05-4983-9B7F-62D97DEF44D8}" dt="2023-11-10T06:47:34.752" v="200" actId="478"/>
          <ac:spMkLst>
            <pc:docMk/>
            <pc:sldMk cId="1144681198" sldId="310"/>
            <ac:spMk id="26" creationId="{6AF1AAED-F28F-09A6-AB55-7629A99F8220}"/>
          </ac:spMkLst>
        </pc:spChg>
        <pc:spChg chg="add mod">
          <ac:chgData name="Alex Elwood" userId="8fc76e07110b2250" providerId="LiveId" clId="{A7CCDE7F-8F05-4983-9B7F-62D97DEF44D8}" dt="2023-11-10T07:04:16.334" v="310" actId="1076"/>
          <ac:spMkLst>
            <pc:docMk/>
            <pc:sldMk cId="1144681198" sldId="310"/>
            <ac:spMk id="28" creationId="{A873C6E1-7A47-3B11-1B94-EF8963C3DBB1}"/>
          </ac:spMkLst>
        </pc:spChg>
        <pc:spChg chg="mod">
          <ac:chgData name="Alex Elwood" userId="8fc76e07110b2250" providerId="LiveId" clId="{A7CCDE7F-8F05-4983-9B7F-62D97DEF44D8}" dt="2023-11-10T10:21:34.529" v="833" actId="1076"/>
          <ac:spMkLst>
            <pc:docMk/>
            <pc:sldMk cId="1144681198" sldId="310"/>
            <ac:spMk id="29" creationId="{79F3BB9F-DB83-5CFE-EADF-0A85C9FA54EC}"/>
          </ac:spMkLst>
        </pc:spChg>
        <pc:spChg chg="del">
          <ac:chgData name="Alex Elwood" userId="8fc76e07110b2250" providerId="LiveId" clId="{A7CCDE7F-8F05-4983-9B7F-62D97DEF44D8}" dt="2023-11-10T06:47:03.616" v="194" actId="478"/>
          <ac:spMkLst>
            <pc:docMk/>
            <pc:sldMk cId="1144681198" sldId="310"/>
            <ac:spMk id="30" creationId="{BEABDE77-2CB5-741C-186D-26AC9BAADE61}"/>
          </ac:spMkLst>
        </pc:spChg>
        <pc:spChg chg="mod">
          <ac:chgData name="Alex Elwood" userId="8fc76e07110b2250" providerId="LiveId" clId="{A7CCDE7F-8F05-4983-9B7F-62D97DEF44D8}" dt="2023-11-10T10:21:18.505" v="828" actId="1076"/>
          <ac:spMkLst>
            <pc:docMk/>
            <pc:sldMk cId="1144681198" sldId="310"/>
            <ac:spMk id="31" creationId="{0B1C7E50-EAE5-BA3D-5685-202E47FB065D}"/>
          </ac:spMkLst>
        </pc:spChg>
        <pc:spChg chg="mod">
          <ac:chgData name="Alex Elwood" userId="8fc76e07110b2250" providerId="LiveId" clId="{A7CCDE7F-8F05-4983-9B7F-62D97DEF44D8}" dt="2023-11-10T07:03:57.110" v="303" actId="1076"/>
          <ac:spMkLst>
            <pc:docMk/>
            <pc:sldMk cId="1144681198" sldId="310"/>
            <ac:spMk id="33" creationId="{E7DD60D2-4DB6-278B-E9D9-C4E1C2AE4112}"/>
          </ac:spMkLst>
        </pc:spChg>
        <pc:spChg chg="add mod">
          <ac:chgData name="Alex Elwood" userId="8fc76e07110b2250" providerId="LiveId" clId="{A7CCDE7F-8F05-4983-9B7F-62D97DEF44D8}" dt="2023-11-10T07:28:23.437" v="381" actId="1076"/>
          <ac:spMkLst>
            <pc:docMk/>
            <pc:sldMk cId="1144681198" sldId="310"/>
            <ac:spMk id="34" creationId="{8EF1CB6A-9BA4-95F7-E344-5F03150627B0}"/>
          </ac:spMkLst>
        </pc:spChg>
        <pc:spChg chg="mod">
          <ac:chgData name="Alex Elwood" userId="8fc76e07110b2250" providerId="LiveId" clId="{A7CCDE7F-8F05-4983-9B7F-62D97DEF44D8}" dt="2023-11-10T07:03:53.296" v="301" actId="1076"/>
          <ac:spMkLst>
            <pc:docMk/>
            <pc:sldMk cId="1144681198" sldId="310"/>
            <ac:spMk id="35" creationId="{09CA678F-76B0-9625-5768-49C28FB7EDAE}"/>
          </ac:spMkLst>
        </pc:spChg>
        <pc:spChg chg="add mod">
          <ac:chgData name="Alex Elwood" userId="8fc76e07110b2250" providerId="LiveId" clId="{A7CCDE7F-8F05-4983-9B7F-62D97DEF44D8}" dt="2023-11-10T07:28:56.429" v="389" actId="1076"/>
          <ac:spMkLst>
            <pc:docMk/>
            <pc:sldMk cId="1144681198" sldId="310"/>
            <ac:spMk id="37" creationId="{E494137D-BD13-4854-AFD3-B62681B44EFF}"/>
          </ac:spMkLst>
        </pc:spChg>
        <pc:picChg chg="del">
          <ac:chgData name="Alex Elwood" userId="8fc76e07110b2250" providerId="LiveId" clId="{A7CCDE7F-8F05-4983-9B7F-62D97DEF44D8}" dt="2023-11-10T06:39:08.249" v="109" actId="478"/>
          <ac:picMkLst>
            <pc:docMk/>
            <pc:sldMk cId="1144681198" sldId="310"/>
            <ac:picMk id="6" creationId="{BCA8CCD7-CACB-3B80-AC68-B7637CE66B8A}"/>
          </ac:picMkLst>
        </pc:picChg>
        <pc:picChg chg="del">
          <ac:chgData name="Alex Elwood" userId="8fc76e07110b2250" providerId="LiveId" clId="{A7CCDE7F-8F05-4983-9B7F-62D97DEF44D8}" dt="2023-11-10T06:39:09.304" v="111" actId="478"/>
          <ac:picMkLst>
            <pc:docMk/>
            <pc:sldMk cId="1144681198" sldId="310"/>
            <ac:picMk id="12" creationId="{447A4556-7103-6276-5BAA-A7893DBBB761}"/>
          </ac:picMkLst>
        </pc:picChg>
        <pc:picChg chg="del">
          <ac:chgData name="Alex Elwood" userId="8fc76e07110b2250" providerId="LiveId" clId="{A7CCDE7F-8F05-4983-9B7F-62D97DEF44D8}" dt="2023-11-10T06:39:12.599" v="116" actId="478"/>
          <ac:picMkLst>
            <pc:docMk/>
            <pc:sldMk cId="1144681198" sldId="310"/>
            <ac:picMk id="17" creationId="{E3C9B94E-18E4-10B8-0E3F-D7604DCEB304}"/>
          </ac:picMkLst>
        </pc:picChg>
        <pc:picChg chg="add mod">
          <ac:chgData name="Alex Elwood" userId="8fc76e07110b2250" providerId="LiveId" clId="{A7CCDE7F-8F05-4983-9B7F-62D97DEF44D8}" dt="2023-11-10T07:04:13.158" v="309" actId="1076"/>
          <ac:picMkLst>
            <pc:docMk/>
            <pc:sldMk cId="1144681198" sldId="310"/>
            <ac:picMk id="20" creationId="{B4ED2B69-1E60-9B80-35B9-4A6CB2237B75}"/>
          </ac:picMkLst>
        </pc:picChg>
        <pc:picChg chg="add mod">
          <ac:chgData name="Alex Elwood" userId="8fc76e07110b2250" providerId="LiveId" clId="{A7CCDE7F-8F05-4983-9B7F-62D97DEF44D8}" dt="2023-11-10T10:21:20.161" v="829" actId="1076"/>
          <ac:picMkLst>
            <pc:docMk/>
            <pc:sldMk cId="1144681198" sldId="310"/>
            <ac:picMk id="24" creationId="{E913C6ED-3528-A61D-403E-7E65CDE1EFAA}"/>
          </ac:picMkLst>
        </pc:picChg>
        <pc:picChg chg="add mod">
          <ac:chgData name="Alex Elwood" userId="8fc76e07110b2250" providerId="LiveId" clId="{A7CCDE7F-8F05-4983-9B7F-62D97DEF44D8}" dt="2023-11-10T07:06:48.639" v="324" actId="1076"/>
          <ac:picMkLst>
            <pc:docMk/>
            <pc:sldMk cId="1144681198" sldId="310"/>
            <ac:picMk id="32" creationId="{4E9FB1DD-D2BE-1901-169A-A53B5C40E435}"/>
          </ac:picMkLst>
        </pc:picChg>
        <pc:picChg chg="add mod">
          <ac:chgData name="Alex Elwood" userId="8fc76e07110b2250" providerId="LiveId" clId="{A7CCDE7F-8F05-4983-9B7F-62D97DEF44D8}" dt="2023-11-10T10:21:39.633" v="835" actId="1076"/>
          <ac:picMkLst>
            <pc:docMk/>
            <pc:sldMk cId="1144681198" sldId="310"/>
            <ac:picMk id="1026" creationId="{5DC5B800-327B-AB13-80D5-021E451B5AA5}"/>
          </ac:picMkLst>
        </pc:picChg>
        <pc:picChg chg="add mod">
          <ac:chgData name="Alex Elwood" userId="8fc76e07110b2250" providerId="LiveId" clId="{A7CCDE7F-8F05-4983-9B7F-62D97DEF44D8}" dt="2023-11-10T10:20:18.649" v="818" actId="1076"/>
          <ac:picMkLst>
            <pc:docMk/>
            <pc:sldMk cId="1144681198" sldId="310"/>
            <ac:picMk id="2050" creationId="{A2E726ED-EEBD-F407-46B5-03DEFAEA202A}"/>
          </ac:picMkLst>
        </pc:picChg>
        <pc:picChg chg="del">
          <ac:chgData name="Alex Elwood" userId="8fc76e07110b2250" providerId="LiveId" clId="{A7CCDE7F-8F05-4983-9B7F-62D97DEF44D8}" dt="2023-11-10T06:39:09.759" v="112" actId="478"/>
          <ac:picMkLst>
            <pc:docMk/>
            <pc:sldMk cId="1144681198" sldId="310"/>
            <ac:picMk id="2054" creationId="{B5A82F31-F3B7-3EA5-F3CC-B96D6A40DCF6}"/>
          </ac:picMkLst>
        </pc:picChg>
        <pc:picChg chg="add mod">
          <ac:chgData name="Alex Elwood" userId="8fc76e07110b2250" providerId="LiveId" clId="{A7CCDE7F-8F05-4983-9B7F-62D97DEF44D8}" dt="2023-11-10T07:03:54.983" v="302" actId="1076"/>
          <ac:picMkLst>
            <pc:docMk/>
            <pc:sldMk cId="1144681198" sldId="310"/>
            <ac:picMk id="2055" creationId="{404269C5-E58E-01BC-7B68-E0BB6C2BB221}"/>
          </ac:picMkLst>
        </pc:picChg>
        <pc:picChg chg="add del mod">
          <ac:chgData name="Alex Elwood" userId="8fc76e07110b2250" providerId="LiveId" clId="{A7CCDE7F-8F05-4983-9B7F-62D97DEF44D8}" dt="2023-11-10T07:02:20.975" v="290" actId="478"/>
          <ac:picMkLst>
            <pc:docMk/>
            <pc:sldMk cId="1144681198" sldId="310"/>
            <ac:picMk id="2057" creationId="{910E4EAD-3149-A216-F040-323DB8A0FFAF}"/>
          </ac:picMkLst>
        </pc:picChg>
        <pc:picChg chg="add mod">
          <ac:chgData name="Alex Elwood" userId="8fc76e07110b2250" providerId="LiveId" clId="{A7CCDE7F-8F05-4983-9B7F-62D97DEF44D8}" dt="2023-11-10T07:04:20.390" v="311" actId="1076"/>
          <ac:picMkLst>
            <pc:docMk/>
            <pc:sldMk cId="1144681198" sldId="310"/>
            <ac:picMk id="2059" creationId="{F58E2ED3-5922-E8B4-B0EF-B5447157FAAA}"/>
          </ac:picMkLst>
        </pc:picChg>
        <pc:picChg chg="add mod">
          <ac:chgData name="Alex Elwood" userId="8fc76e07110b2250" providerId="LiveId" clId="{A7CCDE7F-8F05-4983-9B7F-62D97DEF44D8}" dt="2023-11-10T07:11:40.069" v="336" actId="1076"/>
          <ac:picMkLst>
            <pc:docMk/>
            <pc:sldMk cId="1144681198" sldId="310"/>
            <ac:picMk id="2061" creationId="{0780FB34-8F1F-51A3-442C-F1C2F08C58EC}"/>
          </ac:picMkLst>
        </pc:picChg>
        <pc:picChg chg="add mod">
          <ac:chgData name="Alex Elwood" userId="8fc76e07110b2250" providerId="LiveId" clId="{A7CCDE7F-8F05-4983-9B7F-62D97DEF44D8}" dt="2023-11-10T10:21:30.514" v="832" actId="1076"/>
          <ac:picMkLst>
            <pc:docMk/>
            <pc:sldMk cId="1144681198" sldId="310"/>
            <ac:picMk id="2063" creationId="{E9CEFB9D-D51F-16D4-9B25-8A81092E9B21}"/>
          </ac:picMkLst>
        </pc:picChg>
        <pc:picChg chg="add mod">
          <ac:chgData name="Alex Elwood" userId="8fc76e07110b2250" providerId="LiveId" clId="{A7CCDE7F-8F05-4983-9B7F-62D97DEF44D8}" dt="2023-11-10T07:28:16.212" v="379" actId="1076"/>
          <ac:picMkLst>
            <pc:docMk/>
            <pc:sldMk cId="1144681198" sldId="310"/>
            <ac:picMk id="2065" creationId="{3E0AA3F7-4376-EE88-2E05-9522EA5409F4}"/>
          </ac:picMkLst>
        </pc:picChg>
        <pc:picChg chg="del">
          <ac:chgData name="Alex Elwood" userId="8fc76e07110b2250" providerId="LiveId" clId="{A7CCDE7F-8F05-4983-9B7F-62D97DEF44D8}" dt="2023-11-10T06:39:08.865" v="110" actId="478"/>
          <ac:picMkLst>
            <pc:docMk/>
            <pc:sldMk cId="1144681198" sldId="310"/>
            <ac:picMk id="3074" creationId="{889F4EDA-39D7-ED3B-6AB6-51B4C366B9E5}"/>
          </ac:picMkLst>
        </pc:picChg>
        <pc:picChg chg="del">
          <ac:chgData name="Alex Elwood" userId="8fc76e07110b2250" providerId="LiveId" clId="{A7CCDE7F-8F05-4983-9B7F-62D97DEF44D8}" dt="2023-11-10T06:39:10.192" v="113" actId="478"/>
          <ac:picMkLst>
            <pc:docMk/>
            <pc:sldMk cId="1144681198" sldId="310"/>
            <ac:picMk id="3076" creationId="{9A5CA89F-7320-FA96-DC59-2779374F9A6B}"/>
          </ac:picMkLst>
        </pc:picChg>
        <pc:picChg chg="del">
          <ac:chgData name="Alex Elwood" userId="8fc76e07110b2250" providerId="LiveId" clId="{A7CCDE7F-8F05-4983-9B7F-62D97DEF44D8}" dt="2023-11-10T06:39:12.041" v="115" actId="478"/>
          <ac:picMkLst>
            <pc:docMk/>
            <pc:sldMk cId="1144681198" sldId="310"/>
            <ac:picMk id="3078" creationId="{E23067BA-D773-9712-D7A2-775EA19FA893}"/>
          </ac:picMkLst>
        </pc:picChg>
        <pc:picChg chg="del">
          <ac:chgData name="Alex Elwood" userId="8fc76e07110b2250" providerId="LiveId" clId="{A7CCDE7F-8F05-4983-9B7F-62D97DEF44D8}" dt="2023-11-10T06:39:11.207" v="114" actId="478"/>
          <ac:picMkLst>
            <pc:docMk/>
            <pc:sldMk cId="1144681198" sldId="310"/>
            <ac:picMk id="3080" creationId="{7A1DD165-D027-BE98-D0A1-85B2AF0402FC}"/>
          </ac:picMkLst>
        </pc:picChg>
      </pc:sldChg>
      <pc:sldChg chg="addSp modSp add">
        <pc:chgData name="Alex Elwood" userId="8fc76e07110b2250" providerId="LiveId" clId="{A7CCDE7F-8F05-4983-9B7F-62D97DEF44D8}" dt="2023-11-10T16:01:31.152" v="5170"/>
        <pc:sldMkLst>
          <pc:docMk/>
          <pc:sldMk cId="1215429794" sldId="327"/>
        </pc:sldMkLst>
        <pc:spChg chg="add mod">
          <ac:chgData name="Alex Elwood" userId="8fc76e07110b2250" providerId="LiveId" clId="{A7CCDE7F-8F05-4983-9B7F-62D97DEF44D8}" dt="2023-11-10T16:01:00.670" v="5158"/>
          <ac:spMkLst>
            <pc:docMk/>
            <pc:sldMk cId="1215429794" sldId="327"/>
            <ac:spMk id="2" creationId="{798BCD86-3FD3-8919-B13E-064FC563C198}"/>
          </ac:spMkLst>
        </pc:spChg>
        <pc:spChg chg="add mod">
          <ac:chgData name="Alex Elwood" userId="8fc76e07110b2250" providerId="LiveId" clId="{A7CCDE7F-8F05-4983-9B7F-62D97DEF44D8}" dt="2023-11-10T16:01:31.152" v="5170"/>
          <ac:spMkLst>
            <pc:docMk/>
            <pc:sldMk cId="1215429794" sldId="327"/>
            <ac:spMk id="3" creationId="{3777C995-E530-A68D-7954-83E1B9487319}"/>
          </ac:spMkLst>
        </pc:spChg>
      </pc:sldChg>
      <pc:sldChg chg="addSp delSp modSp add mod ord setBg">
        <pc:chgData name="Alex Elwood" userId="8fc76e07110b2250" providerId="LiveId" clId="{A7CCDE7F-8F05-4983-9B7F-62D97DEF44D8}" dt="2023-11-11T07:51:09.822" v="5364" actId="1076"/>
        <pc:sldMkLst>
          <pc:docMk/>
          <pc:sldMk cId="2584818528" sldId="328"/>
        </pc:sldMkLst>
        <pc:spChg chg="del">
          <ac:chgData name="Alex Elwood" userId="8fc76e07110b2250" providerId="LiveId" clId="{A7CCDE7F-8F05-4983-9B7F-62D97DEF44D8}" dt="2023-11-10T16:00:54.716" v="5157" actId="478"/>
          <ac:spMkLst>
            <pc:docMk/>
            <pc:sldMk cId="2584818528" sldId="328"/>
            <ac:spMk id="2" creationId="{25F69189-5C53-CF0D-F727-0F021078FBA0}"/>
          </ac:spMkLst>
        </pc:spChg>
        <pc:spChg chg="add mod">
          <ac:chgData name="Alex Elwood" userId="8fc76e07110b2250" providerId="LiveId" clId="{A7CCDE7F-8F05-4983-9B7F-62D97DEF44D8}" dt="2023-11-10T08:25:59.481" v="639" actId="1076"/>
          <ac:spMkLst>
            <pc:docMk/>
            <pc:sldMk cId="2584818528" sldId="328"/>
            <ac:spMk id="7" creationId="{84F147CA-6A64-51F9-D5DD-A0B6E51E7449}"/>
          </ac:spMkLst>
        </pc:spChg>
        <pc:spChg chg="mod">
          <ac:chgData name="Alex Elwood" userId="8fc76e07110b2250" providerId="LiveId" clId="{A7CCDE7F-8F05-4983-9B7F-62D97DEF44D8}" dt="2023-11-10T08:19:16.326" v="567" actId="207"/>
          <ac:spMkLst>
            <pc:docMk/>
            <pc:sldMk cId="2584818528" sldId="328"/>
            <ac:spMk id="9" creationId="{2ED9515C-C1BC-FF3D-FA3A-E7E7FEC0CB19}"/>
          </ac:spMkLst>
        </pc:spChg>
        <pc:spChg chg="mod">
          <ac:chgData name="Alex Elwood" userId="8fc76e07110b2250" providerId="LiveId" clId="{A7CCDE7F-8F05-4983-9B7F-62D97DEF44D8}" dt="2023-11-10T08:25:56.017" v="638" actId="1076"/>
          <ac:spMkLst>
            <pc:docMk/>
            <pc:sldMk cId="2584818528" sldId="328"/>
            <ac:spMk id="10" creationId="{9F2F6DA4-68F3-8CA0-BEAE-5841C39D1B60}"/>
          </ac:spMkLst>
        </pc:spChg>
        <pc:spChg chg="mod">
          <ac:chgData name="Alex Elwood" userId="8fc76e07110b2250" providerId="LiveId" clId="{A7CCDE7F-8F05-4983-9B7F-62D97DEF44D8}" dt="2023-11-10T08:29:37.729" v="660" actId="1076"/>
          <ac:spMkLst>
            <pc:docMk/>
            <pc:sldMk cId="2584818528" sldId="328"/>
            <ac:spMk id="13" creationId="{36801A78-FA16-1D22-D3A6-348A5F47BB5E}"/>
          </ac:spMkLst>
        </pc:spChg>
        <pc:spChg chg="mod">
          <ac:chgData name="Alex Elwood" userId="8fc76e07110b2250" providerId="LiveId" clId="{A7CCDE7F-8F05-4983-9B7F-62D97DEF44D8}" dt="2023-11-10T08:29:47.401" v="665" actId="14100"/>
          <ac:spMkLst>
            <pc:docMk/>
            <pc:sldMk cId="2584818528" sldId="328"/>
            <ac:spMk id="15" creationId="{354CD561-5C1A-8D93-3411-B045BB46BDC4}"/>
          </ac:spMkLst>
        </pc:spChg>
        <pc:spChg chg="add mod">
          <ac:chgData name="Alex Elwood" userId="8fc76e07110b2250" providerId="LiveId" clId="{A7CCDE7F-8F05-4983-9B7F-62D97DEF44D8}" dt="2023-11-10T08:08:44.697" v="493" actId="1076"/>
          <ac:spMkLst>
            <pc:docMk/>
            <pc:sldMk cId="2584818528" sldId="328"/>
            <ac:spMk id="16" creationId="{0EA32687-6C67-C587-FF1A-10836BBD0B78}"/>
          </ac:spMkLst>
        </pc:spChg>
        <pc:spChg chg="mod">
          <ac:chgData name="Alex Elwood" userId="8fc76e07110b2250" providerId="LiveId" clId="{A7CCDE7F-8F05-4983-9B7F-62D97DEF44D8}" dt="2023-11-10T08:22:41.625" v="611" actId="14100"/>
          <ac:spMkLst>
            <pc:docMk/>
            <pc:sldMk cId="2584818528" sldId="328"/>
            <ac:spMk id="18" creationId="{A0AF6305-DCF2-BF3E-C43E-3246E182951F}"/>
          </ac:spMkLst>
        </pc:spChg>
        <pc:spChg chg="mod">
          <ac:chgData name="Alex Elwood" userId="8fc76e07110b2250" providerId="LiveId" clId="{A7CCDE7F-8F05-4983-9B7F-62D97DEF44D8}" dt="2023-11-10T07:38:07.365" v="410" actId="14100"/>
          <ac:spMkLst>
            <pc:docMk/>
            <pc:sldMk cId="2584818528" sldId="328"/>
            <ac:spMk id="22" creationId="{43831F17-F34E-D090-89D1-198CA74D330D}"/>
          </ac:spMkLst>
        </pc:spChg>
        <pc:spChg chg="mod">
          <ac:chgData name="Alex Elwood" userId="8fc76e07110b2250" providerId="LiveId" clId="{A7CCDE7F-8F05-4983-9B7F-62D97DEF44D8}" dt="2023-11-10T08:26:06.353" v="641" actId="1076"/>
          <ac:spMkLst>
            <pc:docMk/>
            <pc:sldMk cId="2584818528" sldId="328"/>
            <ac:spMk id="23" creationId="{375F9290-E3E2-3166-A591-6673C66DD696}"/>
          </ac:spMkLst>
        </pc:spChg>
        <pc:spChg chg="del mod">
          <ac:chgData name="Alex Elwood" userId="8fc76e07110b2250" providerId="LiveId" clId="{A7CCDE7F-8F05-4983-9B7F-62D97DEF44D8}" dt="2023-11-11T07:51:04.715" v="5362" actId="478"/>
          <ac:spMkLst>
            <pc:docMk/>
            <pc:sldMk cId="2584818528" sldId="328"/>
            <ac:spMk id="25" creationId="{425ABB98-41B3-B445-E401-6EA907E0DCBF}"/>
          </ac:spMkLst>
        </pc:spChg>
        <pc:spChg chg="del">
          <ac:chgData name="Alex Elwood" userId="8fc76e07110b2250" providerId="LiveId" clId="{A7CCDE7F-8F05-4983-9B7F-62D97DEF44D8}" dt="2023-11-10T08:25:31.960" v="627" actId="478"/>
          <ac:spMkLst>
            <pc:docMk/>
            <pc:sldMk cId="2584818528" sldId="328"/>
            <ac:spMk id="28" creationId="{A873C6E1-7A47-3B11-1B94-EF8963C3DBB1}"/>
          </ac:spMkLst>
        </pc:spChg>
        <pc:spChg chg="mod">
          <ac:chgData name="Alex Elwood" userId="8fc76e07110b2250" providerId="LiveId" clId="{A7CCDE7F-8F05-4983-9B7F-62D97DEF44D8}" dt="2023-11-10T08:29:12.519" v="655" actId="14100"/>
          <ac:spMkLst>
            <pc:docMk/>
            <pc:sldMk cId="2584818528" sldId="328"/>
            <ac:spMk id="29" creationId="{79F3BB9F-DB83-5CFE-EADF-0A85C9FA54EC}"/>
          </ac:spMkLst>
        </pc:spChg>
        <pc:spChg chg="mod">
          <ac:chgData name="Alex Elwood" userId="8fc76e07110b2250" providerId="LiveId" clId="{A7CCDE7F-8F05-4983-9B7F-62D97DEF44D8}" dt="2023-11-10T08:29:49.929" v="666" actId="1076"/>
          <ac:spMkLst>
            <pc:docMk/>
            <pc:sldMk cId="2584818528" sldId="328"/>
            <ac:spMk id="31" creationId="{0B1C7E50-EAE5-BA3D-5685-202E47FB065D}"/>
          </ac:spMkLst>
        </pc:spChg>
        <pc:spChg chg="del mod">
          <ac:chgData name="Alex Elwood" userId="8fc76e07110b2250" providerId="LiveId" clId="{A7CCDE7F-8F05-4983-9B7F-62D97DEF44D8}" dt="2023-11-10T08:25:49.756" v="637"/>
          <ac:spMkLst>
            <pc:docMk/>
            <pc:sldMk cId="2584818528" sldId="328"/>
            <ac:spMk id="33" creationId="{E7DD60D2-4DB6-278B-E9D9-C4E1C2AE4112}"/>
          </ac:spMkLst>
        </pc:spChg>
        <pc:spChg chg="mod">
          <ac:chgData name="Alex Elwood" userId="8fc76e07110b2250" providerId="LiveId" clId="{A7CCDE7F-8F05-4983-9B7F-62D97DEF44D8}" dt="2023-11-10T07:46:39.072" v="464" actId="207"/>
          <ac:spMkLst>
            <pc:docMk/>
            <pc:sldMk cId="2584818528" sldId="328"/>
            <ac:spMk id="34" creationId="{8EF1CB6A-9BA4-95F7-E344-5F03150627B0}"/>
          </ac:spMkLst>
        </pc:spChg>
        <pc:spChg chg="mod">
          <ac:chgData name="Alex Elwood" userId="8fc76e07110b2250" providerId="LiveId" clId="{A7CCDE7F-8F05-4983-9B7F-62D97DEF44D8}" dt="2023-11-11T07:51:09.822" v="5364" actId="1076"/>
          <ac:spMkLst>
            <pc:docMk/>
            <pc:sldMk cId="2584818528" sldId="328"/>
            <ac:spMk id="35" creationId="{09CA678F-76B0-9625-5768-49C28FB7EDAE}"/>
          </ac:spMkLst>
        </pc:spChg>
        <pc:spChg chg="mod">
          <ac:chgData name="Alex Elwood" userId="8fc76e07110b2250" providerId="LiveId" clId="{A7CCDE7F-8F05-4983-9B7F-62D97DEF44D8}" dt="2023-11-10T08:08:16.962" v="472" actId="14100"/>
          <ac:spMkLst>
            <pc:docMk/>
            <pc:sldMk cId="2584818528" sldId="328"/>
            <ac:spMk id="37" creationId="{E494137D-BD13-4854-AFD3-B62681B44EFF}"/>
          </ac:spMkLst>
        </pc:spChg>
        <pc:graphicFrameChg chg="add del mod">
          <ac:chgData name="Alex Elwood" userId="8fc76e07110b2250" providerId="LiveId" clId="{A7CCDE7F-8F05-4983-9B7F-62D97DEF44D8}" dt="2023-11-10T07:46:14.140" v="460" actId="478"/>
          <ac:graphicFrameMkLst>
            <pc:docMk/>
            <pc:sldMk cId="2584818528" sldId="328"/>
            <ac:graphicFrameMk id="8" creationId="{41A9D91F-FE83-6E80-F294-DC0EDCAF157E}"/>
          </ac:graphicFrameMkLst>
        </pc:graphicFrameChg>
        <pc:graphicFrameChg chg="add del mod">
          <ac:chgData name="Alex Elwood" userId="8fc76e07110b2250" providerId="LiveId" clId="{A7CCDE7F-8F05-4983-9B7F-62D97DEF44D8}" dt="2023-11-10T07:46:23.588" v="462" actId="478"/>
          <ac:graphicFrameMkLst>
            <pc:docMk/>
            <pc:sldMk cId="2584818528" sldId="328"/>
            <ac:graphicFrameMk id="12" creationId="{DA795B59-0F1E-3BB6-D761-871411B2B322}"/>
          </ac:graphicFrameMkLst>
        </pc:graphicFrameChg>
        <pc:picChg chg="add mod">
          <ac:chgData name="Alex Elwood" userId="8fc76e07110b2250" providerId="LiveId" clId="{A7CCDE7F-8F05-4983-9B7F-62D97DEF44D8}" dt="2023-11-11T07:51:06.605" v="5363" actId="1076"/>
          <ac:picMkLst>
            <pc:docMk/>
            <pc:sldMk cId="2584818528" sldId="328"/>
            <ac:picMk id="2" creationId="{3E3241A1-F4CB-8532-2D1E-64DA06EF7015}"/>
          </ac:picMkLst>
        </pc:picChg>
        <pc:picChg chg="add mod">
          <ac:chgData name="Alex Elwood" userId="8fc76e07110b2250" providerId="LiveId" clId="{A7CCDE7F-8F05-4983-9B7F-62D97DEF44D8}" dt="2023-11-10T07:37:30.004" v="405" actId="1076"/>
          <ac:picMkLst>
            <pc:docMk/>
            <pc:sldMk cId="2584818528" sldId="328"/>
            <ac:picMk id="6" creationId="{6D4C0925-C80D-D62B-B407-0E29E0D2B73A}"/>
          </ac:picMkLst>
        </pc:picChg>
        <pc:picChg chg="add mod">
          <ac:chgData name="Alex Elwood" userId="8fc76e07110b2250" providerId="LiveId" clId="{A7CCDE7F-8F05-4983-9B7F-62D97DEF44D8}" dt="2023-11-10T08:18:41.537" v="564" actId="1076"/>
          <ac:picMkLst>
            <pc:docMk/>
            <pc:sldMk cId="2584818528" sldId="328"/>
            <ac:picMk id="17" creationId="{CF411539-19A7-6222-457F-97731586DA16}"/>
          </ac:picMkLst>
        </pc:picChg>
        <pc:picChg chg="del">
          <ac:chgData name="Alex Elwood" userId="8fc76e07110b2250" providerId="LiveId" clId="{A7CCDE7F-8F05-4983-9B7F-62D97DEF44D8}" dt="2023-11-10T07:37:15.084" v="401" actId="478"/>
          <ac:picMkLst>
            <pc:docMk/>
            <pc:sldMk cId="2584818528" sldId="328"/>
            <ac:picMk id="20" creationId="{B4ED2B69-1E60-9B80-35B9-4A6CB2237B75}"/>
          </ac:picMkLst>
        </pc:picChg>
        <pc:picChg chg="add mod">
          <ac:chgData name="Alex Elwood" userId="8fc76e07110b2250" providerId="LiveId" clId="{A7CCDE7F-8F05-4983-9B7F-62D97DEF44D8}" dt="2023-11-10T08:29:51.736" v="667" actId="1076"/>
          <ac:picMkLst>
            <pc:docMk/>
            <pc:sldMk cId="2584818528" sldId="328"/>
            <ac:picMk id="21" creationId="{0F23F856-22D6-DB5D-01C8-3D3BACCBD1C1}"/>
          </ac:picMkLst>
        </pc:picChg>
        <pc:picChg chg="del">
          <ac:chgData name="Alex Elwood" userId="8fc76e07110b2250" providerId="LiveId" clId="{A7CCDE7F-8F05-4983-9B7F-62D97DEF44D8}" dt="2023-11-10T07:37:13.965" v="399" actId="478"/>
          <ac:picMkLst>
            <pc:docMk/>
            <pc:sldMk cId="2584818528" sldId="328"/>
            <ac:picMk id="24" creationId="{E913C6ED-3528-A61D-403E-7E65CDE1EFAA}"/>
          </ac:picMkLst>
        </pc:picChg>
        <pc:picChg chg="del">
          <ac:chgData name="Alex Elwood" userId="8fc76e07110b2250" providerId="LiveId" clId="{A7CCDE7F-8F05-4983-9B7F-62D97DEF44D8}" dt="2023-11-10T07:37:12.804" v="397" actId="478"/>
          <ac:picMkLst>
            <pc:docMk/>
            <pc:sldMk cId="2584818528" sldId="328"/>
            <ac:picMk id="32" creationId="{4E9FB1DD-D2BE-1901-169A-A53B5C40E435}"/>
          </ac:picMkLst>
        </pc:picChg>
        <pc:picChg chg="del">
          <ac:chgData name="Alex Elwood" userId="8fc76e07110b2250" providerId="LiveId" clId="{A7CCDE7F-8F05-4983-9B7F-62D97DEF44D8}" dt="2023-11-10T07:37:12.228" v="396" actId="478"/>
          <ac:picMkLst>
            <pc:docMk/>
            <pc:sldMk cId="2584818528" sldId="328"/>
            <ac:picMk id="2050" creationId="{A2E726ED-EEBD-F407-46B5-03DEFAEA202A}"/>
          </ac:picMkLst>
        </pc:picChg>
        <pc:picChg chg="del">
          <ac:chgData name="Alex Elwood" userId="8fc76e07110b2250" providerId="LiveId" clId="{A7CCDE7F-8F05-4983-9B7F-62D97DEF44D8}" dt="2023-11-10T07:37:11.740" v="395" actId="478"/>
          <ac:picMkLst>
            <pc:docMk/>
            <pc:sldMk cId="2584818528" sldId="328"/>
            <ac:picMk id="2055" creationId="{404269C5-E58E-01BC-7B68-E0BB6C2BB221}"/>
          </ac:picMkLst>
        </pc:picChg>
        <pc:picChg chg="del">
          <ac:chgData name="Alex Elwood" userId="8fc76e07110b2250" providerId="LiveId" clId="{A7CCDE7F-8F05-4983-9B7F-62D97DEF44D8}" dt="2023-11-10T07:37:11.228" v="394" actId="478"/>
          <ac:picMkLst>
            <pc:docMk/>
            <pc:sldMk cId="2584818528" sldId="328"/>
            <ac:picMk id="2059" creationId="{F58E2ED3-5922-E8B4-B0EF-B5447157FAAA}"/>
          </ac:picMkLst>
        </pc:picChg>
        <pc:picChg chg="del">
          <ac:chgData name="Alex Elwood" userId="8fc76e07110b2250" providerId="LiveId" clId="{A7CCDE7F-8F05-4983-9B7F-62D97DEF44D8}" dt="2023-11-10T07:37:13.300" v="398" actId="478"/>
          <ac:picMkLst>
            <pc:docMk/>
            <pc:sldMk cId="2584818528" sldId="328"/>
            <ac:picMk id="2061" creationId="{0780FB34-8F1F-51A3-442C-F1C2F08C58EC}"/>
          </ac:picMkLst>
        </pc:picChg>
        <pc:picChg chg="del">
          <ac:chgData name="Alex Elwood" userId="8fc76e07110b2250" providerId="LiveId" clId="{A7CCDE7F-8F05-4983-9B7F-62D97DEF44D8}" dt="2023-11-10T07:37:14.468" v="400" actId="478"/>
          <ac:picMkLst>
            <pc:docMk/>
            <pc:sldMk cId="2584818528" sldId="328"/>
            <ac:picMk id="2063" creationId="{E9CEFB9D-D51F-16D4-9B25-8A81092E9B21}"/>
          </ac:picMkLst>
        </pc:picChg>
        <pc:picChg chg="del">
          <ac:chgData name="Alex Elwood" userId="8fc76e07110b2250" providerId="LiveId" clId="{A7CCDE7F-8F05-4983-9B7F-62D97DEF44D8}" dt="2023-11-10T07:37:15.604" v="402" actId="478"/>
          <ac:picMkLst>
            <pc:docMk/>
            <pc:sldMk cId="2584818528" sldId="328"/>
            <ac:picMk id="2065" creationId="{3E0AA3F7-4376-EE88-2E05-9522EA5409F4}"/>
          </ac:picMkLst>
        </pc:picChg>
        <pc:picChg chg="add mod">
          <ac:chgData name="Alex Elwood" userId="8fc76e07110b2250" providerId="LiveId" clId="{A7CCDE7F-8F05-4983-9B7F-62D97DEF44D8}" dt="2023-11-10T08:26:02.937" v="640" actId="1076"/>
          <ac:picMkLst>
            <pc:docMk/>
            <pc:sldMk cId="2584818528" sldId="328"/>
            <ac:picMk id="5122" creationId="{18B1701B-117E-DE31-09F2-012C77967316}"/>
          </ac:picMkLst>
        </pc:picChg>
        <pc:picChg chg="add mod">
          <ac:chgData name="Alex Elwood" userId="8fc76e07110b2250" providerId="LiveId" clId="{A7CCDE7F-8F05-4983-9B7F-62D97DEF44D8}" dt="2023-11-10T07:45:49.371" v="458" actId="1076"/>
          <ac:picMkLst>
            <pc:docMk/>
            <pc:sldMk cId="2584818528" sldId="328"/>
            <ac:picMk id="5124" creationId="{EEDBEBDC-502F-0D8D-3835-4CB712297597}"/>
          </ac:picMkLst>
        </pc:picChg>
        <pc:picChg chg="add mod">
          <ac:chgData name="Alex Elwood" userId="8fc76e07110b2250" providerId="LiveId" clId="{A7CCDE7F-8F05-4983-9B7F-62D97DEF44D8}" dt="2023-11-10T08:08:28.518" v="475" actId="732"/>
          <ac:picMkLst>
            <pc:docMk/>
            <pc:sldMk cId="2584818528" sldId="328"/>
            <ac:picMk id="5126" creationId="{277E42C1-8B0A-7365-E751-DC46C0F3D2A0}"/>
          </ac:picMkLst>
        </pc:picChg>
        <pc:picChg chg="add mod">
          <ac:chgData name="Alex Elwood" userId="8fc76e07110b2250" providerId="LiveId" clId="{A7CCDE7F-8F05-4983-9B7F-62D97DEF44D8}" dt="2023-11-10T08:29:38.792" v="661" actId="1076"/>
          <ac:picMkLst>
            <pc:docMk/>
            <pc:sldMk cId="2584818528" sldId="328"/>
            <ac:picMk id="5128" creationId="{1D103D96-5FEE-FB10-230C-E449D3DB8A8D}"/>
          </ac:picMkLst>
        </pc:picChg>
        <pc:picChg chg="add mod">
          <ac:chgData name="Alex Elwood" userId="8fc76e07110b2250" providerId="LiveId" clId="{A7CCDE7F-8F05-4983-9B7F-62D97DEF44D8}" dt="2023-11-10T08:21:43.057" v="597" actId="1076"/>
          <ac:picMkLst>
            <pc:docMk/>
            <pc:sldMk cId="2584818528" sldId="328"/>
            <ac:picMk id="5130" creationId="{3571641C-6623-E505-B1BB-07E8FF926E2F}"/>
          </ac:picMkLst>
        </pc:picChg>
        <pc:picChg chg="add del mod">
          <ac:chgData name="Alex Elwood" userId="8fc76e07110b2250" providerId="LiveId" clId="{A7CCDE7F-8F05-4983-9B7F-62D97DEF44D8}" dt="2023-11-11T07:45:28.392" v="5338" actId="478"/>
          <ac:picMkLst>
            <pc:docMk/>
            <pc:sldMk cId="2584818528" sldId="328"/>
            <ac:picMk id="5132" creationId="{BE6A5216-076D-6E02-8F31-77E92EB6B609}"/>
          </ac:picMkLst>
        </pc:picChg>
        <pc:picChg chg="add del mod">
          <ac:chgData name="Alex Elwood" userId="8fc76e07110b2250" providerId="LiveId" clId="{A7CCDE7F-8F05-4983-9B7F-62D97DEF44D8}" dt="2023-11-11T07:44:58.485" v="5333" actId="478"/>
          <ac:picMkLst>
            <pc:docMk/>
            <pc:sldMk cId="2584818528" sldId="328"/>
            <ac:picMk id="5134" creationId="{9D500457-D5A5-CA1E-5C6B-E26253122022}"/>
          </ac:picMkLst>
        </pc:picChg>
      </pc:sldChg>
      <pc:sldChg chg="add del setBg">
        <pc:chgData name="Alex Elwood" userId="8fc76e07110b2250" providerId="LiveId" clId="{A7CCDE7F-8F05-4983-9B7F-62D97DEF44D8}" dt="2023-11-10T07:37:06.248" v="392"/>
        <pc:sldMkLst>
          <pc:docMk/>
          <pc:sldMk cId="4156662424" sldId="328"/>
        </pc:sldMkLst>
      </pc:sldChg>
      <pc:sldChg chg="addSp delSp modSp add del">
        <pc:chgData name="Alex Elwood" userId="8fc76e07110b2250" providerId="LiveId" clId="{A7CCDE7F-8F05-4983-9B7F-62D97DEF44D8}" dt="2023-11-10T15:41:11.977" v="4249" actId="47"/>
        <pc:sldMkLst>
          <pc:docMk/>
          <pc:sldMk cId="4002733952" sldId="329"/>
        </pc:sldMkLst>
        <pc:picChg chg="add del mod">
          <ac:chgData name="Alex Elwood" userId="8fc76e07110b2250" providerId="LiveId" clId="{A7CCDE7F-8F05-4983-9B7F-62D97DEF44D8}" dt="2023-11-10T08:30:18.658" v="669"/>
          <ac:picMkLst>
            <pc:docMk/>
            <pc:sldMk cId="4002733952" sldId="329"/>
            <ac:picMk id="2" creationId="{9AA23E76-95CC-5496-41D8-349E4AED030D}"/>
          </ac:picMkLst>
        </pc:picChg>
        <pc:picChg chg="del">
          <ac:chgData name="Alex Elwood" userId="8fc76e07110b2250" providerId="LiveId" clId="{A7CCDE7F-8F05-4983-9B7F-62D97DEF44D8}" dt="2023-11-10T08:22:05.617" v="607" actId="478"/>
          <ac:picMkLst>
            <pc:docMk/>
            <pc:sldMk cId="4002733952" sldId="329"/>
            <ac:picMk id="6146" creationId="{968662EA-9CC9-DBAF-5D42-47CDEE14B11E}"/>
          </ac:picMkLst>
        </pc:picChg>
        <pc:picChg chg="del">
          <ac:chgData name="Alex Elwood" userId="8fc76e07110b2250" providerId="LiveId" clId="{A7CCDE7F-8F05-4983-9B7F-62D97DEF44D8}" dt="2023-11-10T08:22:05.129" v="606" actId="478"/>
          <ac:picMkLst>
            <pc:docMk/>
            <pc:sldMk cId="4002733952" sldId="329"/>
            <ac:picMk id="6148" creationId="{FA78546F-9C54-1868-A0E6-C7A601299952}"/>
          </ac:picMkLst>
        </pc:picChg>
        <pc:picChg chg="del">
          <ac:chgData name="Alex Elwood" userId="8fc76e07110b2250" providerId="LiveId" clId="{A7CCDE7F-8F05-4983-9B7F-62D97DEF44D8}" dt="2023-11-10T08:22:04.546" v="605" actId="478"/>
          <ac:picMkLst>
            <pc:docMk/>
            <pc:sldMk cId="4002733952" sldId="329"/>
            <ac:picMk id="6150" creationId="{E1B92455-3CAD-1F01-CE1B-919C08080EAE}"/>
          </ac:picMkLst>
        </pc:picChg>
      </pc:sldChg>
      <pc:sldChg chg="addSp delSp modSp add mod ord setBg">
        <pc:chgData name="Alex Elwood" userId="8fc76e07110b2250" providerId="LiveId" clId="{A7CCDE7F-8F05-4983-9B7F-62D97DEF44D8}" dt="2023-11-11T07:36:27.071" v="5273"/>
        <pc:sldMkLst>
          <pc:docMk/>
          <pc:sldMk cId="684980781" sldId="330"/>
        </pc:sldMkLst>
        <pc:spChg chg="add mod">
          <ac:chgData name="Alex Elwood" userId="8fc76e07110b2250" providerId="LiveId" clId="{A7CCDE7F-8F05-4983-9B7F-62D97DEF44D8}" dt="2023-11-11T07:35:41.129" v="5258" actId="1076"/>
          <ac:spMkLst>
            <pc:docMk/>
            <pc:sldMk cId="684980781" sldId="330"/>
            <ac:spMk id="6" creationId="{B99F23E4-76C1-4726-A7B2-D813F1899252}"/>
          </ac:spMkLst>
        </pc:spChg>
        <pc:spChg chg="add mod">
          <ac:chgData name="Alex Elwood" userId="8fc76e07110b2250" providerId="LiveId" clId="{A7CCDE7F-8F05-4983-9B7F-62D97DEF44D8}" dt="2023-11-11T07:35:31.623" v="5254" actId="1076"/>
          <ac:spMkLst>
            <pc:docMk/>
            <pc:sldMk cId="684980781" sldId="330"/>
            <ac:spMk id="7" creationId="{5D905D34-4608-295D-3858-10E3B0C93B2E}"/>
          </ac:spMkLst>
        </pc:spChg>
        <pc:spChg chg="del">
          <ac:chgData name="Alex Elwood" userId="8fc76e07110b2250" providerId="LiveId" clId="{A7CCDE7F-8F05-4983-9B7F-62D97DEF44D8}" dt="2023-11-10T08:31:12.713" v="688" actId="478"/>
          <ac:spMkLst>
            <pc:docMk/>
            <pc:sldMk cId="684980781" sldId="330"/>
            <ac:spMk id="7" creationId="{84F147CA-6A64-51F9-D5DD-A0B6E51E7449}"/>
          </ac:spMkLst>
        </pc:spChg>
        <pc:spChg chg="mod">
          <ac:chgData name="Alex Elwood" userId="8fc76e07110b2250" providerId="LiveId" clId="{A7CCDE7F-8F05-4983-9B7F-62D97DEF44D8}" dt="2023-11-10T08:33:06.348" v="703" actId="207"/>
          <ac:spMkLst>
            <pc:docMk/>
            <pc:sldMk cId="684980781" sldId="330"/>
            <ac:spMk id="9" creationId="{2ED9515C-C1BC-FF3D-FA3A-E7E7FEC0CB19}"/>
          </ac:spMkLst>
        </pc:spChg>
        <pc:spChg chg="mod">
          <ac:chgData name="Alex Elwood" userId="8fc76e07110b2250" providerId="LiveId" clId="{A7CCDE7F-8F05-4983-9B7F-62D97DEF44D8}" dt="2023-11-11T07:35:47.079" v="5260" actId="14100"/>
          <ac:spMkLst>
            <pc:docMk/>
            <pc:sldMk cId="684980781" sldId="330"/>
            <ac:spMk id="10" creationId="{9F2F6DA4-68F3-8CA0-BEAE-5841C39D1B60}"/>
          </ac:spMkLst>
        </pc:spChg>
        <pc:spChg chg="mod">
          <ac:chgData name="Alex Elwood" userId="8fc76e07110b2250" providerId="LiveId" clId="{A7CCDE7F-8F05-4983-9B7F-62D97DEF44D8}" dt="2023-11-11T07:35:25.271" v="5251" actId="1076"/>
          <ac:spMkLst>
            <pc:docMk/>
            <pc:sldMk cId="684980781" sldId="330"/>
            <ac:spMk id="13" creationId="{36801A78-FA16-1D22-D3A6-348A5F47BB5E}"/>
          </ac:spMkLst>
        </pc:spChg>
        <pc:spChg chg="mod">
          <ac:chgData name="Alex Elwood" userId="8fc76e07110b2250" providerId="LiveId" clId="{A7CCDE7F-8F05-4983-9B7F-62D97DEF44D8}" dt="2023-11-11T07:36:09.527" v="5265" actId="1076"/>
          <ac:spMkLst>
            <pc:docMk/>
            <pc:sldMk cId="684980781" sldId="330"/>
            <ac:spMk id="14" creationId="{512C4A44-8A4F-41AE-3103-F09522E82017}"/>
          </ac:spMkLst>
        </pc:spChg>
        <pc:spChg chg="mod">
          <ac:chgData name="Alex Elwood" userId="8fc76e07110b2250" providerId="LiveId" clId="{A7CCDE7F-8F05-4983-9B7F-62D97DEF44D8}" dt="2023-11-11T07:35:28.582" v="5253" actId="1076"/>
          <ac:spMkLst>
            <pc:docMk/>
            <pc:sldMk cId="684980781" sldId="330"/>
            <ac:spMk id="15" creationId="{354CD561-5C1A-8D93-3411-B045BB46BDC4}"/>
          </ac:spMkLst>
        </pc:spChg>
        <pc:spChg chg="del">
          <ac:chgData name="Alex Elwood" userId="8fc76e07110b2250" providerId="LiveId" clId="{A7CCDE7F-8F05-4983-9B7F-62D97DEF44D8}" dt="2023-11-10T20:18:15.514" v="5215" actId="478"/>
          <ac:spMkLst>
            <pc:docMk/>
            <pc:sldMk cId="684980781" sldId="330"/>
            <ac:spMk id="16" creationId="{0EA32687-6C67-C587-FF1A-10836BBD0B78}"/>
          </ac:spMkLst>
        </pc:spChg>
        <pc:spChg chg="mod">
          <ac:chgData name="Alex Elwood" userId="8fc76e07110b2250" providerId="LiveId" clId="{A7CCDE7F-8F05-4983-9B7F-62D97DEF44D8}" dt="2023-11-11T07:36:13.736" v="5267" actId="1076"/>
          <ac:spMkLst>
            <pc:docMk/>
            <pc:sldMk cId="684980781" sldId="330"/>
            <ac:spMk id="18" creationId="{A0AF6305-DCF2-BF3E-C43E-3246E182951F}"/>
          </ac:spMkLst>
        </pc:spChg>
        <pc:spChg chg="mod">
          <ac:chgData name="Alex Elwood" userId="8fc76e07110b2250" providerId="LiveId" clId="{A7CCDE7F-8F05-4983-9B7F-62D97DEF44D8}" dt="2023-11-11T07:36:16.647" v="5268" actId="1076"/>
          <ac:spMkLst>
            <pc:docMk/>
            <pc:sldMk cId="684980781" sldId="330"/>
            <ac:spMk id="19" creationId="{FAB309A9-1D1C-FBAD-0D78-E99555AEB382}"/>
          </ac:spMkLst>
        </pc:spChg>
        <pc:spChg chg="mod">
          <ac:chgData name="Alex Elwood" userId="8fc76e07110b2250" providerId="LiveId" clId="{A7CCDE7F-8F05-4983-9B7F-62D97DEF44D8}" dt="2023-11-11T07:36:23.678" v="5271" actId="1076"/>
          <ac:spMkLst>
            <pc:docMk/>
            <pc:sldMk cId="684980781" sldId="330"/>
            <ac:spMk id="22" creationId="{43831F17-F34E-D090-89D1-198CA74D330D}"/>
          </ac:spMkLst>
        </pc:spChg>
        <pc:spChg chg="mod">
          <ac:chgData name="Alex Elwood" userId="8fc76e07110b2250" providerId="LiveId" clId="{A7CCDE7F-8F05-4983-9B7F-62D97DEF44D8}" dt="2023-11-11T07:36:05.903" v="5264" actId="14100"/>
          <ac:spMkLst>
            <pc:docMk/>
            <pc:sldMk cId="684980781" sldId="330"/>
            <ac:spMk id="23" creationId="{375F9290-E3E2-3166-A591-6673C66DD696}"/>
          </ac:spMkLst>
        </pc:spChg>
        <pc:spChg chg="del">
          <ac:chgData name="Alex Elwood" userId="8fc76e07110b2250" providerId="LiveId" clId="{A7CCDE7F-8F05-4983-9B7F-62D97DEF44D8}" dt="2023-11-10T20:17:38.045" v="5209" actId="478"/>
          <ac:spMkLst>
            <pc:docMk/>
            <pc:sldMk cId="684980781" sldId="330"/>
            <ac:spMk id="25" creationId="{425ABB98-41B3-B445-E401-6EA907E0DCBF}"/>
          </ac:spMkLst>
        </pc:spChg>
        <pc:spChg chg="del">
          <ac:chgData name="Alex Elwood" userId="8fc76e07110b2250" providerId="LiveId" clId="{A7CCDE7F-8F05-4983-9B7F-62D97DEF44D8}" dt="2023-11-10T20:17:23.317" v="5207" actId="478"/>
          <ac:spMkLst>
            <pc:docMk/>
            <pc:sldMk cId="684980781" sldId="330"/>
            <ac:spMk id="29" creationId="{79F3BB9F-DB83-5CFE-EADF-0A85C9FA54EC}"/>
          </ac:spMkLst>
        </pc:spChg>
        <pc:spChg chg="del">
          <ac:chgData name="Alex Elwood" userId="8fc76e07110b2250" providerId="LiveId" clId="{A7CCDE7F-8F05-4983-9B7F-62D97DEF44D8}" dt="2023-11-10T20:17:19.631" v="5206" actId="478"/>
          <ac:spMkLst>
            <pc:docMk/>
            <pc:sldMk cId="684980781" sldId="330"/>
            <ac:spMk id="31" creationId="{0B1C7E50-EAE5-BA3D-5685-202E47FB065D}"/>
          </ac:spMkLst>
        </pc:spChg>
        <pc:spChg chg="del">
          <ac:chgData name="Alex Elwood" userId="8fc76e07110b2250" providerId="LiveId" clId="{A7CCDE7F-8F05-4983-9B7F-62D97DEF44D8}" dt="2023-11-10T20:17:57.413" v="5210" actId="478"/>
          <ac:spMkLst>
            <pc:docMk/>
            <pc:sldMk cId="684980781" sldId="330"/>
            <ac:spMk id="34" creationId="{8EF1CB6A-9BA4-95F7-E344-5F03150627B0}"/>
          </ac:spMkLst>
        </pc:spChg>
        <pc:spChg chg="del">
          <ac:chgData name="Alex Elwood" userId="8fc76e07110b2250" providerId="LiveId" clId="{A7CCDE7F-8F05-4983-9B7F-62D97DEF44D8}" dt="2023-11-10T20:17:36.342" v="5208" actId="478"/>
          <ac:spMkLst>
            <pc:docMk/>
            <pc:sldMk cId="684980781" sldId="330"/>
            <ac:spMk id="35" creationId="{09CA678F-76B0-9625-5768-49C28FB7EDAE}"/>
          </ac:spMkLst>
        </pc:spChg>
        <pc:spChg chg="del">
          <ac:chgData name="Alex Elwood" userId="8fc76e07110b2250" providerId="LiveId" clId="{A7CCDE7F-8F05-4983-9B7F-62D97DEF44D8}" dt="2023-11-10T20:17:58.946" v="5211" actId="478"/>
          <ac:spMkLst>
            <pc:docMk/>
            <pc:sldMk cId="684980781" sldId="330"/>
            <ac:spMk id="37" creationId="{E494137D-BD13-4854-AFD3-B62681B44EFF}"/>
          </ac:spMkLst>
        </pc:spChg>
        <pc:picChg chg="del">
          <ac:chgData name="Alex Elwood" userId="8fc76e07110b2250" providerId="LiveId" clId="{A7CCDE7F-8F05-4983-9B7F-62D97DEF44D8}" dt="2023-11-10T08:31:16.537" v="697" actId="478"/>
          <ac:picMkLst>
            <pc:docMk/>
            <pc:sldMk cId="684980781" sldId="330"/>
            <ac:picMk id="6" creationId="{6D4C0925-C80D-D62B-B407-0E29E0D2B73A}"/>
          </ac:picMkLst>
        </pc:picChg>
        <pc:picChg chg="add mod">
          <ac:chgData name="Alex Elwood" userId="8fc76e07110b2250" providerId="LiveId" clId="{A7CCDE7F-8F05-4983-9B7F-62D97DEF44D8}" dt="2023-11-11T07:35:26.560" v="5252" actId="1076"/>
          <ac:picMkLst>
            <pc:docMk/>
            <pc:sldMk cId="684980781" sldId="330"/>
            <ac:picMk id="8" creationId="{6CDDE86D-E765-5DBA-E4C8-8E7C7B2CC7F4}"/>
          </ac:picMkLst>
        </pc:picChg>
        <pc:picChg chg="add mod">
          <ac:chgData name="Alex Elwood" userId="8fc76e07110b2250" providerId="LiveId" clId="{A7CCDE7F-8F05-4983-9B7F-62D97DEF44D8}" dt="2023-11-11T07:35:33.269" v="5255" actId="1076"/>
          <ac:picMkLst>
            <pc:docMk/>
            <pc:sldMk cId="684980781" sldId="330"/>
            <ac:picMk id="12" creationId="{7118181C-6609-DBA0-DEB1-CC579CA710D0}"/>
          </ac:picMkLst>
        </pc:picChg>
        <pc:picChg chg="add mod">
          <ac:chgData name="Alex Elwood" userId="8fc76e07110b2250" providerId="LiveId" clId="{A7CCDE7F-8F05-4983-9B7F-62D97DEF44D8}" dt="2023-11-11T07:36:19.037" v="5269" actId="1076"/>
          <ac:picMkLst>
            <pc:docMk/>
            <pc:sldMk cId="684980781" sldId="330"/>
            <ac:picMk id="17" creationId="{34F6EA5D-B853-434C-A5B4-FE3ED8A89C27}"/>
          </ac:picMkLst>
        </pc:picChg>
        <pc:picChg chg="del">
          <ac:chgData name="Alex Elwood" userId="8fc76e07110b2250" providerId="LiveId" clId="{A7CCDE7F-8F05-4983-9B7F-62D97DEF44D8}" dt="2023-11-10T08:31:10.073" v="684" actId="478"/>
          <ac:picMkLst>
            <pc:docMk/>
            <pc:sldMk cId="684980781" sldId="330"/>
            <ac:picMk id="17" creationId="{CF411539-19A7-6222-457F-97731586DA16}"/>
          </ac:picMkLst>
        </pc:picChg>
        <pc:picChg chg="del">
          <ac:chgData name="Alex Elwood" userId="8fc76e07110b2250" providerId="LiveId" clId="{A7CCDE7F-8F05-4983-9B7F-62D97DEF44D8}" dt="2023-11-10T08:31:16.024" v="696" actId="478"/>
          <ac:picMkLst>
            <pc:docMk/>
            <pc:sldMk cId="684980781" sldId="330"/>
            <ac:picMk id="21" creationId="{0F23F856-22D6-DB5D-01C8-3D3BACCBD1C1}"/>
          </ac:picMkLst>
        </pc:picChg>
        <pc:picChg chg="del">
          <ac:chgData name="Alex Elwood" userId="8fc76e07110b2250" providerId="LiveId" clId="{A7CCDE7F-8F05-4983-9B7F-62D97DEF44D8}" dt="2023-11-10T08:31:11.488" v="687" actId="478"/>
          <ac:picMkLst>
            <pc:docMk/>
            <pc:sldMk cId="684980781" sldId="330"/>
            <ac:picMk id="5122" creationId="{18B1701B-117E-DE31-09F2-012C77967316}"/>
          </ac:picMkLst>
        </pc:picChg>
        <pc:picChg chg="del mod">
          <ac:chgData name="Alex Elwood" userId="8fc76e07110b2250" providerId="LiveId" clId="{A7CCDE7F-8F05-4983-9B7F-62D97DEF44D8}" dt="2023-11-10T08:31:14.209" v="692" actId="478"/>
          <ac:picMkLst>
            <pc:docMk/>
            <pc:sldMk cId="684980781" sldId="330"/>
            <ac:picMk id="5124" creationId="{EEDBEBDC-502F-0D8D-3835-4CB712297597}"/>
          </ac:picMkLst>
        </pc:picChg>
        <pc:picChg chg="del">
          <ac:chgData name="Alex Elwood" userId="8fc76e07110b2250" providerId="LiveId" clId="{A7CCDE7F-8F05-4983-9B7F-62D97DEF44D8}" dt="2023-11-10T08:31:15.337" v="695" actId="478"/>
          <ac:picMkLst>
            <pc:docMk/>
            <pc:sldMk cId="684980781" sldId="330"/>
            <ac:picMk id="5126" creationId="{277E42C1-8B0A-7365-E751-DC46C0F3D2A0}"/>
          </ac:picMkLst>
        </pc:picChg>
        <pc:picChg chg="del">
          <ac:chgData name="Alex Elwood" userId="8fc76e07110b2250" providerId="LiveId" clId="{A7CCDE7F-8F05-4983-9B7F-62D97DEF44D8}" dt="2023-11-10T08:31:10.561" v="685" actId="478"/>
          <ac:picMkLst>
            <pc:docMk/>
            <pc:sldMk cId="684980781" sldId="330"/>
            <ac:picMk id="5128" creationId="{1D103D96-5FEE-FB10-230C-E449D3DB8A8D}"/>
          </ac:picMkLst>
        </pc:picChg>
        <pc:picChg chg="del">
          <ac:chgData name="Alex Elwood" userId="8fc76e07110b2250" providerId="LiveId" clId="{A7CCDE7F-8F05-4983-9B7F-62D97DEF44D8}" dt="2023-11-10T08:31:10.989" v="686" actId="478"/>
          <ac:picMkLst>
            <pc:docMk/>
            <pc:sldMk cId="684980781" sldId="330"/>
            <ac:picMk id="5130" creationId="{3571641C-6623-E505-B1BB-07E8FF926E2F}"/>
          </ac:picMkLst>
        </pc:picChg>
        <pc:picChg chg="del mod">
          <ac:chgData name="Alex Elwood" userId="8fc76e07110b2250" providerId="LiveId" clId="{A7CCDE7F-8F05-4983-9B7F-62D97DEF44D8}" dt="2023-11-10T08:31:13.337" v="690" actId="478"/>
          <ac:picMkLst>
            <pc:docMk/>
            <pc:sldMk cId="684980781" sldId="330"/>
            <ac:picMk id="5132" creationId="{BE6A5216-076D-6E02-8F31-77E92EB6B609}"/>
          </ac:picMkLst>
        </pc:picChg>
        <pc:picChg chg="del mod">
          <ac:chgData name="Alex Elwood" userId="8fc76e07110b2250" providerId="LiveId" clId="{A7CCDE7F-8F05-4983-9B7F-62D97DEF44D8}" dt="2023-11-10T08:31:14.784" v="694" actId="478"/>
          <ac:picMkLst>
            <pc:docMk/>
            <pc:sldMk cId="684980781" sldId="330"/>
            <ac:picMk id="5134" creationId="{9D500457-D5A5-CA1E-5C6B-E26253122022}"/>
          </ac:picMkLst>
        </pc:picChg>
        <pc:picChg chg="add mod">
          <ac:chgData name="Alex Elwood" userId="8fc76e07110b2250" providerId="LiveId" clId="{A7CCDE7F-8F05-4983-9B7F-62D97DEF44D8}" dt="2023-11-10T08:32:27.559" v="700" actId="1076"/>
          <ac:picMkLst>
            <pc:docMk/>
            <pc:sldMk cId="684980781" sldId="330"/>
            <ac:picMk id="10242" creationId="{67A91FE8-00CF-398F-5D2C-EF35BB8D5C43}"/>
          </ac:picMkLst>
        </pc:picChg>
        <pc:picChg chg="add mod">
          <ac:chgData name="Alex Elwood" userId="8fc76e07110b2250" providerId="LiveId" clId="{A7CCDE7F-8F05-4983-9B7F-62D97DEF44D8}" dt="2023-11-11T07:36:10.989" v="5266" actId="1076"/>
          <ac:picMkLst>
            <pc:docMk/>
            <pc:sldMk cId="684980781" sldId="330"/>
            <ac:picMk id="10244" creationId="{6A9C2BCD-4ABE-C222-8349-FED3A40750FE}"/>
          </ac:picMkLst>
        </pc:picChg>
        <pc:picChg chg="add mod">
          <ac:chgData name="Alex Elwood" userId="8fc76e07110b2250" providerId="LiveId" clId="{A7CCDE7F-8F05-4983-9B7F-62D97DEF44D8}" dt="2023-11-11T07:35:48.575" v="5261" actId="1076"/>
          <ac:picMkLst>
            <pc:docMk/>
            <pc:sldMk cId="684980781" sldId="330"/>
            <ac:picMk id="10246" creationId="{C6C1AC33-0376-C6D6-38C0-D061AEAE1C51}"/>
          </ac:picMkLst>
        </pc:picChg>
      </pc:sldChg>
      <pc:sldChg chg="delSp modSp add del setBg">
        <pc:chgData name="Alex Elwood" userId="8fc76e07110b2250" providerId="LiveId" clId="{A7CCDE7F-8F05-4983-9B7F-62D97DEF44D8}" dt="2023-11-10T08:31:04.390" v="682" actId="47"/>
        <pc:sldMkLst>
          <pc:docMk/>
          <pc:sldMk cId="3099983888" sldId="330"/>
        </pc:sldMkLst>
        <pc:picChg chg="del">
          <ac:chgData name="Alex Elwood" userId="8fc76e07110b2250" providerId="LiveId" clId="{A7CCDE7F-8F05-4983-9B7F-62D97DEF44D8}" dt="2023-11-10T08:30:55.393" v="674" actId="478"/>
          <ac:picMkLst>
            <pc:docMk/>
            <pc:sldMk cId="3099983888" sldId="330"/>
            <ac:picMk id="17" creationId="{CF411539-19A7-6222-457F-97731586DA16}"/>
          </ac:picMkLst>
        </pc:picChg>
        <pc:picChg chg="del">
          <ac:chgData name="Alex Elwood" userId="8fc76e07110b2250" providerId="LiveId" clId="{A7CCDE7F-8F05-4983-9B7F-62D97DEF44D8}" dt="2023-11-10T08:30:57.041" v="677" actId="478"/>
          <ac:picMkLst>
            <pc:docMk/>
            <pc:sldMk cId="3099983888" sldId="330"/>
            <ac:picMk id="5122" creationId="{18B1701B-117E-DE31-09F2-012C77967316}"/>
          </ac:picMkLst>
        </pc:picChg>
        <pc:picChg chg="del mod">
          <ac:chgData name="Alex Elwood" userId="8fc76e07110b2250" providerId="LiveId" clId="{A7CCDE7F-8F05-4983-9B7F-62D97DEF44D8}" dt="2023-11-10T08:30:58.954" v="681" actId="478"/>
          <ac:picMkLst>
            <pc:docMk/>
            <pc:sldMk cId="3099983888" sldId="330"/>
            <ac:picMk id="5124" creationId="{EEDBEBDC-502F-0D8D-3835-4CB712297597}"/>
          </ac:picMkLst>
        </pc:picChg>
        <pc:picChg chg="del">
          <ac:chgData name="Alex Elwood" userId="8fc76e07110b2250" providerId="LiveId" clId="{A7CCDE7F-8F05-4983-9B7F-62D97DEF44D8}" dt="2023-11-10T08:30:56.057" v="675" actId="478"/>
          <ac:picMkLst>
            <pc:docMk/>
            <pc:sldMk cId="3099983888" sldId="330"/>
            <ac:picMk id="5128" creationId="{1D103D96-5FEE-FB10-230C-E449D3DB8A8D}"/>
          </ac:picMkLst>
        </pc:picChg>
        <pc:picChg chg="del">
          <ac:chgData name="Alex Elwood" userId="8fc76e07110b2250" providerId="LiveId" clId="{A7CCDE7F-8F05-4983-9B7F-62D97DEF44D8}" dt="2023-11-10T08:30:56.561" v="676" actId="478"/>
          <ac:picMkLst>
            <pc:docMk/>
            <pc:sldMk cId="3099983888" sldId="330"/>
            <ac:picMk id="5130" creationId="{3571641C-6623-E505-B1BB-07E8FF926E2F}"/>
          </ac:picMkLst>
        </pc:picChg>
        <pc:picChg chg="del mod">
          <ac:chgData name="Alex Elwood" userId="8fc76e07110b2250" providerId="LiveId" clId="{A7CCDE7F-8F05-4983-9B7F-62D97DEF44D8}" dt="2023-11-10T08:30:57.720" v="679" actId="478"/>
          <ac:picMkLst>
            <pc:docMk/>
            <pc:sldMk cId="3099983888" sldId="330"/>
            <ac:picMk id="5132" creationId="{BE6A5216-076D-6E02-8F31-77E92EB6B609}"/>
          </ac:picMkLst>
        </pc:picChg>
      </pc:sldChg>
      <pc:sldChg chg="addSp delSp modSp add mod modTransition setBg addAnim delAnim modAnim">
        <pc:chgData name="Alex Elwood" userId="8fc76e07110b2250" providerId="LiveId" clId="{A7CCDE7F-8F05-4983-9B7F-62D97DEF44D8}" dt="2023-11-11T07:41:52.762" v="5310" actId="207"/>
        <pc:sldMkLst>
          <pc:docMk/>
          <pc:sldMk cId="0" sldId="331"/>
        </pc:sldMkLst>
        <pc:spChg chg="add del mod">
          <ac:chgData name="Alex Elwood" userId="8fc76e07110b2250" providerId="LiveId" clId="{A7CCDE7F-8F05-4983-9B7F-62D97DEF44D8}" dt="2023-11-10T11:25:20.650" v="2847" actId="27636"/>
          <ac:spMkLst>
            <pc:docMk/>
            <pc:sldMk cId="0" sldId="331"/>
            <ac:spMk id="2" creationId="{B80539B9-7AE5-6F6B-18EC-6C3B67A20FA2}"/>
          </ac:spMkLst>
        </pc:spChg>
        <pc:spChg chg="add mod">
          <ac:chgData name="Alex Elwood" userId="8fc76e07110b2250" providerId="LiveId" clId="{A7CCDE7F-8F05-4983-9B7F-62D97DEF44D8}" dt="2023-11-10T11:23:39.685" v="2796"/>
          <ac:spMkLst>
            <pc:docMk/>
            <pc:sldMk cId="0" sldId="331"/>
            <ac:spMk id="4" creationId="{B498FBE8-0B6B-6380-5962-C324EF6E4BDB}"/>
          </ac:spMkLst>
        </pc:spChg>
        <pc:spChg chg="add mod">
          <ac:chgData name="Alex Elwood" userId="8fc76e07110b2250" providerId="LiveId" clId="{A7CCDE7F-8F05-4983-9B7F-62D97DEF44D8}" dt="2023-11-10T11:25:24.917" v="2848" actId="14100"/>
          <ac:spMkLst>
            <pc:docMk/>
            <pc:sldMk cId="0" sldId="331"/>
            <ac:spMk id="5" creationId="{75DF7CA6-B89F-0671-B066-1A599E220340}"/>
          </ac:spMkLst>
        </pc:spChg>
        <pc:spChg chg="add mod">
          <ac:chgData name="Alex Elwood" userId="8fc76e07110b2250" providerId="LiveId" clId="{A7CCDE7F-8F05-4983-9B7F-62D97DEF44D8}" dt="2023-11-11T07:41:52.762" v="5310" actId="207"/>
          <ac:spMkLst>
            <pc:docMk/>
            <pc:sldMk cId="0" sldId="331"/>
            <ac:spMk id="6" creationId="{D4B348A5-8C4E-3B11-594E-E355F84CD971}"/>
          </ac:spMkLst>
        </pc:spChg>
        <pc:spChg chg="mod">
          <ac:chgData name="Alex Elwood" userId="8fc76e07110b2250" providerId="LiveId" clId="{A7CCDE7F-8F05-4983-9B7F-62D97DEF44D8}" dt="2023-11-10T10:54:19.951" v="1781" actId="1076"/>
          <ac:spMkLst>
            <pc:docMk/>
            <pc:sldMk cId="0" sldId="331"/>
            <ac:spMk id="16" creationId="{D71EF4D7-A303-44B7-B7EE-712253F2603A}"/>
          </ac:spMkLst>
        </pc:spChg>
        <pc:spChg chg="mod">
          <ac:chgData name="Alex Elwood" userId="8fc76e07110b2250" providerId="LiveId" clId="{A7CCDE7F-8F05-4983-9B7F-62D97DEF44D8}" dt="2023-11-10T10:54:41.319" v="1786" actId="1076"/>
          <ac:spMkLst>
            <pc:docMk/>
            <pc:sldMk cId="0" sldId="331"/>
            <ac:spMk id="17" creationId="{68DB70BF-02CD-40AC-BBB9-3F6B56FA2E7E}"/>
          </ac:spMkLst>
        </pc:spChg>
        <pc:spChg chg="mod">
          <ac:chgData name="Alex Elwood" userId="8fc76e07110b2250" providerId="LiveId" clId="{A7CCDE7F-8F05-4983-9B7F-62D97DEF44D8}" dt="2023-11-10T10:52:52.647" v="1762" actId="1076"/>
          <ac:spMkLst>
            <pc:docMk/>
            <pc:sldMk cId="0" sldId="331"/>
            <ac:spMk id="18" creationId="{E870E8B8-645A-48A9-8329-749ABD36BAA6}"/>
          </ac:spMkLst>
        </pc:spChg>
        <pc:spChg chg="mod">
          <ac:chgData name="Alex Elwood" userId="8fc76e07110b2250" providerId="LiveId" clId="{A7CCDE7F-8F05-4983-9B7F-62D97DEF44D8}" dt="2023-11-10T10:54:32.359" v="1784" actId="1076"/>
          <ac:spMkLst>
            <pc:docMk/>
            <pc:sldMk cId="0" sldId="331"/>
            <ac:spMk id="22" creationId="{06A6A569-13FD-4445-B7D2-C8405DA840FA}"/>
          </ac:spMkLst>
        </pc:spChg>
        <pc:spChg chg="mod">
          <ac:chgData name="Alex Elwood" userId="8fc76e07110b2250" providerId="LiveId" clId="{A7CCDE7F-8F05-4983-9B7F-62D97DEF44D8}" dt="2023-11-10T10:54:09.297" v="1778" actId="14100"/>
          <ac:spMkLst>
            <pc:docMk/>
            <pc:sldMk cId="0" sldId="331"/>
            <ac:spMk id="23" creationId="{3DE60D0E-BA21-4F6C-B4DA-129D7221C8F8}"/>
          </ac:spMkLst>
        </pc:spChg>
        <pc:spChg chg="mod">
          <ac:chgData name="Alex Elwood" userId="8fc76e07110b2250" providerId="LiveId" clId="{A7CCDE7F-8F05-4983-9B7F-62D97DEF44D8}" dt="2023-11-10T10:55:05.111" v="1791" actId="1076"/>
          <ac:spMkLst>
            <pc:docMk/>
            <pc:sldMk cId="0" sldId="331"/>
            <ac:spMk id="26" creationId="{BB59B1A1-0059-471C-8CE4-ED165F83BA2A}"/>
          </ac:spMkLst>
        </pc:spChg>
        <pc:spChg chg="del">
          <ac:chgData name="Alex Elwood" userId="8fc76e07110b2250" providerId="LiveId" clId="{A7CCDE7F-8F05-4983-9B7F-62D97DEF44D8}" dt="2023-11-10T10:52:19.359" v="1755" actId="478"/>
          <ac:spMkLst>
            <pc:docMk/>
            <pc:sldMk cId="0" sldId="331"/>
            <ac:spMk id="4116" creationId="{B2154FC3-2A38-476E-85D3-117D8774813C}"/>
          </ac:spMkLst>
        </pc:spChg>
        <pc:spChg chg="del">
          <ac:chgData name="Alex Elwood" userId="8fc76e07110b2250" providerId="LiveId" clId="{A7CCDE7F-8F05-4983-9B7F-62D97DEF44D8}" dt="2023-11-10T10:52:15.033" v="1752" actId="478"/>
          <ac:spMkLst>
            <pc:docMk/>
            <pc:sldMk cId="0" sldId="331"/>
            <ac:spMk id="4117" creationId="{FDB07BC3-917F-4E44-8C1A-244BF129F0B8}"/>
          </ac:spMkLst>
        </pc:spChg>
        <pc:spChg chg="del">
          <ac:chgData name="Alex Elwood" userId="8fc76e07110b2250" providerId="LiveId" clId="{A7CCDE7F-8F05-4983-9B7F-62D97DEF44D8}" dt="2023-11-10T10:52:20.575" v="1756" actId="478"/>
          <ac:spMkLst>
            <pc:docMk/>
            <pc:sldMk cId="0" sldId="331"/>
            <ac:spMk id="4118" creationId="{3491FF10-A1FC-4229-B845-0580513A48C5}"/>
          </ac:spMkLst>
        </pc:spChg>
        <pc:spChg chg="del">
          <ac:chgData name="Alex Elwood" userId="8fc76e07110b2250" providerId="LiveId" clId="{A7CCDE7F-8F05-4983-9B7F-62D97DEF44D8}" dt="2023-11-10T10:52:22.665" v="1757" actId="478"/>
          <ac:spMkLst>
            <pc:docMk/>
            <pc:sldMk cId="0" sldId="331"/>
            <ac:spMk id="4119" creationId="{FF9E0BB5-93D5-4762-B7A2-357A3B3C334B}"/>
          </ac:spMkLst>
        </pc:spChg>
        <pc:grpChg chg="mod">
          <ac:chgData name="Alex Elwood" userId="8fc76e07110b2250" providerId="LiveId" clId="{A7CCDE7F-8F05-4983-9B7F-62D97DEF44D8}" dt="2023-11-10T10:54:52.024" v="1788" actId="1076"/>
          <ac:grpSpMkLst>
            <pc:docMk/>
            <pc:sldMk cId="0" sldId="331"/>
            <ac:grpSpMk id="4109" creationId="{211A14A0-E708-4267-ABF7-DBAFA9B5E42D}"/>
          </ac:grpSpMkLst>
        </pc:grpChg>
        <pc:picChg chg="add mod">
          <ac:chgData name="Alex Elwood" userId="8fc76e07110b2250" providerId="LiveId" clId="{A7CCDE7F-8F05-4983-9B7F-62D97DEF44D8}" dt="2023-11-10T10:56:59.655" v="1802" actId="1076"/>
          <ac:picMkLst>
            <pc:docMk/>
            <pc:sldMk cId="0" sldId="331"/>
            <ac:picMk id="3" creationId="{063FDBC9-D3AF-6315-AB3F-FF77F2B32313}"/>
          </ac:picMkLst>
        </pc:picChg>
        <pc:picChg chg="mod">
          <ac:chgData name="Alex Elwood" userId="8fc76e07110b2250" providerId="LiveId" clId="{A7CCDE7F-8F05-4983-9B7F-62D97DEF44D8}" dt="2023-11-10T10:52:39.439" v="1759" actId="1076"/>
          <ac:picMkLst>
            <pc:docMk/>
            <pc:sldMk cId="0" sldId="331"/>
            <ac:picMk id="7" creationId="{7B9307B0-2E65-498E-85A6-56AB3CD9947D}"/>
          </ac:picMkLst>
        </pc:picChg>
      </pc:sldChg>
      <pc:sldChg chg="addSp delSp modSp add mod">
        <pc:chgData name="Alex Elwood" userId="8fc76e07110b2250" providerId="LiveId" clId="{A7CCDE7F-8F05-4983-9B7F-62D97DEF44D8}" dt="2023-11-11T07:40:46.195" v="5300"/>
        <pc:sldMkLst>
          <pc:docMk/>
          <pc:sldMk cId="1137932226" sldId="332"/>
        </pc:sldMkLst>
        <pc:spChg chg="mod">
          <ac:chgData name="Alex Elwood" userId="8fc76e07110b2250" providerId="LiveId" clId="{A7CCDE7F-8F05-4983-9B7F-62D97DEF44D8}" dt="2023-11-10T10:58:43.823" v="1814" actId="20577"/>
          <ac:spMkLst>
            <pc:docMk/>
            <pc:sldMk cId="1137932226" sldId="332"/>
            <ac:spMk id="2" creationId="{A60DA641-14C1-B860-B2AC-3B2228CE23BF}"/>
          </ac:spMkLst>
        </pc:spChg>
        <pc:spChg chg="del">
          <ac:chgData name="Alex Elwood" userId="8fc76e07110b2250" providerId="LiveId" clId="{A7CCDE7F-8F05-4983-9B7F-62D97DEF44D8}" dt="2023-11-11T07:40:45.848" v="5299" actId="478"/>
          <ac:spMkLst>
            <pc:docMk/>
            <pc:sldMk cId="1137932226" sldId="332"/>
            <ac:spMk id="6" creationId="{975D2E8D-C224-3A50-D88C-99C906C83460}"/>
          </ac:spMkLst>
        </pc:spChg>
        <pc:spChg chg="add mod">
          <ac:chgData name="Alex Elwood" userId="8fc76e07110b2250" providerId="LiveId" clId="{A7CCDE7F-8F05-4983-9B7F-62D97DEF44D8}" dt="2023-11-11T07:40:46.195" v="5300"/>
          <ac:spMkLst>
            <pc:docMk/>
            <pc:sldMk cId="1137932226" sldId="332"/>
            <ac:spMk id="7" creationId="{BD165947-D2FE-3683-1BA3-F3F45109DD31}"/>
          </ac:spMkLst>
        </pc:spChg>
      </pc:sldChg>
      <pc:sldChg chg="addSp delSp modSp add mod">
        <pc:chgData name="Alex Elwood" userId="8fc76e07110b2250" providerId="LiveId" clId="{A7CCDE7F-8F05-4983-9B7F-62D97DEF44D8}" dt="2023-11-11T07:42:36.127" v="5317" actId="20577"/>
        <pc:sldMkLst>
          <pc:docMk/>
          <pc:sldMk cId="1336063774" sldId="333"/>
        </pc:sldMkLst>
        <pc:spChg chg="mod">
          <ac:chgData name="Alex Elwood" userId="8fc76e07110b2250" providerId="LiveId" clId="{A7CCDE7F-8F05-4983-9B7F-62D97DEF44D8}" dt="2023-11-10T11:26:14.680" v="2855" actId="20577"/>
          <ac:spMkLst>
            <pc:docMk/>
            <pc:sldMk cId="1336063774" sldId="333"/>
            <ac:spMk id="2" creationId="{B80539B9-7AE5-6F6B-18EC-6C3B67A20FA2}"/>
          </ac:spMkLst>
        </pc:spChg>
        <pc:spChg chg="add mod">
          <ac:chgData name="Alex Elwood" userId="8fc76e07110b2250" providerId="LiveId" clId="{A7CCDE7F-8F05-4983-9B7F-62D97DEF44D8}" dt="2023-11-11T07:42:36.127" v="5317" actId="20577"/>
          <ac:spMkLst>
            <pc:docMk/>
            <pc:sldMk cId="1336063774" sldId="333"/>
            <ac:spMk id="3" creationId="{557836C0-7F30-0B5F-8A10-8D6F9E648DCF}"/>
          </ac:spMkLst>
        </pc:spChg>
        <pc:spChg chg="add mod">
          <ac:chgData name="Alex Elwood" userId="8fc76e07110b2250" providerId="LiveId" clId="{A7CCDE7F-8F05-4983-9B7F-62D97DEF44D8}" dt="2023-11-10T11:23:41.867" v="2797"/>
          <ac:spMkLst>
            <pc:docMk/>
            <pc:sldMk cId="1336063774" sldId="333"/>
            <ac:spMk id="6" creationId="{95428D7E-2534-E9A6-D9C0-4BE0584CBE1D}"/>
          </ac:spMkLst>
        </pc:spChg>
        <pc:spChg chg="add mod">
          <ac:chgData name="Alex Elwood" userId="8fc76e07110b2250" providerId="LiveId" clId="{A7CCDE7F-8F05-4983-9B7F-62D97DEF44D8}" dt="2023-11-10T11:23:53.841" v="2802"/>
          <ac:spMkLst>
            <pc:docMk/>
            <pc:sldMk cId="1336063774" sldId="333"/>
            <ac:spMk id="8" creationId="{08EB4E65-5B95-198B-2958-BC38746606EB}"/>
          </ac:spMkLst>
        </pc:spChg>
        <pc:picChg chg="del">
          <ac:chgData name="Alex Elwood" userId="8fc76e07110b2250" providerId="LiveId" clId="{A7CCDE7F-8F05-4983-9B7F-62D97DEF44D8}" dt="2023-11-10T11:03:34.888" v="2204" actId="478"/>
          <ac:picMkLst>
            <pc:docMk/>
            <pc:sldMk cId="1336063774" sldId="333"/>
            <ac:picMk id="3" creationId="{063FDBC9-D3AF-6315-AB3F-FF77F2B32313}"/>
          </ac:picMkLst>
        </pc:picChg>
        <pc:picChg chg="add mod">
          <ac:chgData name="Alex Elwood" userId="8fc76e07110b2250" providerId="LiveId" clId="{A7CCDE7F-8F05-4983-9B7F-62D97DEF44D8}" dt="2023-11-10T11:04:55.222" v="2223" actId="14100"/>
          <ac:picMkLst>
            <pc:docMk/>
            <pc:sldMk cId="1336063774" sldId="333"/>
            <ac:picMk id="4" creationId="{A217B74E-3729-3C3D-28DF-B4A4A8A18B0C}"/>
          </ac:picMkLst>
        </pc:picChg>
        <pc:picChg chg="add mod">
          <ac:chgData name="Alex Elwood" userId="8fc76e07110b2250" providerId="LiveId" clId="{A7CCDE7F-8F05-4983-9B7F-62D97DEF44D8}" dt="2023-11-10T11:04:34.958" v="2220" actId="1076"/>
          <ac:picMkLst>
            <pc:docMk/>
            <pc:sldMk cId="1336063774" sldId="333"/>
            <ac:picMk id="5" creationId="{78805BDF-D1E3-FF8A-345F-8349A77DC185}"/>
          </ac:picMkLst>
        </pc:picChg>
        <pc:picChg chg="mod">
          <ac:chgData name="Alex Elwood" userId="8fc76e07110b2250" providerId="LiveId" clId="{A7CCDE7F-8F05-4983-9B7F-62D97DEF44D8}" dt="2023-11-10T11:05:12.686" v="2226" actId="1076"/>
          <ac:picMkLst>
            <pc:docMk/>
            <pc:sldMk cId="1336063774" sldId="333"/>
            <ac:picMk id="7" creationId="{7B9307B0-2E65-498E-85A6-56AB3CD9947D}"/>
          </ac:picMkLst>
        </pc:picChg>
      </pc:sldChg>
      <pc:sldChg chg="addSp modSp add mod">
        <pc:chgData name="Alex Elwood" userId="8fc76e07110b2250" providerId="LiveId" clId="{A7CCDE7F-8F05-4983-9B7F-62D97DEF44D8}" dt="2023-11-11T07:43:23.503" v="5324" actId="1076"/>
        <pc:sldMkLst>
          <pc:docMk/>
          <pc:sldMk cId="2164127220" sldId="334"/>
        </pc:sldMkLst>
        <pc:spChg chg="mod">
          <ac:chgData name="Alex Elwood" userId="8fc76e07110b2250" providerId="LiveId" clId="{A7CCDE7F-8F05-4983-9B7F-62D97DEF44D8}" dt="2023-11-10T11:27:47.578" v="2881" actId="27636"/>
          <ac:spMkLst>
            <pc:docMk/>
            <pc:sldMk cId="2164127220" sldId="334"/>
            <ac:spMk id="3" creationId="{C06B3D87-3ECA-004A-6C30-7D2000A5AF51}"/>
          </ac:spMkLst>
        </pc:spChg>
        <pc:spChg chg="add mod">
          <ac:chgData name="Alex Elwood" userId="8fc76e07110b2250" providerId="LiveId" clId="{A7CCDE7F-8F05-4983-9B7F-62D97DEF44D8}" dt="2023-11-10T11:23:44.121" v="2798"/>
          <ac:spMkLst>
            <pc:docMk/>
            <pc:sldMk cId="2164127220" sldId="334"/>
            <ac:spMk id="7" creationId="{1C4AA9F4-93B6-10B7-FEEC-B23C60B422B4}"/>
          </ac:spMkLst>
        </pc:spChg>
        <pc:spChg chg="add mod">
          <ac:chgData name="Alex Elwood" userId="8fc76e07110b2250" providerId="LiveId" clId="{A7CCDE7F-8F05-4983-9B7F-62D97DEF44D8}" dt="2023-11-10T11:23:50.362" v="2800"/>
          <ac:spMkLst>
            <pc:docMk/>
            <pc:sldMk cId="2164127220" sldId="334"/>
            <ac:spMk id="8" creationId="{CA302B48-244B-2504-941B-2E6F6A96A321}"/>
          </ac:spMkLst>
        </pc:spChg>
        <pc:spChg chg="add mod">
          <ac:chgData name="Alex Elwood" userId="8fc76e07110b2250" providerId="LiveId" clId="{A7CCDE7F-8F05-4983-9B7F-62D97DEF44D8}" dt="2023-11-11T07:39:36.325" v="5288"/>
          <ac:spMkLst>
            <pc:docMk/>
            <pc:sldMk cId="2164127220" sldId="334"/>
            <ac:spMk id="9" creationId="{3F6D9FBA-9DC3-120D-D6AB-50388A98DC1F}"/>
          </ac:spMkLst>
        </pc:spChg>
        <pc:spChg chg="add mod">
          <ac:chgData name="Alex Elwood" userId="8fc76e07110b2250" providerId="LiveId" clId="{A7CCDE7F-8F05-4983-9B7F-62D97DEF44D8}" dt="2023-11-11T07:43:11.561" v="5321" actId="1076"/>
          <ac:spMkLst>
            <pc:docMk/>
            <pc:sldMk cId="2164127220" sldId="334"/>
            <ac:spMk id="10" creationId="{AB551FA4-499A-6D21-4F6E-491B7C1F63E7}"/>
          </ac:spMkLst>
        </pc:spChg>
        <pc:spChg chg="add mod">
          <ac:chgData name="Alex Elwood" userId="8fc76e07110b2250" providerId="LiveId" clId="{A7CCDE7F-8F05-4983-9B7F-62D97DEF44D8}" dt="2023-11-11T07:43:23.503" v="5324" actId="1076"/>
          <ac:spMkLst>
            <pc:docMk/>
            <pc:sldMk cId="2164127220" sldId="334"/>
            <ac:spMk id="11" creationId="{5ADFE21A-EC23-EE0E-44A6-4122EE5AEABD}"/>
          </ac:spMkLst>
        </pc:spChg>
        <pc:picChg chg="add mod">
          <ac:chgData name="Alex Elwood" userId="8fc76e07110b2250" providerId="LiveId" clId="{A7CCDE7F-8F05-4983-9B7F-62D97DEF44D8}" dt="2023-11-10T11:13:02.990" v="2723" actId="14100"/>
          <ac:picMkLst>
            <pc:docMk/>
            <pc:sldMk cId="2164127220" sldId="334"/>
            <ac:picMk id="2" creationId="{9B27359A-7811-E7E0-089A-B9B4F0973CC5}"/>
          </ac:picMkLst>
        </pc:picChg>
        <pc:picChg chg="add mod">
          <ac:chgData name="Alex Elwood" userId="8fc76e07110b2250" providerId="LiveId" clId="{A7CCDE7F-8F05-4983-9B7F-62D97DEF44D8}" dt="2023-11-10T16:02:34.927" v="5196" actId="1076"/>
          <ac:picMkLst>
            <pc:docMk/>
            <pc:sldMk cId="2164127220" sldId="334"/>
            <ac:picMk id="4" creationId="{082EE52C-BC05-5F08-FD38-DDC47D90FE5F}"/>
          </ac:picMkLst>
        </pc:picChg>
        <pc:picChg chg="add mod">
          <ac:chgData name="Alex Elwood" userId="8fc76e07110b2250" providerId="LiveId" clId="{A7CCDE7F-8F05-4983-9B7F-62D97DEF44D8}" dt="2023-11-10T11:13:43.070" v="2730" actId="1076"/>
          <ac:picMkLst>
            <pc:docMk/>
            <pc:sldMk cId="2164127220" sldId="334"/>
            <ac:picMk id="5" creationId="{67BD35E1-7F40-C60D-097D-65F2524BECA2}"/>
          </ac:picMkLst>
        </pc:picChg>
        <pc:picChg chg="add mod">
          <ac:chgData name="Alex Elwood" userId="8fc76e07110b2250" providerId="LiveId" clId="{A7CCDE7F-8F05-4983-9B7F-62D97DEF44D8}" dt="2023-11-10T11:14:32.549" v="2737" actId="1076"/>
          <ac:picMkLst>
            <pc:docMk/>
            <pc:sldMk cId="2164127220" sldId="334"/>
            <ac:picMk id="6" creationId="{E77C81CF-3B35-7E0E-9383-322F13D1DE13}"/>
          </ac:picMkLst>
        </pc:picChg>
        <pc:picChg chg="add mod">
          <ac:chgData name="Alex Elwood" userId="8fc76e07110b2250" providerId="LiveId" clId="{A7CCDE7F-8F05-4983-9B7F-62D97DEF44D8}" dt="2023-11-11T07:43:13.813" v="5322" actId="1076"/>
          <ac:picMkLst>
            <pc:docMk/>
            <pc:sldMk cId="2164127220" sldId="334"/>
            <ac:picMk id="3074" creationId="{AD754417-B03A-53AC-675F-C157662F7B6C}"/>
          </ac:picMkLst>
        </pc:picChg>
      </pc:sldChg>
      <pc:sldChg chg="modSp add del mod">
        <pc:chgData name="Alex Elwood" userId="8fc76e07110b2250" providerId="LiveId" clId="{A7CCDE7F-8F05-4983-9B7F-62D97DEF44D8}" dt="2023-11-10T11:11:01.634" v="2717" actId="47"/>
        <pc:sldMkLst>
          <pc:docMk/>
          <pc:sldMk cId="643115947" sldId="335"/>
        </pc:sldMkLst>
        <pc:spChg chg="mod">
          <ac:chgData name="Alex Elwood" userId="8fc76e07110b2250" providerId="LiveId" clId="{A7CCDE7F-8F05-4983-9B7F-62D97DEF44D8}" dt="2023-11-10T11:10:13.342" v="2681" actId="20577"/>
          <ac:spMkLst>
            <pc:docMk/>
            <pc:sldMk cId="643115947" sldId="335"/>
            <ac:spMk id="2" creationId="{A60DA641-14C1-B860-B2AC-3B2228CE23BF}"/>
          </ac:spMkLst>
        </pc:spChg>
      </pc:sldChg>
      <pc:sldChg chg="addSp delSp modSp add mod">
        <pc:chgData name="Alex Elwood" userId="8fc76e07110b2250" providerId="LiveId" clId="{A7CCDE7F-8F05-4983-9B7F-62D97DEF44D8}" dt="2023-11-11T07:40:51.411" v="5302"/>
        <pc:sldMkLst>
          <pc:docMk/>
          <pc:sldMk cId="2983647284" sldId="335"/>
        </pc:sldMkLst>
        <pc:spChg chg="mod">
          <ac:chgData name="Alex Elwood" userId="8fc76e07110b2250" providerId="LiveId" clId="{A7CCDE7F-8F05-4983-9B7F-62D97DEF44D8}" dt="2023-11-10T11:11:12.830" v="2720" actId="20577"/>
          <ac:spMkLst>
            <pc:docMk/>
            <pc:sldMk cId="2983647284" sldId="335"/>
            <ac:spMk id="2" creationId="{A60DA641-14C1-B860-B2AC-3B2228CE23BF}"/>
          </ac:spMkLst>
        </pc:spChg>
        <pc:spChg chg="del">
          <ac:chgData name="Alex Elwood" userId="8fc76e07110b2250" providerId="LiveId" clId="{A7CCDE7F-8F05-4983-9B7F-62D97DEF44D8}" dt="2023-11-11T07:40:51.130" v="5301" actId="478"/>
          <ac:spMkLst>
            <pc:docMk/>
            <pc:sldMk cId="2983647284" sldId="335"/>
            <ac:spMk id="6" creationId="{975D2E8D-C224-3A50-D88C-99C906C83460}"/>
          </ac:spMkLst>
        </pc:spChg>
        <pc:spChg chg="add mod">
          <ac:chgData name="Alex Elwood" userId="8fc76e07110b2250" providerId="LiveId" clId="{A7CCDE7F-8F05-4983-9B7F-62D97DEF44D8}" dt="2023-11-11T07:40:51.411" v="5302"/>
          <ac:spMkLst>
            <pc:docMk/>
            <pc:sldMk cId="2983647284" sldId="335"/>
            <ac:spMk id="7" creationId="{B2719006-BEB7-CDFF-804F-0D311645B9B4}"/>
          </ac:spMkLst>
        </pc:spChg>
      </pc:sldChg>
      <pc:sldChg chg="addSp delSp modSp add mod modAnim">
        <pc:chgData name="Alex Elwood" userId="8fc76e07110b2250" providerId="LiveId" clId="{A7CCDE7F-8F05-4983-9B7F-62D97DEF44D8}" dt="2023-11-11T07:44:33.039" v="5330" actId="1076"/>
        <pc:sldMkLst>
          <pc:docMk/>
          <pc:sldMk cId="3713554414" sldId="336"/>
        </pc:sldMkLst>
        <pc:spChg chg="add mod">
          <ac:chgData name="Alex Elwood" userId="8fc76e07110b2250" providerId="LiveId" clId="{A7CCDE7F-8F05-4983-9B7F-62D97DEF44D8}" dt="2023-11-10T15:37:48.279" v="4156"/>
          <ac:spMkLst>
            <pc:docMk/>
            <pc:sldMk cId="3713554414" sldId="336"/>
            <ac:spMk id="2" creationId="{61624400-C1E7-F239-3AC6-2E67B8D83E08}"/>
          </ac:spMkLst>
        </pc:spChg>
        <pc:spChg chg="mod">
          <ac:chgData name="Alex Elwood" userId="8fc76e07110b2250" providerId="LiveId" clId="{A7CCDE7F-8F05-4983-9B7F-62D97DEF44D8}" dt="2023-11-10T11:39:22.686" v="3297" actId="113"/>
          <ac:spMkLst>
            <pc:docMk/>
            <pc:sldMk cId="3713554414" sldId="336"/>
            <ac:spMk id="3" creationId="{C06B3D87-3ECA-004A-6C30-7D2000A5AF51}"/>
          </ac:spMkLst>
        </pc:spChg>
        <pc:spChg chg="add mod">
          <ac:chgData name="Alex Elwood" userId="8fc76e07110b2250" providerId="LiveId" clId="{A7CCDE7F-8F05-4983-9B7F-62D97DEF44D8}" dt="2023-11-10T11:32:52.933" v="3101" actId="688"/>
          <ac:spMkLst>
            <pc:docMk/>
            <pc:sldMk cId="3713554414" sldId="336"/>
            <ac:spMk id="4" creationId="{91E40CF2-6D9A-362B-61ED-17B898D78CA5}"/>
          </ac:spMkLst>
        </pc:spChg>
        <pc:spChg chg="add mod">
          <ac:chgData name="Alex Elwood" userId="8fc76e07110b2250" providerId="LiveId" clId="{A7CCDE7F-8F05-4983-9B7F-62D97DEF44D8}" dt="2023-11-10T11:38:00.036" v="3241" actId="1076"/>
          <ac:spMkLst>
            <pc:docMk/>
            <pc:sldMk cId="3713554414" sldId="336"/>
            <ac:spMk id="5" creationId="{8440D8E1-2B99-C87C-DC7A-A91DC05F86D1}"/>
          </ac:spMkLst>
        </pc:spChg>
        <pc:spChg chg="add mod">
          <ac:chgData name="Alex Elwood" userId="8fc76e07110b2250" providerId="LiveId" clId="{A7CCDE7F-8F05-4983-9B7F-62D97DEF44D8}" dt="2023-11-11T07:44:33.039" v="5330" actId="1076"/>
          <ac:spMkLst>
            <pc:docMk/>
            <pc:sldMk cId="3713554414" sldId="336"/>
            <ac:spMk id="8" creationId="{562D2887-2598-40F6-DF19-DCCF4836E3D2}"/>
          </ac:spMkLst>
        </pc:spChg>
        <pc:spChg chg="add mod">
          <ac:chgData name="Alex Elwood" userId="8fc76e07110b2250" providerId="LiveId" clId="{A7CCDE7F-8F05-4983-9B7F-62D97DEF44D8}" dt="2023-11-10T11:34:57.348" v="3129" actId="1076"/>
          <ac:spMkLst>
            <pc:docMk/>
            <pc:sldMk cId="3713554414" sldId="336"/>
            <ac:spMk id="10" creationId="{87719C94-E660-915B-44A2-EAD39F490EFC}"/>
          </ac:spMkLst>
        </pc:spChg>
        <pc:spChg chg="add mod">
          <ac:chgData name="Alex Elwood" userId="8fc76e07110b2250" providerId="LiveId" clId="{A7CCDE7F-8F05-4983-9B7F-62D97DEF44D8}" dt="2023-11-10T11:35:02.509" v="3131" actId="1076"/>
          <ac:spMkLst>
            <pc:docMk/>
            <pc:sldMk cId="3713554414" sldId="336"/>
            <ac:spMk id="11" creationId="{3FB1608D-FD12-0990-B88E-1BBAEF0BEEEC}"/>
          </ac:spMkLst>
        </pc:spChg>
        <pc:spChg chg="add mod">
          <ac:chgData name="Alex Elwood" userId="8fc76e07110b2250" providerId="LiveId" clId="{A7CCDE7F-8F05-4983-9B7F-62D97DEF44D8}" dt="2023-11-10T11:35:48.125" v="3156" actId="1076"/>
          <ac:spMkLst>
            <pc:docMk/>
            <pc:sldMk cId="3713554414" sldId="336"/>
            <ac:spMk id="12" creationId="{C922CC49-51C2-8AF6-C100-9A102D8926DA}"/>
          </ac:spMkLst>
        </pc:spChg>
        <pc:spChg chg="add mod">
          <ac:chgData name="Alex Elwood" userId="8fc76e07110b2250" providerId="LiveId" clId="{A7CCDE7F-8F05-4983-9B7F-62D97DEF44D8}" dt="2023-11-10T15:37:56.761" v="4160"/>
          <ac:spMkLst>
            <pc:docMk/>
            <pc:sldMk cId="3713554414" sldId="336"/>
            <ac:spMk id="13" creationId="{072CE2CE-CF1A-213E-4993-77D67AE5AEAC}"/>
          </ac:spMkLst>
        </pc:spChg>
        <pc:spChg chg="add mod">
          <ac:chgData name="Alex Elwood" userId="8fc76e07110b2250" providerId="LiveId" clId="{A7CCDE7F-8F05-4983-9B7F-62D97DEF44D8}" dt="2023-11-10T11:35:56.316" v="3160" actId="1076"/>
          <ac:spMkLst>
            <pc:docMk/>
            <pc:sldMk cId="3713554414" sldId="336"/>
            <ac:spMk id="14" creationId="{16AB3BEF-18F7-BD22-EF48-B51EDA64AF92}"/>
          </ac:spMkLst>
        </pc:spChg>
        <pc:spChg chg="add mod">
          <ac:chgData name="Alex Elwood" userId="8fc76e07110b2250" providerId="LiveId" clId="{A7CCDE7F-8F05-4983-9B7F-62D97DEF44D8}" dt="2023-11-10T11:36:32.515" v="3175" actId="13926"/>
          <ac:spMkLst>
            <pc:docMk/>
            <pc:sldMk cId="3713554414" sldId="336"/>
            <ac:spMk id="15" creationId="{6CA781D8-2FE9-DE99-7071-DD79616927BC}"/>
          </ac:spMkLst>
        </pc:spChg>
        <pc:spChg chg="add mod">
          <ac:chgData name="Alex Elwood" userId="8fc76e07110b2250" providerId="LiveId" clId="{A7CCDE7F-8F05-4983-9B7F-62D97DEF44D8}" dt="2023-11-10T11:38:46.520" v="3269" actId="313"/>
          <ac:spMkLst>
            <pc:docMk/>
            <pc:sldMk cId="3713554414" sldId="336"/>
            <ac:spMk id="16" creationId="{CD69A2A8-70A3-D817-6114-7321E50B5A75}"/>
          </ac:spMkLst>
        </pc:spChg>
        <pc:spChg chg="add mod">
          <ac:chgData name="Alex Elwood" userId="8fc76e07110b2250" providerId="LiveId" clId="{A7CCDE7F-8F05-4983-9B7F-62D97DEF44D8}" dt="2023-11-10T11:38:39.557" v="3266" actId="20577"/>
          <ac:spMkLst>
            <pc:docMk/>
            <pc:sldMk cId="3713554414" sldId="336"/>
            <ac:spMk id="17" creationId="{4D882A33-0EFB-2E8C-98B8-903D80A3009A}"/>
          </ac:spMkLst>
        </pc:spChg>
        <pc:spChg chg="add mod">
          <ac:chgData name="Alex Elwood" userId="8fc76e07110b2250" providerId="LiveId" clId="{A7CCDE7F-8F05-4983-9B7F-62D97DEF44D8}" dt="2023-11-10T11:38:37.461" v="3264" actId="20577"/>
          <ac:spMkLst>
            <pc:docMk/>
            <pc:sldMk cId="3713554414" sldId="336"/>
            <ac:spMk id="18" creationId="{9D24FD54-DF34-4558-118C-8664CCFB9410}"/>
          </ac:spMkLst>
        </pc:spChg>
        <pc:spChg chg="add del mod">
          <ac:chgData name="Alex Elwood" userId="8fc76e07110b2250" providerId="LiveId" clId="{A7CCDE7F-8F05-4983-9B7F-62D97DEF44D8}" dt="2023-11-11T07:44:05.028" v="5326"/>
          <ac:spMkLst>
            <pc:docMk/>
            <pc:sldMk cId="3713554414" sldId="336"/>
            <ac:spMk id="19" creationId="{D38D59FA-3A8A-6794-480A-C63FA603AD7A}"/>
          </ac:spMkLst>
        </pc:spChg>
        <pc:spChg chg="add mod">
          <ac:chgData name="Alex Elwood" userId="8fc76e07110b2250" providerId="LiveId" clId="{A7CCDE7F-8F05-4983-9B7F-62D97DEF44D8}" dt="2023-11-11T07:44:18.822" v="5328" actId="1076"/>
          <ac:spMkLst>
            <pc:docMk/>
            <pc:sldMk cId="3713554414" sldId="336"/>
            <ac:spMk id="20" creationId="{9ED4DE30-7879-EC3A-B0FC-F2131B3EECFB}"/>
          </ac:spMkLst>
        </pc:spChg>
        <pc:picChg chg="add del mod">
          <ac:chgData name="Alex Elwood" userId="8fc76e07110b2250" providerId="LiveId" clId="{A7CCDE7F-8F05-4983-9B7F-62D97DEF44D8}" dt="2023-11-10T11:31:50.924" v="3088" actId="478"/>
          <ac:picMkLst>
            <pc:docMk/>
            <pc:sldMk cId="3713554414" sldId="336"/>
            <ac:picMk id="2" creationId="{9A976645-321E-4972-7591-95BFFFA0E454}"/>
          </ac:picMkLst>
        </pc:picChg>
        <pc:picChg chg="add mod">
          <ac:chgData name="Alex Elwood" userId="8fc76e07110b2250" providerId="LiveId" clId="{A7CCDE7F-8F05-4983-9B7F-62D97DEF44D8}" dt="2023-11-10T11:33:55.140" v="3116" actId="14100"/>
          <ac:picMkLst>
            <pc:docMk/>
            <pc:sldMk cId="3713554414" sldId="336"/>
            <ac:picMk id="6" creationId="{17DB7E1C-C1A7-ED82-B600-1835BC153670}"/>
          </ac:picMkLst>
        </pc:picChg>
        <pc:picChg chg="add mod">
          <ac:chgData name="Alex Elwood" userId="8fc76e07110b2250" providerId="LiveId" clId="{A7CCDE7F-8F05-4983-9B7F-62D97DEF44D8}" dt="2023-11-10T11:33:52.758" v="3115" actId="14100"/>
          <ac:picMkLst>
            <pc:docMk/>
            <pc:sldMk cId="3713554414" sldId="336"/>
            <ac:picMk id="7" creationId="{824C9B5F-4240-EAF9-E24F-B5CA411CBB3C}"/>
          </ac:picMkLst>
        </pc:picChg>
        <pc:picChg chg="add mod">
          <ac:chgData name="Alex Elwood" userId="8fc76e07110b2250" providerId="LiveId" clId="{A7CCDE7F-8F05-4983-9B7F-62D97DEF44D8}" dt="2023-11-10T11:34:11.307" v="3120" actId="1076"/>
          <ac:picMkLst>
            <pc:docMk/>
            <pc:sldMk cId="3713554414" sldId="336"/>
            <ac:picMk id="9" creationId="{4D1F4D19-8942-E2BD-F1EA-9AC29DEFB713}"/>
          </ac:picMkLst>
        </pc:picChg>
        <pc:picChg chg="add del mod">
          <ac:chgData name="Alex Elwood" userId="8fc76e07110b2250" providerId="LiveId" clId="{A7CCDE7F-8F05-4983-9B7F-62D97DEF44D8}" dt="2023-11-10T11:37:52.650" v="3239" actId="1076"/>
          <ac:picMkLst>
            <pc:docMk/>
            <pc:sldMk cId="3713554414" sldId="336"/>
            <ac:picMk id="7170" creationId="{00700D9F-C8B9-4C52-E7B1-145C4FD82423}"/>
          </ac:picMkLst>
        </pc:picChg>
      </pc:sldChg>
      <pc:sldChg chg="add del">
        <pc:chgData name="Alex Elwood" userId="8fc76e07110b2250" providerId="LiveId" clId="{A7CCDE7F-8F05-4983-9B7F-62D97DEF44D8}" dt="2023-11-10T11:10:59.782" v="2716" actId="47"/>
        <pc:sldMkLst>
          <pc:docMk/>
          <pc:sldMk cId="3731582104" sldId="336"/>
        </pc:sldMkLst>
      </pc:sldChg>
      <pc:sldChg chg="addSp modSp add mod">
        <pc:chgData name="Alex Elwood" userId="8fc76e07110b2250" providerId="LiveId" clId="{A7CCDE7F-8F05-4983-9B7F-62D97DEF44D8}" dt="2023-11-11T07:44:43.281" v="5332"/>
        <pc:sldMkLst>
          <pc:docMk/>
          <pc:sldMk cId="941442019" sldId="337"/>
        </pc:sldMkLst>
        <pc:spChg chg="add mod">
          <ac:chgData name="Alex Elwood" userId="8fc76e07110b2250" providerId="LiveId" clId="{A7CCDE7F-8F05-4983-9B7F-62D97DEF44D8}" dt="2023-11-10T15:37:51.842" v="4159"/>
          <ac:spMkLst>
            <pc:docMk/>
            <pc:sldMk cId="941442019" sldId="337"/>
            <ac:spMk id="2" creationId="{FB0BF88B-3E83-63AF-B38B-C28298D14025}"/>
          </ac:spMkLst>
        </pc:spChg>
        <pc:spChg chg="mod">
          <ac:chgData name="Alex Elwood" userId="8fc76e07110b2250" providerId="LiveId" clId="{A7CCDE7F-8F05-4983-9B7F-62D97DEF44D8}" dt="2023-11-11T07:18:05.044" v="5250" actId="20577"/>
          <ac:spMkLst>
            <pc:docMk/>
            <pc:sldMk cId="941442019" sldId="337"/>
            <ac:spMk id="3" creationId="{C06B3D87-3ECA-004A-6C30-7D2000A5AF51}"/>
          </ac:spMkLst>
        </pc:spChg>
        <pc:spChg chg="mod">
          <ac:chgData name="Alex Elwood" userId="8fc76e07110b2250" providerId="LiveId" clId="{A7CCDE7F-8F05-4983-9B7F-62D97DEF44D8}" dt="2023-11-10T15:36:17.642" v="4143" actId="1076"/>
          <ac:spMkLst>
            <pc:docMk/>
            <pc:sldMk cId="941442019" sldId="337"/>
            <ac:spMk id="4" creationId="{AEDBC55A-3217-1EDB-FA3D-AC1E89922C4B}"/>
          </ac:spMkLst>
        </pc:spChg>
        <pc:spChg chg="add mod">
          <ac:chgData name="Alex Elwood" userId="8fc76e07110b2250" providerId="LiveId" clId="{A7CCDE7F-8F05-4983-9B7F-62D97DEF44D8}" dt="2023-11-10T15:37:59.271" v="4163"/>
          <ac:spMkLst>
            <pc:docMk/>
            <pc:sldMk cId="941442019" sldId="337"/>
            <ac:spMk id="6" creationId="{0D3CFA9E-90CE-2E85-8EB1-ACDB3212F4E6}"/>
          </ac:spMkLst>
        </pc:spChg>
        <pc:spChg chg="add mod">
          <ac:chgData name="Alex Elwood" userId="8fc76e07110b2250" providerId="LiveId" clId="{A7CCDE7F-8F05-4983-9B7F-62D97DEF44D8}" dt="2023-11-10T16:01:17.428" v="5163"/>
          <ac:spMkLst>
            <pc:docMk/>
            <pc:sldMk cId="941442019" sldId="337"/>
            <ac:spMk id="7" creationId="{A9A016F7-27D0-6D6B-FC8D-0DD4519266A4}"/>
          </ac:spMkLst>
        </pc:spChg>
        <pc:spChg chg="add mod">
          <ac:chgData name="Alex Elwood" userId="8fc76e07110b2250" providerId="LiveId" clId="{A7CCDE7F-8F05-4983-9B7F-62D97DEF44D8}" dt="2023-11-11T07:44:43.281" v="5332"/>
          <ac:spMkLst>
            <pc:docMk/>
            <pc:sldMk cId="941442019" sldId="337"/>
            <ac:spMk id="8" creationId="{C094AF5F-FDB4-0CF1-C8BA-43E9B139D4DD}"/>
          </ac:spMkLst>
        </pc:spChg>
        <pc:picChg chg="mod">
          <ac:chgData name="Alex Elwood" userId="8fc76e07110b2250" providerId="LiveId" clId="{A7CCDE7F-8F05-4983-9B7F-62D97DEF44D8}" dt="2023-11-10T15:36:22.625" v="4145" actId="1076"/>
          <ac:picMkLst>
            <pc:docMk/>
            <pc:sldMk cId="941442019" sldId="337"/>
            <ac:picMk id="5" creationId="{54B58A17-E0E9-11CE-FAB9-DBE6FDA3FA23}"/>
          </ac:picMkLst>
        </pc:picChg>
      </pc:sldChg>
      <pc:sldChg chg="addSp modSp add mod">
        <pc:chgData name="Alex Elwood" userId="8fc76e07110b2250" providerId="LiveId" clId="{A7CCDE7F-8F05-4983-9B7F-62D97DEF44D8}" dt="2023-11-10T16:01:30.133" v="5169"/>
        <pc:sldMkLst>
          <pc:docMk/>
          <pc:sldMk cId="3637343100" sldId="338"/>
        </pc:sldMkLst>
        <pc:spChg chg="add mod">
          <ac:chgData name="Alex Elwood" userId="8fc76e07110b2250" providerId="LiveId" clId="{A7CCDE7F-8F05-4983-9B7F-62D97DEF44D8}" dt="2023-11-10T16:01:01.464" v="5159"/>
          <ac:spMkLst>
            <pc:docMk/>
            <pc:sldMk cId="3637343100" sldId="338"/>
            <ac:spMk id="2" creationId="{6E4F2A64-6F7C-CC68-BD5C-020F64A605E6}"/>
          </ac:spMkLst>
        </pc:spChg>
        <pc:spChg chg="mod">
          <ac:chgData name="Alex Elwood" userId="8fc76e07110b2250" providerId="LiveId" clId="{A7CCDE7F-8F05-4983-9B7F-62D97DEF44D8}" dt="2023-11-10T16:00:47.104" v="5156" actId="20577"/>
          <ac:spMkLst>
            <pc:docMk/>
            <pc:sldMk cId="3637343100" sldId="338"/>
            <ac:spMk id="3" creationId="{C06B3D87-3ECA-004A-6C30-7D2000A5AF51}"/>
          </ac:spMkLst>
        </pc:spChg>
        <pc:spChg chg="add mod">
          <ac:chgData name="Alex Elwood" userId="8fc76e07110b2250" providerId="LiveId" clId="{A7CCDE7F-8F05-4983-9B7F-62D97DEF44D8}" dt="2023-11-10T16:01:30.133" v="5169"/>
          <ac:spMkLst>
            <pc:docMk/>
            <pc:sldMk cId="3637343100" sldId="338"/>
            <ac:spMk id="4" creationId="{5BD60241-26D7-113F-4060-394AF37EBC5E}"/>
          </ac:spMkLst>
        </pc:spChg>
      </pc:sldChg>
      <pc:sldChg chg="add del">
        <pc:chgData name="Alex Elwood" userId="8fc76e07110b2250" providerId="LiveId" clId="{A7CCDE7F-8F05-4983-9B7F-62D97DEF44D8}" dt="2023-11-11T07:39:10.262" v="5285"/>
        <pc:sldMkLst>
          <pc:docMk/>
          <pc:sldMk cId="1060822309" sldId="339"/>
        </pc:sldMkLst>
      </pc:sldChg>
      <pc:sldMasterChg chg="addSp modSp mod setBg modSldLayout">
        <pc:chgData name="Alex Elwood" userId="8fc76e07110b2250" providerId="LiveId" clId="{A7CCDE7F-8F05-4983-9B7F-62D97DEF44D8}" dt="2023-11-10T10:57:18.377" v="1805"/>
        <pc:sldMasterMkLst>
          <pc:docMk/>
          <pc:sldMasterMk cId="0" sldId="2147483696"/>
        </pc:sldMasterMkLst>
        <pc:spChg chg="add mod">
          <ac:chgData name="Alex Elwood" userId="8fc76e07110b2250" providerId="LiveId" clId="{A7CCDE7F-8F05-4983-9B7F-62D97DEF44D8}" dt="2023-11-10T06:40:27.951" v="149" actId="207"/>
          <ac:spMkLst>
            <pc:docMk/>
            <pc:sldMasterMk cId="0" sldId="2147483696"/>
            <ac:spMk id="7" creationId="{876669DA-7DAB-7F82-D694-F5841D02C050}"/>
          </ac:spMkLst>
        </pc:spChg>
        <pc:sldLayoutChg chg="setBg">
          <pc:chgData name="Alex Elwood" userId="8fc76e07110b2250" providerId="LiveId" clId="{A7CCDE7F-8F05-4983-9B7F-62D97DEF44D8}" dt="2023-11-10T10:57:18.377" v="1805"/>
          <pc:sldLayoutMkLst>
            <pc:docMk/>
            <pc:sldMasterMk cId="0" sldId="2147483696"/>
            <pc:sldLayoutMk cId="0" sldId="2147483697"/>
          </pc:sldLayoutMkLst>
        </pc:sldLayoutChg>
        <pc:sldLayoutChg chg="setBg">
          <pc:chgData name="Alex Elwood" userId="8fc76e07110b2250" providerId="LiveId" clId="{A7CCDE7F-8F05-4983-9B7F-62D97DEF44D8}" dt="2023-11-10T10:57:18.377" v="1805"/>
          <pc:sldLayoutMkLst>
            <pc:docMk/>
            <pc:sldMasterMk cId="0" sldId="2147483696"/>
            <pc:sldLayoutMk cId="0" sldId="2147483698"/>
          </pc:sldLayoutMkLst>
        </pc:sldLayoutChg>
        <pc:sldLayoutChg chg="setBg">
          <pc:chgData name="Alex Elwood" userId="8fc76e07110b2250" providerId="LiveId" clId="{A7CCDE7F-8F05-4983-9B7F-62D97DEF44D8}" dt="2023-11-10T10:57:18.377" v="1805"/>
          <pc:sldLayoutMkLst>
            <pc:docMk/>
            <pc:sldMasterMk cId="0" sldId="2147483696"/>
            <pc:sldLayoutMk cId="0" sldId="2147483699"/>
          </pc:sldLayoutMkLst>
        </pc:sldLayoutChg>
        <pc:sldLayoutChg chg="setBg">
          <pc:chgData name="Alex Elwood" userId="8fc76e07110b2250" providerId="LiveId" clId="{A7CCDE7F-8F05-4983-9B7F-62D97DEF44D8}" dt="2023-11-10T10:57:18.377" v="1805"/>
          <pc:sldLayoutMkLst>
            <pc:docMk/>
            <pc:sldMasterMk cId="0" sldId="2147483696"/>
            <pc:sldLayoutMk cId="0" sldId="2147483700"/>
          </pc:sldLayoutMkLst>
        </pc:sldLayoutChg>
        <pc:sldLayoutChg chg="setBg">
          <pc:chgData name="Alex Elwood" userId="8fc76e07110b2250" providerId="LiveId" clId="{A7CCDE7F-8F05-4983-9B7F-62D97DEF44D8}" dt="2023-11-10T10:57:18.377" v="1805"/>
          <pc:sldLayoutMkLst>
            <pc:docMk/>
            <pc:sldMasterMk cId="0" sldId="2147483696"/>
            <pc:sldLayoutMk cId="0" sldId="2147483701"/>
          </pc:sldLayoutMkLst>
        </pc:sldLayoutChg>
        <pc:sldLayoutChg chg="setBg">
          <pc:chgData name="Alex Elwood" userId="8fc76e07110b2250" providerId="LiveId" clId="{A7CCDE7F-8F05-4983-9B7F-62D97DEF44D8}" dt="2023-11-10T10:57:18.377" v="1805"/>
          <pc:sldLayoutMkLst>
            <pc:docMk/>
            <pc:sldMasterMk cId="0" sldId="2147483696"/>
            <pc:sldLayoutMk cId="0" sldId="2147483702"/>
          </pc:sldLayoutMkLst>
        </pc:sldLayoutChg>
        <pc:sldLayoutChg chg="setBg">
          <pc:chgData name="Alex Elwood" userId="8fc76e07110b2250" providerId="LiveId" clId="{A7CCDE7F-8F05-4983-9B7F-62D97DEF44D8}" dt="2023-11-10T10:57:18.377" v="1805"/>
          <pc:sldLayoutMkLst>
            <pc:docMk/>
            <pc:sldMasterMk cId="0" sldId="2147483696"/>
            <pc:sldLayoutMk cId="0" sldId="2147483703"/>
          </pc:sldLayoutMkLst>
        </pc:sldLayoutChg>
        <pc:sldLayoutChg chg="setBg">
          <pc:chgData name="Alex Elwood" userId="8fc76e07110b2250" providerId="LiveId" clId="{A7CCDE7F-8F05-4983-9B7F-62D97DEF44D8}" dt="2023-11-10T10:57:18.377" v="1805"/>
          <pc:sldLayoutMkLst>
            <pc:docMk/>
            <pc:sldMasterMk cId="0" sldId="2147483696"/>
            <pc:sldLayoutMk cId="0" sldId="2147483704"/>
          </pc:sldLayoutMkLst>
        </pc:sldLayoutChg>
        <pc:sldLayoutChg chg="setBg">
          <pc:chgData name="Alex Elwood" userId="8fc76e07110b2250" providerId="LiveId" clId="{A7CCDE7F-8F05-4983-9B7F-62D97DEF44D8}" dt="2023-11-10T10:57:18.377" v="1805"/>
          <pc:sldLayoutMkLst>
            <pc:docMk/>
            <pc:sldMasterMk cId="0" sldId="2147483696"/>
            <pc:sldLayoutMk cId="0" sldId="2147483705"/>
          </pc:sldLayoutMkLst>
        </pc:sldLayoutChg>
        <pc:sldLayoutChg chg="setBg">
          <pc:chgData name="Alex Elwood" userId="8fc76e07110b2250" providerId="LiveId" clId="{A7CCDE7F-8F05-4983-9B7F-62D97DEF44D8}" dt="2023-11-10T10:57:18.377" v="1805"/>
          <pc:sldLayoutMkLst>
            <pc:docMk/>
            <pc:sldMasterMk cId="0" sldId="2147483696"/>
            <pc:sldLayoutMk cId="0" sldId="2147483706"/>
          </pc:sldLayoutMkLst>
        </pc:sldLayoutChg>
        <pc:sldLayoutChg chg="setBg">
          <pc:chgData name="Alex Elwood" userId="8fc76e07110b2250" providerId="LiveId" clId="{A7CCDE7F-8F05-4983-9B7F-62D97DEF44D8}" dt="2023-11-10T10:57:18.377" v="1805"/>
          <pc:sldLayoutMkLst>
            <pc:docMk/>
            <pc:sldMasterMk cId="0" sldId="2147483696"/>
            <pc:sldLayoutMk cId="0" sldId="2147483707"/>
          </pc:sldLayoutMkLst>
        </pc:sldLayoutChg>
        <pc:sldLayoutChg chg="setBg">
          <pc:chgData name="Alex Elwood" userId="8fc76e07110b2250" providerId="LiveId" clId="{A7CCDE7F-8F05-4983-9B7F-62D97DEF44D8}" dt="2023-11-10T10:57:18.377" v="1805"/>
          <pc:sldLayoutMkLst>
            <pc:docMk/>
            <pc:sldMasterMk cId="0" sldId="2147483696"/>
            <pc:sldLayoutMk cId="2434786083" sldId="2147483720"/>
          </pc:sldLayoutMkLst>
        </pc:sldLayoutChg>
      </pc:sldMasterChg>
      <pc:sldMasterChg chg="setBg modSldLayout">
        <pc:chgData name="Alex Elwood" userId="8fc76e07110b2250" providerId="LiveId" clId="{A7CCDE7F-8F05-4983-9B7F-62D97DEF44D8}" dt="2023-11-10T10:57:18.377" v="1805"/>
        <pc:sldMasterMkLst>
          <pc:docMk/>
          <pc:sldMasterMk cId="1296108683" sldId="2147483708"/>
        </pc:sldMasterMkLst>
        <pc:sldLayoutChg chg="setBg">
          <pc:chgData name="Alex Elwood" userId="8fc76e07110b2250" providerId="LiveId" clId="{A7CCDE7F-8F05-4983-9B7F-62D97DEF44D8}" dt="2023-11-10T10:57:18.377" v="1805"/>
          <pc:sldLayoutMkLst>
            <pc:docMk/>
            <pc:sldMasterMk cId="1296108683" sldId="2147483708"/>
            <pc:sldLayoutMk cId="2766133972" sldId="2147483709"/>
          </pc:sldLayoutMkLst>
        </pc:sldLayoutChg>
        <pc:sldLayoutChg chg="setBg">
          <pc:chgData name="Alex Elwood" userId="8fc76e07110b2250" providerId="LiveId" clId="{A7CCDE7F-8F05-4983-9B7F-62D97DEF44D8}" dt="2023-11-10T10:57:18.377" v="1805"/>
          <pc:sldLayoutMkLst>
            <pc:docMk/>
            <pc:sldMasterMk cId="1296108683" sldId="2147483708"/>
            <pc:sldLayoutMk cId="2849750166" sldId="2147483710"/>
          </pc:sldLayoutMkLst>
        </pc:sldLayoutChg>
        <pc:sldLayoutChg chg="setBg">
          <pc:chgData name="Alex Elwood" userId="8fc76e07110b2250" providerId="LiveId" clId="{A7CCDE7F-8F05-4983-9B7F-62D97DEF44D8}" dt="2023-11-10T10:57:18.377" v="1805"/>
          <pc:sldLayoutMkLst>
            <pc:docMk/>
            <pc:sldMasterMk cId="1296108683" sldId="2147483708"/>
            <pc:sldLayoutMk cId="642789346" sldId="2147483711"/>
          </pc:sldLayoutMkLst>
        </pc:sldLayoutChg>
        <pc:sldLayoutChg chg="setBg">
          <pc:chgData name="Alex Elwood" userId="8fc76e07110b2250" providerId="LiveId" clId="{A7CCDE7F-8F05-4983-9B7F-62D97DEF44D8}" dt="2023-11-10T10:57:18.377" v="1805"/>
          <pc:sldLayoutMkLst>
            <pc:docMk/>
            <pc:sldMasterMk cId="1296108683" sldId="2147483708"/>
            <pc:sldLayoutMk cId="739657453" sldId="2147483712"/>
          </pc:sldLayoutMkLst>
        </pc:sldLayoutChg>
        <pc:sldLayoutChg chg="setBg">
          <pc:chgData name="Alex Elwood" userId="8fc76e07110b2250" providerId="LiveId" clId="{A7CCDE7F-8F05-4983-9B7F-62D97DEF44D8}" dt="2023-11-10T10:57:18.377" v="1805"/>
          <pc:sldLayoutMkLst>
            <pc:docMk/>
            <pc:sldMasterMk cId="1296108683" sldId="2147483708"/>
            <pc:sldLayoutMk cId="1181205641" sldId="2147483713"/>
          </pc:sldLayoutMkLst>
        </pc:sldLayoutChg>
        <pc:sldLayoutChg chg="setBg">
          <pc:chgData name="Alex Elwood" userId="8fc76e07110b2250" providerId="LiveId" clId="{A7CCDE7F-8F05-4983-9B7F-62D97DEF44D8}" dt="2023-11-10T10:57:18.377" v="1805"/>
          <pc:sldLayoutMkLst>
            <pc:docMk/>
            <pc:sldMasterMk cId="1296108683" sldId="2147483708"/>
            <pc:sldLayoutMk cId="792660339" sldId="2147483714"/>
          </pc:sldLayoutMkLst>
        </pc:sldLayoutChg>
        <pc:sldLayoutChg chg="setBg">
          <pc:chgData name="Alex Elwood" userId="8fc76e07110b2250" providerId="LiveId" clId="{A7CCDE7F-8F05-4983-9B7F-62D97DEF44D8}" dt="2023-11-10T10:57:18.377" v="1805"/>
          <pc:sldLayoutMkLst>
            <pc:docMk/>
            <pc:sldMasterMk cId="1296108683" sldId="2147483708"/>
            <pc:sldLayoutMk cId="1304835462" sldId="2147483715"/>
          </pc:sldLayoutMkLst>
        </pc:sldLayoutChg>
        <pc:sldLayoutChg chg="setBg">
          <pc:chgData name="Alex Elwood" userId="8fc76e07110b2250" providerId="LiveId" clId="{A7CCDE7F-8F05-4983-9B7F-62D97DEF44D8}" dt="2023-11-10T10:57:18.377" v="1805"/>
          <pc:sldLayoutMkLst>
            <pc:docMk/>
            <pc:sldMasterMk cId="1296108683" sldId="2147483708"/>
            <pc:sldLayoutMk cId="3937110024" sldId="2147483716"/>
          </pc:sldLayoutMkLst>
        </pc:sldLayoutChg>
        <pc:sldLayoutChg chg="setBg">
          <pc:chgData name="Alex Elwood" userId="8fc76e07110b2250" providerId="LiveId" clId="{A7CCDE7F-8F05-4983-9B7F-62D97DEF44D8}" dt="2023-11-10T10:57:18.377" v="1805"/>
          <pc:sldLayoutMkLst>
            <pc:docMk/>
            <pc:sldMasterMk cId="1296108683" sldId="2147483708"/>
            <pc:sldLayoutMk cId="991028613" sldId="2147483717"/>
          </pc:sldLayoutMkLst>
        </pc:sldLayoutChg>
        <pc:sldLayoutChg chg="setBg">
          <pc:chgData name="Alex Elwood" userId="8fc76e07110b2250" providerId="LiveId" clId="{A7CCDE7F-8F05-4983-9B7F-62D97DEF44D8}" dt="2023-11-10T10:57:18.377" v="1805"/>
          <pc:sldLayoutMkLst>
            <pc:docMk/>
            <pc:sldMasterMk cId="1296108683" sldId="2147483708"/>
            <pc:sldLayoutMk cId="3540175547" sldId="2147483718"/>
          </pc:sldLayoutMkLst>
        </pc:sldLayoutChg>
        <pc:sldLayoutChg chg="setBg">
          <pc:chgData name="Alex Elwood" userId="8fc76e07110b2250" providerId="LiveId" clId="{A7CCDE7F-8F05-4983-9B7F-62D97DEF44D8}" dt="2023-11-10T10:57:18.377" v="1805"/>
          <pc:sldLayoutMkLst>
            <pc:docMk/>
            <pc:sldMasterMk cId="1296108683" sldId="2147483708"/>
            <pc:sldLayoutMk cId="1129350887"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8F967-64E9-44BF-B276-9638AED9FF4B}" type="datetimeFigureOut">
              <a:rPr lang="en-GB" smtClean="0"/>
              <a:t>11/11/2023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DDCD5-969B-45D8-832F-E824026B255F}" type="slidenum">
              <a:rPr lang="en-GB" smtClean="0"/>
              <a:t>‹#›</a:t>
            </a:fld>
            <a:endParaRPr lang="en-GB"/>
          </a:p>
        </p:txBody>
      </p:sp>
    </p:spTree>
    <p:extLst>
      <p:ext uri="{BB962C8B-B14F-4D97-AF65-F5344CB8AC3E}">
        <p14:creationId xmlns:p14="http://schemas.microsoft.com/office/powerpoint/2010/main" val="78186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4B1CF2BE-DB9F-43EC-A3C4-F894BD65F6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7340ED47-0839-49B2-97D9-3FA26AD6D5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4" name="Dia számának helye 3">
            <a:extLst>
              <a:ext uri="{FF2B5EF4-FFF2-40B4-BE49-F238E27FC236}">
                <a16:creationId xmlns:a16="http://schemas.microsoft.com/office/drawing/2014/main" id="{3FC7331B-70B6-4264-B222-8124290B452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4C47D5-3164-4C79-BB8C-FEB82DD37360}" type="slidenum">
              <a:rPr lang="hu-HU" altLang="en-US">
                <a:latin typeface="Calibri" panose="020F0502020204030204" pitchFamily="34" charset="0"/>
              </a:rPr>
              <a:pPr eaLnBrk="1" hangingPunct="1"/>
              <a:t>4</a:t>
            </a:fld>
            <a:endParaRPr lang="hu-HU"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4B1CF2BE-DB9F-43EC-A3C4-F894BD65F6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7340ED47-0839-49B2-97D9-3FA26AD6D5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4" name="Dia számának helye 3">
            <a:extLst>
              <a:ext uri="{FF2B5EF4-FFF2-40B4-BE49-F238E27FC236}">
                <a16:creationId xmlns:a16="http://schemas.microsoft.com/office/drawing/2014/main" id="{3FC7331B-70B6-4264-B222-8124290B452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4C47D5-3164-4C79-BB8C-FEB82DD37360}" type="slidenum">
              <a:rPr lang="hu-HU" altLang="en-US">
                <a:latin typeface="Calibri" panose="020F0502020204030204" pitchFamily="34" charset="0"/>
              </a:rPr>
              <a:pPr eaLnBrk="1" hangingPunct="1"/>
              <a:t>6</a:t>
            </a:fld>
            <a:endParaRPr lang="hu-HU" altLang="en-US">
              <a:latin typeface="Calibri" panose="020F0502020204030204" pitchFamily="34" charset="0"/>
            </a:endParaRPr>
          </a:p>
        </p:txBody>
      </p:sp>
    </p:spTree>
    <p:extLst>
      <p:ext uri="{BB962C8B-B14F-4D97-AF65-F5344CB8AC3E}">
        <p14:creationId xmlns:p14="http://schemas.microsoft.com/office/powerpoint/2010/main" val="43084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95194" y="4352465"/>
            <a:ext cx="6801612" cy="1265082"/>
          </a:xfrm>
          <a:prstGeom prst="rect">
            <a:avLst/>
          </a:prstGeo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11/11/2023</a:t>
            </a:fld>
            <a:endParaRPr lang="en-US" dirty="0"/>
          </a:p>
        </p:txBody>
      </p:sp>
      <p:sp>
        <p:nvSpPr>
          <p:cNvPr id="8" name="Footer Placeholder 7"/>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4" name="TextBox 3">
            <a:extLst>
              <a:ext uri="{FF2B5EF4-FFF2-40B4-BE49-F238E27FC236}">
                <a16:creationId xmlns:a16="http://schemas.microsoft.com/office/drawing/2014/main" id="{7848430B-974D-FFCD-BEDF-4D12A2A98E9A}"/>
              </a:ext>
            </a:extLst>
          </p:cNvPr>
          <p:cNvSpPr txBox="1"/>
          <p:nvPr userDrawn="1"/>
        </p:nvSpPr>
        <p:spPr>
          <a:xfrm>
            <a:off x="992038" y="474453"/>
            <a:ext cx="10463841" cy="5262979"/>
          </a:xfrm>
          <a:prstGeom prst="rect">
            <a:avLst/>
          </a:prstGeom>
          <a:noFill/>
        </p:spPr>
        <p:txBody>
          <a:bodyPr wrap="square" rtlCol="0">
            <a:spAutoFit/>
          </a:bodyPr>
          <a:lstStyle/>
          <a:p>
            <a:pPr algn="ctr"/>
            <a:r>
              <a:rPr lang="en-GB" sz="2400" u="sng" dirty="0"/>
              <a:t>Notice</a:t>
            </a:r>
          </a:p>
          <a:p>
            <a:pPr algn="ctr"/>
            <a:endParaRPr lang="en-GB" sz="2400" u="sng" dirty="0"/>
          </a:p>
          <a:p>
            <a:pPr algn="ctr"/>
            <a:r>
              <a:rPr lang="en-GB" sz="1800" dirty="0"/>
              <a:t>This presentation and its associated documents (‘Crib’, ‘Class Notes’) are the creation of Alexander Elwood and he retains the intellectual copyright. This presentation and its associated documents may be used by the purchaser in their teaching and learning activities. They may not be resold or given to a third party for modification or resale. </a:t>
            </a:r>
          </a:p>
          <a:p>
            <a:pPr algn="ctr"/>
            <a:endParaRPr lang="en-GB" sz="1800" dirty="0"/>
          </a:p>
          <a:p>
            <a:pPr algn="ctr"/>
            <a:r>
              <a:rPr lang="en-GB" sz="1800" dirty="0"/>
              <a:t>All the pictures in the presentation are free of copyright or available for use with the appropriate license, which has been provided. I have taken extra care with the pictures and most of the licenses  I have generated are not strictly necessary; however, if you believe a picture has been used incorrectly, please contact me at the address given on the ‘contact’ section of the website at the foot of this page. I will remove the offending picture if necessary and source another.</a:t>
            </a:r>
          </a:p>
          <a:p>
            <a:pPr algn="ctr"/>
            <a:endParaRPr lang="en-GB" sz="1800" dirty="0"/>
          </a:p>
          <a:p>
            <a:pPr algn="ctr"/>
            <a:r>
              <a:rPr lang="en-GB" sz="1800" dirty="0"/>
              <a:t>Please read the legal notices and policies on the website if further information is required (website address at the foot of this page, click ‘Legal Stuff’).</a:t>
            </a:r>
          </a:p>
          <a:p>
            <a:pPr algn="ctr"/>
            <a:endParaRPr lang="en-GB" sz="1800" dirty="0"/>
          </a:p>
          <a:p>
            <a:pPr algn="ctr"/>
            <a:r>
              <a:rPr lang="en-GB" sz="1800" dirty="0"/>
              <a:t>Thank-you for your support.</a:t>
            </a:r>
          </a:p>
          <a:p>
            <a:endParaRPr lang="en-GB" dirty="0"/>
          </a:p>
        </p:txBody>
      </p:sp>
    </p:spTree>
    <p:extLst>
      <p:ext uri="{BB962C8B-B14F-4D97-AF65-F5344CB8AC3E}">
        <p14:creationId xmlns:p14="http://schemas.microsoft.com/office/powerpoint/2010/main" val="243478608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prstGeom prst="rect">
            <a:avLst/>
          </a:prstGeo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11/11/2023</a:t>
            </a:fld>
            <a:endParaRPr lang="en-US" dirty="0"/>
          </a:p>
        </p:txBody>
      </p:sp>
      <p:sp>
        <p:nvSpPr>
          <p:cNvPr id="8" name="Footer Placeholder 7"/>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76613397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392283" y="6459545"/>
            <a:ext cx="3407434" cy="4070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F070A7B3-6521-4DCA-87E5-044747A908C1}" type="datetimeFigureOut">
              <a:rPr lang="en-US" dirty="0"/>
              <a:t>11/11/2023</a:t>
            </a:fld>
            <a:endParaRPr lang="en-US" dirty="0"/>
          </a:p>
        </p:txBody>
      </p:sp>
      <p:sp>
        <p:nvSpPr>
          <p:cNvPr id="8" name="Footer Placeholder 7"/>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849750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95194" y="4352465"/>
            <a:ext cx="6801612" cy="1265082"/>
          </a:xfrm>
          <a:prstGeom prst="rect">
            <a:avLst/>
          </a:prstGeo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11/11/2023</a:t>
            </a:fld>
            <a:endParaRPr lang="en-US" dirty="0"/>
          </a:p>
        </p:txBody>
      </p:sp>
      <p:sp>
        <p:nvSpPr>
          <p:cNvPr id="8" name="Footer Placeholder 7"/>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4" name="TextBox 3">
            <a:extLst>
              <a:ext uri="{FF2B5EF4-FFF2-40B4-BE49-F238E27FC236}">
                <a16:creationId xmlns:a16="http://schemas.microsoft.com/office/drawing/2014/main" id="{7848430B-974D-FFCD-BEDF-4D12A2A98E9A}"/>
              </a:ext>
            </a:extLst>
          </p:cNvPr>
          <p:cNvSpPr txBox="1"/>
          <p:nvPr userDrawn="1"/>
        </p:nvSpPr>
        <p:spPr>
          <a:xfrm>
            <a:off x="992038" y="474453"/>
            <a:ext cx="10463841" cy="5262979"/>
          </a:xfrm>
          <a:prstGeom prst="rect">
            <a:avLst/>
          </a:prstGeom>
          <a:noFill/>
        </p:spPr>
        <p:txBody>
          <a:bodyPr wrap="square" rtlCol="0">
            <a:spAutoFit/>
          </a:bodyPr>
          <a:lstStyle/>
          <a:p>
            <a:pPr algn="ctr"/>
            <a:r>
              <a:rPr lang="en-GB" sz="2400" u="sng" dirty="0"/>
              <a:t>Notice</a:t>
            </a:r>
          </a:p>
          <a:p>
            <a:pPr algn="ctr"/>
            <a:endParaRPr lang="en-GB" sz="2400" u="sng" dirty="0"/>
          </a:p>
          <a:p>
            <a:pPr algn="ctr"/>
            <a:r>
              <a:rPr lang="en-GB" sz="1800" dirty="0"/>
              <a:t>This presentation and its associated documents (‘Crib’, ‘Class Notes’) are the creation of Alexander Elwood and he retains the intellectual copyright. This presentation and its associated documents may be used by the purchaser in their teaching and learning activities. They may not be resold or given to a third party for modification or resale. </a:t>
            </a:r>
          </a:p>
          <a:p>
            <a:pPr algn="ctr"/>
            <a:endParaRPr lang="en-GB" sz="1800" dirty="0"/>
          </a:p>
          <a:p>
            <a:pPr algn="ctr"/>
            <a:r>
              <a:rPr lang="en-GB" sz="1800" dirty="0"/>
              <a:t>All the pictures in the presentation are free of copyright or available for use with the appropriate license, which has been provided. I have taken extra care with the pictures and most of the licenses  I have generated are not strictly necessary; however, if you believe a picture has been used incorrectly, please contact me at the address given on the ‘contact’ section of the website at the foot of this page. I will remove the offending picture if necessary and source another.</a:t>
            </a:r>
          </a:p>
          <a:p>
            <a:pPr algn="ctr"/>
            <a:endParaRPr lang="en-GB" sz="1800" dirty="0"/>
          </a:p>
          <a:p>
            <a:pPr algn="ctr"/>
            <a:r>
              <a:rPr lang="en-GB" sz="1800" dirty="0"/>
              <a:t>Please read the legal notices and policies on the website if further information is required (website address at the foot of this page, click ‘Legal Stuff’).</a:t>
            </a:r>
          </a:p>
          <a:p>
            <a:pPr algn="ctr"/>
            <a:endParaRPr lang="en-GB" sz="1800" dirty="0"/>
          </a:p>
          <a:p>
            <a:pPr algn="ctr"/>
            <a:r>
              <a:rPr lang="en-GB" sz="1800" dirty="0"/>
              <a:t>Thank-you for your support.</a:t>
            </a:r>
          </a:p>
          <a:p>
            <a:endParaRPr lang="en-GB" dirty="0"/>
          </a:p>
        </p:txBody>
      </p:sp>
    </p:spTree>
    <p:extLst>
      <p:ext uri="{BB962C8B-B14F-4D97-AF65-F5344CB8AC3E}">
        <p14:creationId xmlns:p14="http://schemas.microsoft.com/office/powerpoint/2010/main" val="64278934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AB134690-1557-4C89-A502-4959FE7FAD70}" type="datetimeFigureOut">
              <a:rPr lang="en-US" dirty="0"/>
              <a:t>11/11/2023</a:t>
            </a:fld>
            <a:endParaRPr lang="en-US" dirty="0"/>
          </a:p>
        </p:txBody>
      </p:sp>
      <p:sp>
        <p:nvSpPr>
          <p:cNvPr id="9" name="Footer Placeholder 8"/>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39657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a:prstGeom prst="rect">
            <a:avLst/>
          </a:prstGeo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a:prstGeom prst="rect">
            <a:avLst/>
          </a:prstGeo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4F7D4976-E339-4826-83B7-FBD03F55ECF8}" type="datetimeFigureOut">
              <a:rPr lang="en-US" dirty="0"/>
              <a:t>11/11/2023</a:t>
            </a:fld>
            <a:endParaRPr lang="en-US" dirty="0"/>
          </a:p>
        </p:txBody>
      </p:sp>
      <p:sp>
        <p:nvSpPr>
          <p:cNvPr id="8" name="Footer Placeholder 7"/>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1205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E1037C31-9E7A-4F99-8774-A0E530DE1A42}" type="datetimeFigureOut">
              <a:rPr lang="en-US" dirty="0"/>
              <a:t>11/11/2023</a:t>
            </a:fld>
            <a:endParaRPr lang="en-US" dirty="0"/>
          </a:p>
        </p:txBody>
      </p:sp>
      <p:sp>
        <p:nvSpPr>
          <p:cNvPr id="4" name="Footer Placeholder 3"/>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9266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C278504F-A551-4DE0-9316-4DCD1D8CC752}" type="datetimeFigureOut">
              <a:rPr lang="en-US" dirty="0"/>
              <a:t>11/11/2023</a:t>
            </a:fld>
            <a:endParaRPr lang="en-US" dirty="0"/>
          </a:p>
        </p:txBody>
      </p:sp>
      <p:sp>
        <p:nvSpPr>
          <p:cNvPr id="3" name="Footer Placeholder 2"/>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30483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a:prstGeom prst="rect">
            <a:avLst/>
          </a:prstGeo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a:prstGeom prst="rect">
            <a:avLst/>
          </a:prstGeo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D1BE4249-C0D0-4B06-8692-E8BB871AF643}" type="datetimeFigureOut">
              <a:rPr lang="en-US" dirty="0"/>
              <a:t>11/11/2023</a:t>
            </a:fld>
            <a:endParaRPr lang="en-US" dirty="0"/>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93711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prstGeom prst="rect">
            <a:avLst/>
          </a:prstGeo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a:prstGeom prst="rect">
            <a:avLst/>
          </a:prstGeo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11/11/2023</a:t>
            </a:fld>
            <a:endParaRPr lang="en-US" dirty="0"/>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99102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392283" y="6459545"/>
            <a:ext cx="3407434" cy="40708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E9F9C37B-1D36-470B-8223-D6C91242EC14}" type="datetimeFigureOut">
              <a:rPr lang="en-US" dirty="0"/>
              <a:t>11/11/2023</a:t>
            </a:fld>
            <a:endParaRPr lang="en-US" dirty="0"/>
          </a:p>
        </p:txBody>
      </p:sp>
      <p:sp>
        <p:nvSpPr>
          <p:cNvPr id="5" name="Footer Placeholder 4"/>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540175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67C6F52A-A82B-47A2-A83A-8C4C91F2D59F}" type="datetimeFigureOut">
              <a:rPr lang="en-US" dirty="0"/>
              <a:t>11/11/2023</a:t>
            </a:fld>
            <a:endParaRPr lang="en-US" dirty="0"/>
          </a:p>
        </p:txBody>
      </p:sp>
      <p:sp>
        <p:nvSpPr>
          <p:cNvPr id="5" name="Footer Placeholder 4"/>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12935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11/11/2023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11/11/2023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11/11/2023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
        <p:nvSpPr>
          <p:cNvPr id="7" name="TextBox 6">
            <a:extLst>
              <a:ext uri="{FF2B5EF4-FFF2-40B4-BE49-F238E27FC236}">
                <a16:creationId xmlns:a16="http://schemas.microsoft.com/office/drawing/2014/main" id="{876669DA-7DAB-7F82-D694-F5841D02C050}"/>
              </a:ext>
            </a:extLst>
          </p:cNvPr>
          <p:cNvSpPr txBox="1"/>
          <p:nvPr userDrawn="1"/>
        </p:nvSpPr>
        <p:spPr>
          <a:xfrm>
            <a:off x="4667932" y="6535352"/>
            <a:ext cx="4479637" cy="365760"/>
          </a:xfrm>
          <a:prstGeom prst="rect">
            <a:avLst/>
          </a:prstGeom>
          <a:noFill/>
        </p:spPr>
        <p:txBody>
          <a:bodyPr wrap="square" rtlCol="0">
            <a:spAutoFit/>
          </a:bodyPr>
          <a:lstStyle/>
          <a:p>
            <a:r>
              <a:rPr lang="en-GB" b="1" dirty="0">
                <a:solidFill>
                  <a:schemeClr val="tx1"/>
                </a:solidFill>
              </a:rPr>
              <a:t>www.b1b2englishresources.com</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11/11/2023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
        <p:nvSpPr>
          <p:cNvPr id="9" name="TextBox 8">
            <a:extLst>
              <a:ext uri="{FF2B5EF4-FFF2-40B4-BE49-F238E27FC236}">
                <a16:creationId xmlns:a16="http://schemas.microsoft.com/office/drawing/2014/main" id="{BCADEE53-B223-361E-71B5-D94C9A8ECC99}"/>
              </a:ext>
            </a:extLst>
          </p:cNvPr>
          <p:cNvSpPr txBox="1"/>
          <p:nvPr userDrawn="1"/>
        </p:nvSpPr>
        <p:spPr>
          <a:xfrm>
            <a:off x="4655535" y="6488668"/>
            <a:ext cx="3165894" cy="369332"/>
          </a:xfrm>
          <a:prstGeom prst="rect">
            <a:avLst/>
          </a:prstGeom>
          <a:noFill/>
        </p:spPr>
        <p:txBody>
          <a:bodyPr wrap="square" rtlCol="0">
            <a:spAutoFit/>
          </a:bodyPr>
          <a:lstStyle/>
          <a:p>
            <a:r>
              <a:rPr lang="en-GB" dirty="0">
                <a:solidFill>
                  <a:schemeClr val="tx1"/>
                </a:solidFill>
                <a:highlight>
                  <a:srgbClr val="FF0000"/>
                </a:highlight>
              </a:rPr>
              <a:t>www.b1b2englishresources.com</a:t>
            </a:r>
          </a:p>
        </p:txBody>
      </p:sp>
    </p:spTree>
    <p:extLst>
      <p:ext uri="{BB962C8B-B14F-4D97-AF65-F5344CB8AC3E}">
        <p14:creationId xmlns:p14="http://schemas.microsoft.com/office/powerpoint/2010/main" val="12961086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pzAZnOyMTI4" TargetMode="Externa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pzAZnOyMTI4" TargetMode="Externa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slide" Target="slide19.xml"/><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sa/2.5/deed.en" TargetMode="External"/><Relationship Id="rId13" Type="http://schemas.openxmlformats.org/officeDocument/2006/relationships/hyperlink" Target="https://en.wikipedia.org/wiki/Creative_Commons_license#Zero_/_public_domain" TargetMode="External"/><Relationship Id="rId18" Type="http://schemas.openxmlformats.org/officeDocument/2006/relationships/image" Target="../media/image31.jpeg"/><Relationship Id="rId26" Type="http://schemas.openxmlformats.org/officeDocument/2006/relationships/image" Target="../media/image35.jpeg"/><Relationship Id="rId3" Type="http://schemas.openxmlformats.org/officeDocument/2006/relationships/hyperlink" Target="https://en.wikipedia.org/wiki/en:Copyright_status_of_work_by_the_U.S._government" TargetMode="External"/><Relationship Id="rId21" Type="http://schemas.openxmlformats.org/officeDocument/2006/relationships/hyperlink" Target="https://commons.wikimedia.org/wiki/United_States" TargetMode="External"/><Relationship Id="rId7" Type="http://schemas.openxmlformats.org/officeDocument/2006/relationships/hyperlink" Target="https://creativecommons.org/licenses/by-sa/3.0/deed.en" TargetMode="External"/><Relationship Id="rId12" Type="http://schemas.openxmlformats.org/officeDocument/2006/relationships/hyperlink" Target="https://pixabay.com/" TargetMode="External"/><Relationship Id="rId17" Type="http://schemas.openxmlformats.org/officeDocument/2006/relationships/image" Target="../media/image30.jpeg"/><Relationship Id="rId25" Type="http://schemas.openxmlformats.org/officeDocument/2006/relationships/image" Target="../media/image34.jpeg"/><Relationship Id="rId2" Type="http://schemas.openxmlformats.org/officeDocument/2006/relationships/hyperlink" Target="https://en.wikipedia.org/wiki/en:Public_domain" TargetMode="External"/><Relationship Id="rId16" Type="http://schemas.openxmlformats.org/officeDocument/2006/relationships/image" Target="../media/image29.jpeg"/><Relationship Id="rId20" Type="http://schemas.openxmlformats.org/officeDocument/2006/relationships/hyperlink" Target="https://en.wikipedia.org/wiki/public_domain" TargetMode="External"/><Relationship Id="rId29" Type="http://schemas.openxmlformats.org/officeDocument/2006/relationships/hyperlink" Target="https://en.wikipedia.org/wiki/United_States_Fish_and_Wildlife_Service" TargetMode="External"/><Relationship Id="rId1" Type="http://schemas.openxmlformats.org/officeDocument/2006/relationships/slideLayout" Target="../slideLayouts/slideLayout19.xml"/><Relationship Id="rId6" Type="http://schemas.openxmlformats.org/officeDocument/2006/relationships/hyperlink" Target="https://en.wikipedia.org/wiki/en:Creative_Commons" TargetMode="External"/><Relationship Id="rId11" Type="http://schemas.openxmlformats.org/officeDocument/2006/relationships/hyperlink" Target="https://creativecommons.org/publicdomain/zero/1.0/deed.en" TargetMode="External"/><Relationship Id="rId24" Type="http://schemas.openxmlformats.org/officeDocument/2006/relationships/image" Target="../media/image33.jpeg"/><Relationship Id="rId5" Type="http://schemas.openxmlformats.org/officeDocument/2006/relationships/hyperlink" Target="https://en.wikipedia.org/wiki/United_States_Code" TargetMode="External"/><Relationship Id="rId15" Type="http://schemas.openxmlformats.org/officeDocument/2006/relationships/hyperlink" Target="https://pixabay.com/p-3046491" TargetMode="External"/><Relationship Id="rId23" Type="http://schemas.openxmlformats.org/officeDocument/2006/relationships/hyperlink" Target="https://commons.wikimedia.org/wiki/Commons:Hirtle_chart" TargetMode="External"/><Relationship Id="rId28" Type="http://schemas.openxmlformats.org/officeDocument/2006/relationships/image" Target="../media/image37.jpeg"/><Relationship Id="rId10" Type="http://schemas.openxmlformats.org/officeDocument/2006/relationships/hyperlink" Target="https://creativecommons.org/licenses/by-sa/1.0/deed.en" TargetMode="External"/><Relationship Id="rId19" Type="http://schemas.openxmlformats.org/officeDocument/2006/relationships/image" Target="../media/image32.jpeg"/><Relationship Id="rId31" Type="http://schemas.openxmlformats.org/officeDocument/2006/relationships/image" Target="../media/image38.jpeg"/><Relationship Id="rId4" Type="http://schemas.openxmlformats.org/officeDocument/2006/relationships/hyperlink" Target="https://en.wikisource.org/wiki/en:United_States_Code/Title_17/Chapter_1/Sections_105_and_106" TargetMode="External"/><Relationship Id="rId9" Type="http://schemas.openxmlformats.org/officeDocument/2006/relationships/hyperlink" Target="https://creativecommons.org/licenses/by-sa/2.0/deed.en" TargetMode="External"/><Relationship Id="rId14" Type="http://schemas.openxmlformats.org/officeDocument/2006/relationships/hyperlink" Target="https://web.archive.org/web/20170810120752/https:/pixabay.com/en/service/terms/" TargetMode="External"/><Relationship Id="rId22" Type="http://schemas.openxmlformats.org/officeDocument/2006/relationships/hyperlink" Target="https://en.wikipedia.org/wiki/publication" TargetMode="External"/><Relationship Id="rId27" Type="http://schemas.openxmlformats.org/officeDocument/2006/relationships/image" Target="../media/image36.jpeg"/><Relationship Id="rId30" Type="http://schemas.openxmlformats.org/officeDocument/2006/relationships/hyperlink" Target="https://en.wikipedia.org/wiki/Work_of_the_United_States_Governmen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publication" TargetMode="External"/><Relationship Id="rId13" Type="http://schemas.openxmlformats.org/officeDocument/2006/relationships/hyperlink" Target="https://pixabay.com/p-3046491" TargetMode="External"/><Relationship Id="rId18" Type="http://schemas.openxmlformats.org/officeDocument/2006/relationships/image" Target="../media/image39.jpeg"/><Relationship Id="rId26" Type="http://schemas.openxmlformats.org/officeDocument/2006/relationships/image" Target="../media/image19.jpeg"/><Relationship Id="rId3" Type="http://schemas.openxmlformats.org/officeDocument/2006/relationships/hyperlink" Target="https://en.wikipedia.org/wiki/en:Copyright_status_of_work_by_the_U.S._government" TargetMode="External"/><Relationship Id="rId21" Type="http://schemas.openxmlformats.org/officeDocument/2006/relationships/image" Target="../media/image42.jpeg"/><Relationship Id="rId7" Type="http://schemas.openxmlformats.org/officeDocument/2006/relationships/hyperlink" Target="https://commons.wikimedia.org/wiki/United_States" TargetMode="External"/><Relationship Id="rId12" Type="http://schemas.openxmlformats.org/officeDocument/2006/relationships/hyperlink" Target="https://web.archive.org/web/20170810120752/https:/pixabay.com/en/service/terms/" TargetMode="External"/><Relationship Id="rId17" Type="http://schemas.openxmlformats.org/officeDocument/2006/relationships/hyperlink" Target="https://commons.wikimedia.org/wiki/Commons:Pearson_Scott_Foresman" TargetMode="External"/><Relationship Id="rId25" Type="http://schemas.openxmlformats.org/officeDocument/2006/relationships/image" Target="../media/image43.jpeg"/><Relationship Id="rId2" Type="http://schemas.openxmlformats.org/officeDocument/2006/relationships/hyperlink" Target="https://en.wikipedia.org/wiki/en:Public_domain" TargetMode="External"/><Relationship Id="rId16" Type="http://schemas.openxmlformats.org/officeDocument/2006/relationships/hyperlink" Target="https://en.wikipedia.org/wiki/en:public_domain" TargetMode="External"/><Relationship Id="rId20" Type="http://schemas.openxmlformats.org/officeDocument/2006/relationships/image" Target="../media/image41.png"/><Relationship Id="rId1" Type="http://schemas.openxmlformats.org/officeDocument/2006/relationships/slideLayout" Target="../slideLayouts/slideLayout19.xml"/><Relationship Id="rId6" Type="http://schemas.openxmlformats.org/officeDocument/2006/relationships/hyperlink" Target="https://en.wikipedia.org/wiki/public_domain" TargetMode="External"/><Relationship Id="rId11" Type="http://schemas.openxmlformats.org/officeDocument/2006/relationships/hyperlink" Target="https://en.wikipedia.org/wiki/Creative_Commons_license#Zero_/_public_domain" TargetMode="External"/><Relationship Id="rId24" Type="http://schemas.openxmlformats.org/officeDocument/2006/relationships/image" Target="../media/image28.jpeg"/><Relationship Id="rId5" Type="http://schemas.openxmlformats.org/officeDocument/2006/relationships/hyperlink" Target="https://en.wikipedia.org/wiki/United_States_Code" TargetMode="External"/><Relationship Id="rId15" Type="http://schemas.openxmlformats.org/officeDocument/2006/relationships/hyperlink" Target="https://creativecommons.org/publicdomain/zero/1.0/deed.en" TargetMode="External"/><Relationship Id="rId23" Type="http://schemas.openxmlformats.org/officeDocument/2006/relationships/image" Target="../media/image14.jpeg"/><Relationship Id="rId10" Type="http://schemas.openxmlformats.org/officeDocument/2006/relationships/hyperlink" Target="https://pixabay.com/" TargetMode="External"/><Relationship Id="rId19" Type="http://schemas.openxmlformats.org/officeDocument/2006/relationships/image" Target="../media/image40.png"/><Relationship Id="rId4" Type="http://schemas.openxmlformats.org/officeDocument/2006/relationships/hyperlink" Target="https://en.wikisource.org/wiki/en:United_States_Code/Title_17/Chapter_1/Sections_105_and_106" TargetMode="External"/><Relationship Id="rId9" Type="http://schemas.openxmlformats.org/officeDocument/2006/relationships/hyperlink" Target="https://commons.wikimedia.org/wiki/Commons:Hirtle_chart" TargetMode="External"/><Relationship Id="rId14" Type="http://schemas.openxmlformats.org/officeDocument/2006/relationships/hyperlink" Target="https://en.wikipedia.org/wiki/en:Creative_Commons" TargetMode="External"/><Relationship Id="rId22"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slide" Target="slide18.xml"/><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en:Creative_Commons" TargetMode="External"/><Relationship Id="rId13" Type="http://schemas.openxmlformats.org/officeDocument/2006/relationships/image" Target="../media/image47.jpeg"/><Relationship Id="rId3" Type="http://schemas.openxmlformats.org/officeDocument/2006/relationships/hyperlink" Target="https://en.wikipedia.org/wiki/en:Copyright_status_of_work_by_the_U.S._government" TargetMode="External"/><Relationship Id="rId7" Type="http://schemas.openxmlformats.org/officeDocument/2006/relationships/hyperlink" Target="https://en.wikipedia.org/wiki/List_of_countries%27_copyright_lengths" TargetMode="External"/><Relationship Id="rId12" Type="http://schemas.openxmlformats.org/officeDocument/2006/relationships/image" Target="../media/image46.png"/><Relationship Id="rId2" Type="http://schemas.openxmlformats.org/officeDocument/2006/relationships/hyperlink" Target="https://en.wikipedia.org/wiki/en:Public_domain" TargetMode="External"/><Relationship Id="rId1" Type="http://schemas.openxmlformats.org/officeDocument/2006/relationships/slideLayout" Target="../slideLayouts/slideLayout19.xml"/><Relationship Id="rId6" Type="http://schemas.openxmlformats.org/officeDocument/2006/relationships/hyperlink" Target="https://en.wikipedia.org/wiki/public_domain" TargetMode="External"/><Relationship Id="rId11" Type="http://schemas.openxmlformats.org/officeDocument/2006/relationships/image" Target="../media/image45.jpeg"/><Relationship Id="rId5" Type="http://schemas.openxmlformats.org/officeDocument/2006/relationships/hyperlink" Target="https://en.wikipedia.org/wiki/United_States_Code" TargetMode="External"/><Relationship Id="rId15" Type="http://schemas.openxmlformats.org/officeDocument/2006/relationships/image" Target="../media/image48.png"/><Relationship Id="rId10" Type="http://schemas.openxmlformats.org/officeDocument/2006/relationships/image" Target="../media/image44.jpeg"/><Relationship Id="rId4" Type="http://schemas.openxmlformats.org/officeDocument/2006/relationships/hyperlink" Target="https://en.wikisource.org/wiki/en:United_States_Code/Title_17/Chapter_1/Sections_105_and_106" TargetMode="External"/><Relationship Id="rId9" Type="http://schemas.openxmlformats.org/officeDocument/2006/relationships/hyperlink" Target="https://creativecommons.org/publicdomain/zero/1.0/deed.en" TargetMode="External"/><Relationship Id="rId1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5.jpeg"/><Relationship Id="rId7" Type="http://schemas.openxmlformats.org/officeDocument/2006/relationships/slide" Target="slide19.xm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slide" Target="slide2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1188-787A-E8C4-CA60-D9AA19F258F1}"/>
              </a:ext>
            </a:extLst>
          </p:cNvPr>
          <p:cNvSpPr>
            <a:spLocks noGrp="1"/>
          </p:cNvSpPr>
          <p:nvPr>
            <p:ph type="ctrTitle"/>
          </p:nvPr>
        </p:nvSpPr>
        <p:spPr/>
        <p:txBody>
          <a:bodyPr>
            <a:normAutofit fontScale="90000"/>
          </a:bodyPr>
          <a:lstStyle/>
          <a:p>
            <a:pPr algn="l"/>
            <a:r>
              <a:rPr lang="en-GB" dirty="0"/>
              <a:t>B1</a:t>
            </a:r>
            <a:r>
              <a:rPr lang="sk-SK" dirty="0"/>
              <a:t> </a:t>
            </a:r>
            <a:r>
              <a:rPr lang="en-GB" dirty="0"/>
              <a:t>b2 </a:t>
            </a:r>
            <a:r>
              <a:rPr lang="sk-SK" dirty="0"/>
              <a:t>      </a:t>
            </a:r>
            <a:r>
              <a:rPr lang="en-GB" dirty="0"/>
              <a:t>A single life</a:t>
            </a:r>
            <a:br>
              <a:rPr lang="en-GB" dirty="0"/>
            </a:br>
            <a:br>
              <a:rPr lang="en-GB" dirty="0"/>
            </a:br>
            <a:r>
              <a:rPr lang="en-GB" sz="2400" b="1" dirty="0">
                <a:highlight>
                  <a:srgbClr val="FFFF00"/>
                </a:highlight>
              </a:rPr>
              <a:t>Speaking</a:t>
            </a:r>
            <a:r>
              <a:rPr lang="en-GB" sz="2400" dirty="0"/>
              <a:t> about life events and the future</a:t>
            </a:r>
          </a:p>
        </p:txBody>
      </p:sp>
      <p:sp>
        <p:nvSpPr>
          <p:cNvPr id="5" name="Action Button: Go Forward or Next 4">
            <a:hlinkClick r:id="" action="ppaction://hlinkshowjump?jump=nextslide" highlightClick="1"/>
            <a:extLst>
              <a:ext uri="{FF2B5EF4-FFF2-40B4-BE49-F238E27FC236}">
                <a16:creationId xmlns:a16="http://schemas.microsoft.com/office/drawing/2014/main" id="{1A8978FA-9315-E92C-A5BA-6411D2770571}"/>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6B84C78-682F-DA18-8700-419D674690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360258"/>
            <a:ext cx="1698891" cy="1698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ction="ppaction://hlinksldjump"/>
            <a:extLst>
              <a:ext uri="{FF2B5EF4-FFF2-40B4-BE49-F238E27FC236}">
                <a16:creationId xmlns:a16="http://schemas.microsoft.com/office/drawing/2014/main" id="{D3C5FF93-172C-2105-4ED2-193BBA7BB00B}"/>
              </a:ext>
            </a:extLst>
          </p:cNvPr>
          <p:cNvSpPr txBox="1"/>
          <p:nvPr/>
        </p:nvSpPr>
        <p:spPr>
          <a:xfrm>
            <a:off x="9902845" y="6508150"/>
            <a:ext cx="2317088" cy="230832"/>
          </a:xfrm>
          <a:prstGeom prst="rect">
            <a:avLst/>
          </a:prstGeom>
          <a:noFill/>
        </p:spPr>
        <p:txBody>
          <a:bodyPr wrap="square">
            <a:spAutoFit/>
          </a:bodyPr>
          <a:lstStyle/>
          <a:p>
            <a:pPr algn="ctr"/>
            <a:r>
              <a:rPr lang="en-GB" sz="900" b="1" dirty="0">
                <a:latin typeface="Helvetica Neue"/>
              </a:rPr>
              <a:t>Picture credits and licenses: slide 20</a:t>
            </a:r>
            <a:endParaRPr lang="en-GB" sz="900" b="1" dirty="0"/>
          </a:p>
        </p:txBody>
      </p:sp>
    </p:spTree>
    <p:extLst>
      <p:ext uri="{BB962C8B-B14F-4D97-AF65-F5344CB8AC3E}">
        <p14:creationId xmlns:p14="http://schemas.microsoft.com/office/powerpoint/2010/main" val="67592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1233577" y="798461"/>
            <a:ext cx="9411419" cy="1239894"/>
          </a:xfrm>
        </p:spPr>
        <p:txBody>
          <a:bodyPr>
            <a:noAutofit/>
          </a:bodyPr>
          <a:lstStyle/>
          <a:p>
            <a:r>
              <a:rPr lang="en-GB" sz="2400" dirty="0"/>
              <a:t>Watch the video ‘A Single Life’.</a:t>
            </a:r>
          </a:p>
          <a:p>
            <a:r>
              <a:rPr lang="en-GB" sz="2400" dirty="0"/>
              <a:t>Remember the different stages of life and what happens to the woman.</a:t>
            </a:r>
          </a:p>
        </p:txBody>
      </p:sp>
      <p:sp>
        <p:nvSpPr>
          <p:cNvPr id="4" name="TextBox 3">
            <a:extLst>
              <a:ext uri="{FF2B5EF4-FFF2-40B4-BE49-F238E27FC236}">
                <a16:creationId xmlns:a16="http://schemas.microsoft.com/office/drawing/2014/main" id="{AEDBC55A-3217-1EDB-FA3D-AC1E89922C4B}"/>
              </a:ext>
            </a:extLst>
          </p:cNvPr>
          <p:cNvSpPr txBox="1"/>
          <p:nvPr/>
        </p:nvSpPr>
        <p:spPr>
          <a:xfrm>
            <a:off x="3944429" y="5598708"/>
            <a:ext cx="6094562" cy="369332"/>
          </a:xfrm>
          <a:prstGeom prst="rect">
            <a:avLst/>
          </a:prstGeom>
          <a:noFill/>
        </p:spPr>
        <p:txBody>
          <a:bodyPr wrap="square">
            <a:spAutoFit/>
          </a:bodyPr>
          <a:lstStyle/>
          <a:p>
            <a:r>
              <a:rPr lang="en-GB" dirty="0"/>
              <a:t>https://www.youtube.com/watch?v=pzAZnOyMTI4</a:t>
            </a:r>
          </a:p>
        </p:txBody>
      </p:sp>
      <p:pic>
        <p:nvPicPr>
          <p:cNvPr id="5" name="Picture 2">
            <a:hlinkClick r:id="rId2"/>
            <a:extLst>
              <a:ext uri="{FF2B5EF4-FFF2-40B4-BE49-F238E27FC236}">
                <a16:creationId xmlns:a16="http://schemas.microsoft.com/office/drawing/2014/main" id="{54B58A17-E0E9-11CE-FAB9-DBE6FDA3FA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26942" y="2358807"/>
            <a:ext cx="4218317" cy="3163738"/>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Go Forward or Next 1">
            <a:hlinkClick r:id="" action="ppaction://hlinkshowjump?jump=nextslide" highlightClick="1"/>
            <a:extLst>
              <a:ext uri="{FF2B5EF4-FFF2-40B4-BE49-F238E27FC236}">
                <a16:creationId xmlns:a16="http://schemas.microsoft.com/office/drawing/2014/main" id="{0B132265-B8EE-3C35-3C50-37AC2CFCE41D}"/>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Go Back or Previous 5">
            <a:hlinkClick r:id="" action="ppaction://hlinkshowjump?jump=previousslide" highlightClick="1"/>
            <a:extLst>
              <a:ext uri="{FF2B5EF4-FFF2-40B4-BE49-F238E27FC236}">
                <a16:creationId xmlns:a16="http://schemas.microsoft.com/office/drawing/2014/main" id="{0281CCE0-69FC-A64B-BCDB-D5EDBE300979}"/>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hlinkClick r:id="rId4" action="ppaction://hlinksldjump"/>
            <a:extLst>
              <a:ext uri="{FF2B5EF4-FFF2-40B4-BE49-F238E27FC236}">
                <a16:creationId xmlns:a16="http://schemas.microsoft.com/office/drawing/2014/main" id="{7430A3E0-9F3A-C553-97B1-A7FEDE8D687E}"/>
              </a:ext>
            </a:extLst>
          </p:cNvPr>
          <p:cNvSpPr txBox="1"/>
          <p:nvPr/>
        </p:nvSpPr>
        <p:spPr>
          <a:xfrm>
            <a:off x="9902845" y="6508150"/>
            <a:ext cx="2317088" cy="230832"/>
          </a:xfrm>
          <a:prstGeom prst="rect">
            <a:avLst/>
          </a:prstGeom>
          <a:noFill/>
        </p:spPr>
        <p:txBody>
          <a:bodyPr wrap="square">
            <a:spAutoFit/>
          </a:bodyPr>
          <a:lstStyle/>
          <a:p>
            <a:pPr algn="ctr"/>
            <a:r>
              <a:rPr lang="en-GB" sz="900" b="1" dirty="0">
                <a:latin typeface="Helvetica Neue"/>
              </a:rPr>
              <a:t>Picture credits and licenses: slide 19</a:t>
            </a:r>
            <a:endParaRPr lang="en-GB" sz="900" b="1" dirty="0"/>
          </a:p>
        </p:txBody>
      </p:sp>
    </p:spTree>
    <p:extLst>
      <p:ext uri="{BB962C8B-B14F-4D97-AF65-F5344CB8AC3E}">
        <p14:creationId xmlns:p14="http://schemas.microsoft.com/office/powerpoint/2010/main" val="179758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1406106" y="1911906"/>
            <a:ext cx="9230264" cy="1239894"/>
          </a:xfrm>
        </p:spPr>
        <p:txBody>
          <a:bodyPr>
            <a:normAutofit/>
          </a:bodyPr>
          <a:lstStyle/>
          <a:p>
            <a:r>
              <a:rPr lang="en-GB" sz="2800" dirty="0"/>
              <a:t>We see five periods of the woman’s life (including the beginning). Outline her situation in each.</a:t>
            </a:r>
          </a:p>
        </p:txBody>
      </p:sp>
      <p:sp>
        <p:nvSpPr>
          <p:cNvPr id="2" name="Subtitle 2">
            <a:extLst>
              <a:ext uri="{FF2B5EF4-FFF2-40B4-BE49-F238E27FC236}">
                <a16:creationId xmlns:a16="http://schemas.microsoft.com/office/drawing/2014/main" id="{81FFB4FA-DF0B-D62A-6239-0142A9FBFE57}"/>
              </a:ext>
            </a:extLst>
          </p:cNvPr>
          <p:cNvSpPr txBox="1">
            <a:spLocks/>
          </p:cNvSpPr>
          <p:nvPr/>
        </p:nvSpPr>
        <p:spPr>
          <a:xfrm>
            <a:off x="1406106" y="214788"/>
            <a:ext cx="9230264" cy="95840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dirty="0"/>
              <a:t>How does the woman time-travel? </a:t>
            </a:r>
          </a:p>
        </p:txBody>
      </p:sp>
      <p:sp>
        <p:nvSpPr>
          <p:cNvPr id="4" name="Subtitle 2">
            <a:extLst>
              <a:ext uri="{FF2B5EF4-FFF2-40B4-BE49-F238E27FC236}">
                <a16:creationId xmlns:a16="http://schemas.microsoft.com/office/drawing/2014/main" id="{610B0053-3101-F37A-CCDB-4CEC68653A08}"/>
              </a:ext>
            </a:extLst>
          </p:cNvPr>
          <p:cNvSpPr txBox="1">
            <a:spLocks/>
          </p:cNvSpPr>
          <p:nvPr/>
        </p:nvSpPr>
        <p:spPr>
          <a:xfrm>
            <a:off x="1480868" y="4326147"/>
            <a:ext cx="9230264"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dirty="0"/>
              <a:t>What is the problem she has when she is a child? </a:t>
            </a:r>
          </a:p>
          <a:p>
            <a:r>
              <a:rPr lang="en-GB" sz="2800" dirty="0"/>
              <a:t>What problem does she have in the last part of the film?</a:t>
            </a:r>
          </a:p>
        </p:txBody>
      </p:sp>
      <p:sp>
        <p:nvSpPr>
          <p:cNvPr id="6" name="Action Button: Go Forward or Next 5">
            <a:hlinkClick r:id="" action="ppaction://hlinkshowjump?jump=nextslide" highlightClick="1"/>
            <a:extLst>
              <a:ext uri="{FF2B5EF4-FFF2-40B4-BE49-F238E27FC236}">
                <a16:creationId xmlns:a16="http://schemas.microsoft.com/office/drawing/2014/main" id="{C0EC1AB3-F8F3-5433-D431-246B52884409}"/>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Back or Previous 6">
            <a:hlinkClick r:id="" action="ppaction://hlinkshowjump?jump=previousslide" highlightClick="1"/>
            <a:extLst>
              <a:ext uri="{FF2B5EF4-FFF2-40B4-BE49-F238E27FC236}">
                <a16:creationId xmlns:a16="http://schemas.microsoft.com/office/drawing/2014/main" id="{224A7BCD-6672-0233-4980-C63D667736AB}"/>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8436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414068" y="0"/>
            <a:ext cx="11326483" cy="1239894"/>
          </a:xfrm>
        </p:spPr>
        <p:txBody>
          <a:bodyPr>
            <a:noAutofit/>
          </a:bodyPr>
          <a:lstStyle/>
          <a:p>
            <a:r>
              <a:rPr lang="en-GB" sz="2400" u="sng" dirty="0"/>
              <a:t>Watch again.</a:t>
            </a:r>
          </a:p>
          <a:p>
            <a:r>
              <a:rPr lang="en-GB" sz="2400" u="sng" dirty="0"/>
              <a:t>Pause the film (and answer these questions each time) at:</a:t>
            </a:r>
          </a:p>
          <a:p>
            <a:r>
              <a:rPr lang="en-GB" sz="2400" b="1" dirty="0">
                <a:solidFill>
                  <a:srgbClr val="FFFF00"/>
                </a:solidFill>
              </a:rPr>
              <a:t>1’06”</a:t>
            </a:r>
            <a:r>
              <a:rPr lang="en-GB" sz="2400" dirty="0"/>
              <a:t>		</a:t>
            </a:r>
            <a:r>
              <a:rPr lang="en-GB" sz="2400" b="1" dirty="0">
                <a:solidFill>
                  <a:srgbClr val="FFFF00"/>
                </a:solidFill>
              </a:rPr>
              <a:t>1’26”		1’33”</a:t>
            </a:r>
            <a:r>
              <a:rPr lang="en-GB" sz="2400" dirty="0"/>
              <a:t>		</a:t>
            </a:r>
            <a:r>
              <a:rPr lang="en-GB" sz="2400" b="1" dirty="0">
                <a:solidFill>
                  <a:srgbClr val="FFFF00"/>
                </a:solidFill>
              </a:rPr>
              <a:t>1’46”</a:t>
            </a:r>
            <a:r>
              <a:rPr lang="en-GB" sz="2400" dirty="0"/>
              <a:t>		</a:t>
            </a:r>
            <a:r>
              <a:rPr lang="en-GB" sz="2400" b="1" dirty="0">
                <a:solidFill>
                  <a:srgbClr val="FFFF00"/>
                </a:solidFill>
              </a:rPr>
              <a:t>2’06”</a:t>
            </a:r>
          </a:p>
          <a:p>
            <a:r>
              <a:rPr lang="en-GB" sz="2400" dirty="0">
                <a:solidFill>
                  <a:schemeClr val="tx1"/>
                </a:solidFill>
              </a:rPr>
              <a:t>What is happening?</a:t>
            </a:r>
          </a:p>
          <a:p>
            <a:endParaRPr lang="en-GB" sz="2400" dirty="0"/>
          </a:p>
          <a:p>
            <a:r>
              <a:rPr lang="en-GB" sz="2400" dirty="0"/>
              <a:t>What do we learn about the woman? (For example: she can play the guitar.)</a:t>
            </a:r>
          </a:p>
          <a:p>
            <a:endParaRPr lang="en-GB" sz="2400" dirty="0"/>
          </a:p>
          <a:p>
            <a:r>
              <a:rPr lang="en-GB" sz="2400" dirty="0"/>
              <a:t>Describe the rooms. What does the furniture and style say about the woman’s time of life?</a:t>
            </a:r>
          </a:p>
          <a:p>
            <a:endParaRPr lang="en-GB" sz="2400" dirty="0"/>
          </a:p>
          <a:p>
            <a:r>
              <a:rPr lang="en-GB" sz="2400" dirty="0"/>
              <a:t>Are there any items that are present in more than one time period?</a:t>
            </a:r>
          </a:p>
        </p:txBody>
      </p:sp>
      <p:sp>
        <p:nvSpPr>
          <p:cNvPr id="4" name="TextBox 3">
            <a:extLst>
              <a:ext uri="{FF2B5EF4-FFF2-40B4-BE49-F238E27FC236}">
                <a16:creationId xmlns:a16="http://schemas.microsoft.com/office/drawing/2014/main" id="{AEDBC55A-3217-1EDB-FA3D-AC1E89922C4B}"/>
              </a:ext>
            </a:extLst>
          </p:cNvPr>
          <p:cNvSpPr txBox="1"/>
          <p:nvPr/>
        </p:nvSpPr>
        <p:spPr>
          <a:xfrm>
            <a:off x="3978934" y="6331954"/>
            <a:ext cx="6094562" cy="369332"/>
          </a:xfrm>
          <a:prstGeom prst="rect">
            <a:avLst/>
          </a:prstGeom>
          <a:noFill/>
        </p:spPr>
        <p:txBody>
          <a:bodyPr wrap="square">
            <a:spAutoFit/>
          </a:bodyPr>
          <a:lstStyle/>
          <a:p>
            <a:r>
              <a:rPr lang="en-GB" dirty="0"/>
              <a:t>https://www.youtube.com/watch?v=pzAZnOyMTI4</a:t>
            </a:r>
          </a:p>
        </p:txBody>
      </p:sp>
      <p:pic>
        <p:nvPicPr>
          <p:cNvPr id="5" name="Picture 2">
            <a:hlinkClick r:id="rId2"/>
            <a:extLst>
              <a:ext uri="{FF2B5EF4-FFF2-40B4-BE49-F238E27FC236}">
                <a16:creationId xmlns:a16="http://schemas.microsoft.com/office/drawing/2014/main" id="{54B58A17-E0E9-11CE-FAB9-DBE6FDA3FA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02060" y="5018583"/>
            <a:ext cx="1751161" cy="1313371"/>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Go Forward or Next 1">
            <a:hlinkClick r:id="" action="ppaction://hlinkshowjump?jump=nextslide" highlightClick="1"/>
            <a:extLst>
              <a:ext uri="{FF2B5EF4-FFF2-40B4-BE49-F238E27FC236}">
                <a16:creationId xmlns:a16="http://schemas.microsoft.com/office/drawing/2014/main" id="{FB0BF88B-3E83-63AF-B38B-C28298D14025}"/>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Go Back or Previous 5">
            <a:hlinkClick r:id="" action="ppaction://hlinkshowjump?jump=previousslide" highlightClick="1"/>
            <a:extLst>
              <a:ext uri="{FF2B5EF4-FFF2-40B4-BE49-F238E27FC236}">
                <a16:creationId xmlns:a16="http://schemas.microsoft.com/office/drawing/2014/main" id="{0D3CFA9E-90CE-2E85-8EB1-ACDB3212F4E6}"/>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8" name="TextBox 7">
            <a:hlinkClick r:id="rId4" action="ppaction://hlinksldjump"/>
            <a:extLst>
              <a:ext uri="{FF2B5EF4-FFF2-40B4-BE49-F238E27FC236}">
                <a16:creationId xmlns:a16="http://schemas.microsoft.com/office/drawing/2014/main" id="{C094AF5F-FDB4-0CF1-C8BA-43E9B139D4DD}"/>
              </a:ext>
            </a:extLst>
          </p:cNvPr>
          <p:cNvSpPr txBox="1"/>
          <p:nvPr/>
        </p:nvSpPr>
        <p:spPr>
          <a:xfrm>
            <a:off x="9902845" y="6508150"/>
            <a:ext cx="2317088" cy="230832"/>
          </a:xfrm>
          <a:prstGeom prst="rect">
            <a:avLst/>
          </a:prstGeom>
          <a:noFill/>
        </p:spPr>
        <p:txBody>
          <a:bodyPr wrap="square">
            <a:spAutoFit/>
          </a:bodyPr>
          <a:lstStyle/>
          <a:p>
            <a:pPr algn="ctr"/>
            <a:r>
              <a:rPr lang="en-GB" sz="900" b="1" dirty="0">
                <a:latin typeface="Helvetica Neue"/>
              </a:rPr>
              <a:t>Picture credits and licenses: slide 19</a:t>
            </a:r>
            <a:endParaRPr lang="en-GB" sz="900" b="1" dirty="0"/>
          </a:p>
        </p:txBody>
      </p:sp>
    </p:spTree>
    <p:extLst>
      <p:ext uri="{BB962C8B-B14F-4D97-AF65-F5344CB8AC3E}">
        <p14:creationId xmlns:p14="http://schemas.microsoft.com/office/powerpoint/2010/main" val="94144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2764205" y="1937148"/>
            <a:ext cx="6801612" cy="1239894"/>
          </a:xfrm>
        </p:spPr>
        <p:txBody>
          <a:bodyPr>
            <a:normAutofit/>
          </a:bodyPr>
          <a:lstStyle/>
          <a:p>
            <a:r>
              <a:rPr lang="en-GB" sz="3200" dirty="0"/>
              <a:t>What is the message of the film?</a:t>
            </a:r>
          </a:p>
        </p:txBody>
      </p:sp>
      <p:sp>
        <p:nvSpPr>
          <p:cNvPr id="2" name="Action Button: Go Forward or Next 1">
            <a:hlinkClick r:id="" action="ppaction://hlinkshowjump?jump=nextslide" highlightClick="1"/>
            <a:extLst>
              <a:ext uri="{FF2B5EF4-FFF2-40B4-BE49-F238E27FC236}">
                <a16:creationId xmlns:a16="http://schemas.microsoft.com/office/drawing/2014/main" id="{6E2B59A3-B60B-5909-0002-17636604B42F}"/>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D3C929CD-8CB7-1F2C-FCE9-AAF72B68C937}"/>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2903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385313" y="319177"/>
            <a:ext cx="11421373" cy="5943599"/>
          </a:xfrm>
        </p:spPr>
        <p:txBody>
          <a:bodyPr/>
          <a:lstStyle/>
          <a:p>
            <a:r>
              <a:rPr lang="en-GB" sz="3200" u="sng" dirty="0"/>
              <a:t>Talking about our own future</a:t>
            </a:r>
          </a:p>
          <a:p>
            <a:endParaRPr lang="en-GB" u="sng" dirty="0"/>
          </a:p>
          <a:p>
            <a:r>
              <a:rPr lang="en-GB" sz="2400" dirty="0"/>
              <a:t>If an event or situation is planned, we can use ‘going to’:  </a:t>
            </a:r>
          </a:p>
          <a:p>
            <a:r>
              <a:rPr lang="en-GB" sz="2400" i="1" dirty="0">
                <a:solidFill>
                  <a:srgbClr val="FFFF00"/>
                </a:solidFill>
              </a:rPr>
              <a:t>‘I’m going to be an engineer’ </a:t>
            </a:r>
            <a:r>
              <a:rPr lang="en-GB" sz="2400" i="1" dirty="0"/>
              <a:t>(because I am studying it now at university).</a:t>
            </a:r>
          </a:p>
          <a:p>
            <a:endParaRPr lang="en-GB" sz="2400" i="1" dirty="0"/>
          </a:p>
          <a:p>
            <a:r>
              <a:rPr lang="en-GB" sz="2400" dirty="0"/>
              <a:t>If a situation is not certain – but desired – use ‘want + infinitive’ or ‘hope + infinitive:</a:t>
            </a:r>
          </a:p>
          <a:p>
            <a:r>
              <a:rPr lang="en-GB" sz="2400" i="1" dirty="0">
                <a:solidFill>
                  <a:srgbClr val="FFFF00"/>
                </a:solidFill>
              </a:rPr>
              <a:t>‘I want to be an engineer’ </a:t>
            </a:r>
            <a:r>
              <a:rPr lang="en-GB" sz="2400" i="1" dirty="0"/>
              <a:t>(but I’m not studying it yet).</a:t>
            </a:r>
          </a:p>
          <a:p>
            <a:r>
              <a:rPr lang="en-GB" sz="2400" i="1" dirty="0">
                <a:solidFill>
                  <a:srgbClr val="FFFF00"/>
                </a:solidFill>
              </a:rPr>
              <a:t>‘I want to live in Italy’ </a:t>
            </a:r>
            <a:r>
              <a:rPr lang="en-GB" sz="2400" i="1" dirty="0"/>
              <a:t>(but at the moment I’m here).</a:t>
            </a:r>
          </a:p>
          <a:p>
            <a:r>
              <a:rPr lang="en-GB" sz="2400" i="1" dirty="0">
                <a:solidFill>
                  <a:srgbClr val="FFFF00"/>
                </a:solidFill>
              </a:rPr>
              <a:t>‘I hope to get promoted next year’.</a:t>
            </a:r>
          </a:p>
          <a:p>
            <a:r>
              <a:rPr lang="en-GB" sz="2400" i="1" dirty="0">
                <a:solidFill>
                  <a:srgbClr val="FFFF00"/>
                </a:solidFill>
              </a:rPr>
              <a:t>‘I hope to finally get married when I finish building our house’.</a:t>
            </a:r>
          </a:p>
        </p:txBody>
      </p:sp>
      <p:sp>
        <p:nvSpPr>
          <p:cNvPr id="2" name="Action Button: Go Forward or Next 1">
            <a:hlinkClick r:id="" action="ppaction://hlinkshowjump?jump=nextslide" highlightClick="1"/>
            <a:extLst>
              <a:ext uri="{FF2B5EF4-FFF2-40B4-BE49-F238E27FC236}">
                <a16:creationId xmlns:a16="http://schemas.microsoft.com/office/drawing/2014/main" id="{F734E284-2574-F3E5-9FC4-B7FEB0F74D72}"/>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089F55E3-6CA3-6F09-8F7D-3006C3B525C5}"/>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9937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3502325" y="385653"/>
            <a:ext cx="8393501" cy="1239894"/>
          </a:xfrm>
        </p:spPr>
        <p:txBody>
          <a:bodyPr>
            <a:normAutofit lnSpcReduction="10000"/>
          </a:bodyPr>
          <a:lstStyle/>
          <a:p>
            <a:r>
              <a:rPr lang="en-GB" sz="2400" dirty="0">
                <a:solidFill>
                  <a:srgbClr val="FFFF00"/>
                </a:solidFill>
              </a:rPr>
              <a:t>Talk about a future event that hasn’t happened. If you are not sure what to say you can invent the information</a:t>
            </a:r>
          </a:p>
          <a:p>
            <a:r>
              <a:rPr lang="en-GB" sz="2400" dirty="0">
                <a:solidFill>
                  <a:srgbClr val="FFFF00"/>
                </a:solidFill>
              </a:rPr>
              <a:t> (perhaps you want to be a racing driver </a:t>
            </a:r>
            <a:r>
              <a:rPr lang="en-GB" sz="2400" dirty="0">
                <a:solidFill>
                  <a:srgbClr val="FFFF00"/>
                </a:solidFill>
                <a:sym typeface="Wingdings" panose="05000000000000000000" pitchFamily="2" charset="2"/>
              </a:rPr>
              <a:t></a:t>
            </a:r>
            <a:r>
              <a:rPr lang="en-GB" sz="2400" dirty="0">
                <a:solidFill>
                  <a:srgbClr val="FFFF00"/>
                </a:solidFill>
              </a:rPr>
              <a:t>).</a:t>
            </a:r>
          </a:p>
        </p:txBody>
      </p:sp>
      <p:pic>
        <p:nvPicPr>
          <p:cNvPr id="9218" name="Picture 2">
            <a:extLst>
              <a:ext uri="{FF2B5EF4-FFF2-40B4-BE49-F238E27FC236}">
                <a16:creationId xmlns:a16="http://schemas.microsoft.com/office/drawing/2014/main" id="{319B145B-90CB-9419-FF40-3E9B3C0CF0B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8863" y="166059"/>
            <a:ext cx="2896646" cy="23050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012AF7A-5B92-FDE0-A664-DDD8F7001C6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1024" y="4558285"/>
            <a:ext cx="3611936" cy="22997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2D97FB5-6E8B-47F0-D320-F625EA19F11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54626" y="2648248"/>
            <a:ext cx="2421955" cy="19155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34379D7-FA11-6A74-10CA-331532318077}"/>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20292" r="23721"/>
          <a:stretch/>
        </p:blipFill>
        <p:spPr bwMode="auto">
          <a:xfrm>
            <a:off x="4961222" y="2639656"/>
            <a:ext cx="1618496" cy="1927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328E6F13-F519-512B-8FB8-30015744768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6312" r="20683"/>
          <a:stretch/>
        </p:blipFill>
        <p:spPr bwMode="auto">
          <a:xfrm>
            <a:off x="2868292" y="2648248"/>
            <a:ext cx="2092930" cy="19100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5B1AA4C-5D04-4E95-DA22-DA0386F70AFE}"/>
              </a:ext>
            </a:extLst>
          </p:cNvPr>
          <p:cNvSpPr txBox="1"/>
          <p:nvPr/>
        </p:nvSpPr>
        <p:spPr>
          <a:xfrm>
            <a:off x="694409" y="2403702"/>
            <a:ext cx="2029011" cy="523220"/>
          </a:xfrm>
          <a:prstGeom prst="rect">
            <a:avLst/>
          </a:prstGeom>
          <a:noFill/>
        </p:spPr>
        <p:txBody>
          <a:bodyPr wrap="square">
            <a:spAutoFit/>
          </a:bodyPr>
          <a:lstStyle/>
          <a:p>
            <a:r>
              <a:rPr lang="en-GB" sz="2800" dirty="0"/>
              <a:t>relationships</a:t>
            </a:r>
          </a:p>
        </p:txBody>
      </p:sp>
      <p:sp>
        <p:nvSpPr>
          <p:cNvPr id="9" name="TextBox 8">
            <a:extLst>
              <a:ext uri="{FF2B5EF4-FFF2-40B4-BE49-F238E27FC236}">
                <a16:creationId xmlns:a16="http://schemas.microsoft.com/office/drawing/2014/main" id="{2A771038-826B-54E1-F333-7F702F029459}"/>
              </a:ext>
            </a:extLst>
          </p:cNvPr>
          <p:cNvSpPr txBox="1"/>
          <p:nvPr/>
        </p:nvSpPr>
        <p:spPr>
          <a:xfrm>
            <a:off x="5552102" y="2132529"/>
            <a:ext cx="1450698" cy="523220"/>
          </a:xfrm>
          <a:prstGeom prst="rect">
            <a:avLst/>
          </a:prstGeom>
          <a:noFill/>
        </p:spPr>
        <p:txBody>
          <a:bodyPr wrap="square">
            <a:spAutoFit/>
          </a:bodyPr>
          <a:lstStyle/>
          <a:p>
            <a:r>
              <a:rPr lang="en-GB" sz="2800" dirty="0"/>
              <a:t>career</a:t>
            </a:r>
          </a:p>
        </p:txBody>
      </p:sp>
      <p:sp>
        <p:nvSpPr>
          <p:cNvPr id="10" name="TextBox 9">
            <a:extLst>
              <a:ext uri="{FF2B5EF4-FFF2-40B4-BE49-F238E27FC236}">
                <a16:creationId xmlns:a16="http://schemas.microsoft.com/office/drawing/2014/main" id="{D33F5B83-3334-D489-2B49-9F88DA877259}"/>
              </a:ext>
            </a:extLst>
          </p:cNvPr>
          <p:cNvSpPr txBox="1"/>
          <p:nvPr/>
        </p:nvSpPr>
        <p:spPr>
          <a:xfrm>
            <a:off x="9565558" y="4043656"/>
            <a:ext cx="2330268" cy="523220"/>
          </a:xfrm>
          <a:prstGeom prst="rect">
            <a:avLst/>
          </a:prstGeom>
          <a:noFill/>
        </p:spPr>
        <p:txBody>
          <a:bodyPr wrap="square">
            <a:spAutoFit/>
          </a:bodyPr>
          <a:lstStyle/>
          <a:p>
            <a:r>
              <a:rPr lang="en-GB" sz="2800" dirty="0"/>
              <a:t>retirement</a:t>
            </a:r>
          </a:p>
        </p:txBody>
      </p:sp>
      <p:sp>
        <p:nvSpPr>
          <p:cNvPr id="11" name="Action Button: Go Forward or Next 10">
            <a:hlinkClick r:id="" action="ppaction://hlinkshowjump?jump=nextslide" highlightClick="1"/>
            <a:extLst>
              <a:ext uri="{FF2B5EF4-FFF2-40B4-BE49-F238E27FC236}">
                <a16:creationId xmlns:a16="http://schemas.microsoft.com/office/drawing/2014/main" id="{DEEBCB57-1060-11AB-EA36-963D154F9AD1}"/>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Action Button: Go Back or Previous 11">
            <a:hlinkClick r:id="" action="ppaction://hlinkshowjump?jump=previousslide" highlightClick="1"/>
            <a:extLst>
              <a:ext uri="{FF2B5EF4-FFF2-40B4-BE49-F238E27FC236}">
                <a16:creationId xmlns:a16="http://schemas.microsoft.com/office/drawing/2014/main" id="{01203290-5010-C3F6-4DCF-40A0D6FE288E}"/>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hlinkClick r:id="rId7" action="ppaction://hlinksldjump"/>
            <a:extLst>
              <a:ext uri="{FF2B5EF4-FFF2-40B4-BE49-F238E27FC236}">
                <a16:creationId xmlns:a16="http://schemas.microsoft.com/office/drawing/2014/main" id="{BDED2589-03F3-B295-C2D6-38D19A3BEFDE}"/>
              </a:ext>
            </a:extLst>
          </p:cNvPr>
          <p:cNvSpPr txBox="1"/>
          <p:nvPr/>
        </p:nvSpPr>
        <p:spPr>
          <a:xfrm>
            <a:off x="0" y="6576525"/>
            <a:ext cx="2317088" cy="230832"/>
          </a:xfrm>
          <a:prstGeom prst="rect">
            <a:avLst/>
          </a:prstGeom>
          <a:noFill/>
        </p:spPr>
        <p:txBody>
          <a:bodyPr wrap="square">
            <a:spAutoFit/>
          </a:bodyPr>
          <a:lstStyle/>
          <a:p>
            <a:pPr algn="ctr"/>
            <a:r>
              <a:rPr lang="en-GB" sz="900" b="1" dirty="0">
                <a:latin typeface="Helvetica Neue"/>
              </a:rPr>
              <a:t>Picture credits and licenses: slide 19</a:t>
            </a:r>
            <a:endParaRPr lang="en-GB" sz="900" b="1" dirty="0"/>
          </a:p>
        </p:txBody>
      </p:sp>
    </p:spTree>
    <p:extLst>
      <p:ext uri="{BB962C8B-B14F-4D97-AF65-F5344CB8AC3E}">
        <p14:creationId xmlns:p14="http://schemas.microsoft.com/office/powerpoint/2010/main" val="9457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2764205" y="1937148"/>
            <a:ext cx="6801612" cy="1239894"/>
          </a:xfrm>
        </p:spPr>
        <p:txBody>
          <a:bodyPr>
            <a:normAutofit/>
          </a:bodyPr>
          <a:lstStyle/>
          <a:p>
            <a:r>
              <a:rPr lang="en-GB" sz="3200" dirty="0"/>
              <a:t>Bye </a:t>
            </a:r>
            <a:r>
              <a:rPr lang="en-GB" sz="3200" dirty="0" err="1"/>
              <a:t>Bye</a:t>
            </a:r>
            <a:endParaRPr lang="en-GB" sz="3200" dirty="0"/>
          </a:p>
        </p:txBody>
      </p:sp>
      <p:sp>
        <p:nvSpPr>
          <p:cNvPr id="2" name="Action Button: Go Forward or Next 1">
            <a:hlinkClick r:id="" action="ppaction://hlinkshowjump?jump=nextslide" highlightClick="1"/>
            <a:extLst>
              <a:ext uri="{FF2B5EF4-FFF2-40B4-BE49-F238E27FC236}">
                <a16:creationId xmlns:a16="http://schemas.microsoft.com/office/drawing/2014/main" id="{6E4F2A64-6F7C-CC68-BD5C-020F64A605E6}"/>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5BD60241-26D7-113F-4060-394AF37EBC5E}"/>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3734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Go Forward or Next 1">
            <a:hlinkClick r:id="" action="ppaction://hlinkshowjump?jump=nextslide" highlightClick="1"/>
            <a:extLst>
              <a:ext uri="{FF2B5EF4-FFF2-40B4-BE49-F238E27FC236}">
                <a16:creationId xmlns:a16="http://schemas.microsoft.com/office/drawing/2014/main" id="{798BCD86-3FD3-8919-B13E-064FC563C198}"/>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Action Button: Go Back or Previous 2">
            <a:hlinkClick r:id="" action="ppaction://hlinkshowjump?jump=previousslide" highlightClick="1"/>
            <a:extLst>
              <a:ext uri="{FF2B5EF4-FFF2-40B4-BE49-F238E27FC236}">
                <a16:creationId xmlns:a16="http://schemas.microsoft.com/office/drawing/2014/main" id="{3777C995-E530-A68D-7954-83E1B9487319}"/>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15429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8EC18-B6BF-4D9E-8320-2369712D9745}"/>
              </a:ext>
            </a:extLst>
          </p:cNvPr>
          <p:cNvSpPr txBox="1"/>
          <p:nvPr/>
        </p:nvSpPr>
        <p:spPr>
          <a:xfrm>
            <a:off x="3505200" y="91536"/>
            <a:ext cx="3732362" cy="588046"/>
          </a:xfrm>
          <a:prstGeom prst="rect">
            <a:avLst/>
          </a:prstGeom>
          <a:noFill/>
        </p:spPr>
        <p:txBody>
          <a:bodyPr wrap="square">
            <a:spAutoFit/>
          </a:bodyPr>
          <a:lstStyle/>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tab pos="457200" algn="l"/>
              </a:tabLst>
              <a:defRPr/>
            </a:pPr>
            <a:r>
              <a:rPr kumimoji="0" lang="en-GB" sz="24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Picture licenses</a:t>
            </a:r>
            <a:endParaRPr kumimoji="0" lang="en-US" sz="24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Action Button: Go Forward or Next 1">
            <a:hlinkClick r:id="" action="ppaction://hlinkshowjump?jump=nextslide" highlightClick="1"/>
            <a:extLst>
              <a:ext uri="{FF2B5EF4-FFF2-40B4-BE49-F238E27FC236}">
                <a16:creationId xmlns:a16="http://schemas.microsoft.com/office/drawing/2014/main" id="{25F69189-5C53-CF0D-F727-0F021078FBA0}"/>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EB77A1FB-8867-7019-FE7E-89F16650DB90}"/>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33731FA9-5439-CD14-E34E-1A4ED862D1CA}"/>
              </a:ext>
            </a:extLst>
          </p:cNvPr>
          <p:cNvSpPr txBox="1"/>
          <p:nvPr/>
        </p:nvSpPr>
        <p:spPr>
          <a:xfrm>
            <a:off x="0" y="679582"/>
            <a:ext cx="12192000" cy="505459"/>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tab pos="457200" algn="l"/>
              </a:tabLst>
              <a:defRPr/>
            </a:pPr>
            <a:r>
              <a:rPr kumimoji="0" lang="en-GB" sz="20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All pictures in this presentation are copyright-free or in the public domain.</a:t>
            </a:r>
            <a:endParaRPr kumimoji="0" lang="en-US" sz="20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ED9515C-C1BC-FF3D-FA3A-E7E7FEC0CB19}"/>
              </a:ext>
            </a:extLst>
          </p:cNvPr>
          <p:cNvSpPr txBox="1"/>
          <p:nvPr/>
        </p:nvSpPr>
        <p:spPr>
          <a:xfrm>
            <a:off x="42940" y="3253107"/>
            <a:ext cx="2112192"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Shane T. McCoy (https://commons.wikimedia.org/wiki/File:Man_shakes_hands_with_a_law_enforcement_explorer_outside.jpg), „Man shakes hands with a law enforcement explorer outside“, cropped by Alex Elwood, https://creativecommons.org/publicdomain/zero/1.0/legalcode</a:t>
            </a:r>
            <a:endParaRPr kumimoji="0" lang="en-GB" sz="8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1" name="TextBox 10">
            <a:extLst>
              <a:ext uri="{FF2B5EF4-FFF2-40B4-BE49-F238E27FC236}">
                <a16:creationId xmlns:a16="http://schemas.microsoft.com/office/drawing/2014/main" id="{B378962A-B6C9-62E0-FAE3-B76BAF57A741}"/>
              </a:ext>
            </a:extLst>
          </p:cNvPr>
          <p:cNvSpPr txBox="1"/>
          <p:nvPr/>
        </p:nvSpPr>
        <p:spPr>
          <a:xfrm>
            <a:off x="60385" y="1175434"/>
            <a:ext cx="2384486"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rPr>
              <a:t>This work is in the </a:t>
            </a:r>
            <a:r>
              <a:rPr lang="en-GB" sz="800" b="1" i="0" u="none" strike="noStrike" dirty="0">
                <a:solidFill>
                  <a:schemeClr val="bg1"/>
                </a:solidFill>
                <a:effectLst/>
                <a:latin typeface="Arial" panose="020B0604020202020204" pitchFamily="34" charset="0"/>
                <a:hlinkClick r:id="rId2" tooltip="w:en:Public domain">
                  <a:extLst>
                    <a:ext uri="{A12FA001-AC4F-418D-AE19-62706E023703}">
                      <ahyp:hlinkClr xmlns:ahyp="http://schemas.microsoft.com/office/drawing/2018/hyperlinkcolor" val="tx"/>
                    </a:ext>
                  </a:extLst>
                </a:hlinkClick>
              </a:rPr>
              <a:t>public domain</a:t>
            </a:r>
            <a:r>
              <a:rPr lang="en-GB" sz="800" b="0" i="0" dirty="0">
                <a:solidFill>
                  <a:schemeClr val="bg1"/>
                </a:solidFill>
                <a:effectLst/>
                <a:latin typeface="Arial" panose="020B0604020202020204" pitchFamily="34" charset="0"/>
              </a:rPr>
              <a:t> in the United States because it is a </a:t>
            </a:r>
            <a:r>
              <a:rPr lang="en-GB" sz="800" b="0" i="0" u="none" strike="noStrike" dirty="0">
                <a:solidFill>
                  <a:schemeClr val="bg1"/>
                </a:solidFill>
                <a:effectLst/>
                <a:latin typeface="Arial" panose="020B0604020202020204" pitchFamily="34" charset="0"/>
                <a:hlinkClick r:id="rId3" tooltip="w:en:Copyright status of work by the U.S. government">
                  <a:extLst>
                    <a:ext uri="{A12FA001-AC4F-418D-AE19-62706E023703}">
                      <ahyp:hlinkClr xmlns:ahyp="http://schemas.microsoft.com/office/drawing/2018/hyperlinkcolor" val="tx"/>
                    </a:ext>
                  </a:extLst>
                </a:hlinkClick>
              </a:rPr>
              <a:t>work prepared by an officer or employee of the United States Government as part of that person’s official duties</a:t>
            </a:r>
            <a:r>
              <a:rPr lang="en-GB" sz="800" b="0" i="0" dirty="0">
                <a:solidFill>
                  <a:schemeClr val="bg1"/>
                </a:solidFill>
                <a:effectLst/>
                <a:latin typeface="Arial" panose="020B0604020202020204" pitchFamily="34" charset="0"/>
              </a:rPr>
              <a:t> under the terms of </a:t>
            </a:r>
            <a:r>
              <a:rPr lang="en-GB" sz="800" b="0" i="1" u="none" strike="noStrike" dirty="0">
                <a:solidFill>
                  <a:schemeClr val="bg1"/>
                </a:solidFill>
                <a:effectLst/>
                <a:latin typeface="Arial" panose="020B0604020202020204" pitchFamily="34" charset="0"/>
                <a:hlinkClick r:id="rId4" tooltip="s:en:United States Code/Title 17/Chapter 1/Sections 105 and 106">
                  <a:extLst>
                    <a:ext uri="{A12FA001-AC4F-418D-AE19-62706E023703}">
                      <ahyp:hlinkClr xmlns:ahyp="http://schemas.microsoft.com/office/drawing/2018/hyperlinkcolor" val="tx"/>
                    </a:ext>
                  </a:extLst>
                </a:hlinkClick>
              </a:rPr>
              <a:t>Title 17, Chapter 1, Section 105</a:t>
            </a:r>
            <a:r>
              <a:rPr lang="en-GB" sz="800" b="0" i="1" dirty="0">
                <a:solidFill>
                  <a:schemeClr val="bg1"/>
                </a:solidFill>
                <a:effectLst/>
                <a:latin typeface="Arial" panose="020B0604020202020204" pitchFamily="34" charset="0"/>
              </a:rPr>
              <a:t> of the </a:t>
            </a:r>
            <a:r>
              <a:rPr lang="en-GB" sz="800" b="0" i="1" u="none" strike="noStrike" dirty="0">
                <a:solidFill>
                  <a:schemeClr val="bg1"/>
                </a:solidFill>
                <a:effectLst/>
                <a:latin typeface="Arial" panose="020B0604020202020204" pitchFamily="34" charset="0"/>
                <a:hlinkClick r:id="rId5" tooltip="w:United States Code">
                  <a:extLst>
                    <a:ext uri="{A12FA001-AC4F-418D-AE19-62706E023703}">
                      <ahyp:hlinkClr xmlns:ahyp="http://schemas.microsoft.com/office/drawing/2018/hyperlinkcolor" val="tx"/>
                    </a:ext>
                  </a:extLst>
                </a:hlinkClick>
              </a:rPr>
              <a:t>US 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36801A78-FA16-1D22-D3A6-348A5F47BB5E}"/>
              </a:ext>
            </a:extLst>
          </p:cNvPr>
          <p:cNvSpPr txBox="1"/>
          <p:nvPr/>
        </p:nvSpPr>
        <p:spPr>
          <a:xfrm>
            <a:off x="2271101" y="1218834"/>
            <a:ext cx="243677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rPr>
              <a:t>This file is licensed under the </a:t>
            </a:r>
            <a:r>
              <a:rPr lang="en-GB" sz="800" b="0" i="0" u="none" strike="noStrike" dirty="0">
                <a:solidFill>
                  <a:schemeClr val="bg1"/>
                </a:solidFill>
                <a:effectLst/>
                <a:latin typeface="Arial" panose="020B0604020202020204" pitchFamily="34" charset="0"/>
                <a:hlinkClick r:id="rId6" tooltip="w:en:Creative Commons">
                  <a:extLst>
                    <a:ext uri="{A12FA001-AC4F-418D-AE19-62706E023703}">
                      <ahyp:hlinkClr xmlns:ahyp="http://schemas.microsoft.com/office/drawing/2018/hyperlinkcolor" val="tx"/>
                    </a:ext>
                  </a:extLst>
                </a:hlinkClick>
              </a:rPr>
              <a:t>Creative Commons</a:t>
            </a:r>
            <a:r>
              <a:rPr lang="en-GB" sz="800" b="0" i="0" dirty="0">
                <a:solidFill>
                  <a:schemeClr val="bg1"/>
                </a:solidFill>
                <a:effectLst/>
                <a:latin typeface="Arial" panose="020B0604020202020204" pitchFamily="34" charset="0"/>
              </a:rPr>
              <a:t> Attribution-Share Alike </a:t>
            </a:r>
            <a:r>
              <a:rPr lang="en-GB" sz="800" b="0" i="0" u="none" strike="noStrike" dirty="0">
                <a:solidFill>
                  <a:srgbClr val="00B0F0"/>
                </a:solidFill>
                <a:effectLst/>
                <a:latin typeface="Arial" panose="020B0604020202020204" pitchFamily="34" charset="0"/>
                <a:hlinkClick r:id="rId7">
                  <a:extLst>
                    <a:ext uri="{A12FA001-AC4F-418D-AE19-62706E023703}">
                      <ahyp:hlinkClr xmlns:ahyp="http://schemas.microsoft.com/office/drawing/2018/hyperlinkcolor" val="tx"/>
                    </a:ext>
                  </a:extLst>
                </a:hlinkClick>
              </a:rPr>
              <a:t>3.0 </a:t>
            </a:r>
            <a:r>
              <a:rPr lang="en-GB" sz="800" b="0" i="0" u="none" strike="noStrike" dirty="0" err="1">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Unported</a:t>
            </a:r>
            <a:r>
              <a:rPr lang="en-GB" sz="800" b="0" i="0" dirty="0">
                <a:solidFill>
                  <a:schemeClr val="bg1"/>
                </a:solidFill>
                <a:effectLst/>
                <a:latin typeface="Arial" panose="020B0604020202020204" pitchFamily="34" charset="0"/>
              </a:rPr>
              <a:t>, </a:t>
            </a:r>
            <a:r>
              <a:rPr lang="en-GB" sz="800" b="0" i="0" u="none" strike="noStrike" dirty="0">
                <a:solidFill>
                  <a:schemeClr val="bg1"/>
                </a:solidFill>
                <a:effectLst/>
                <a:latin typeface="Arial" panose="020B0604020202020204" pitchFamily="34" charset="0"/>
                <a:hlinkClick r:id="rId8">
                  <a:extLst>
                    <a:ext uri="{A12FA001-AC4F-418D-AE19-62706E023703}">
                      <ahyp:hlinkClr xmlns:ahyp="http://schemas.microsoft.com/office/drawing/2018/hyperlinkcolor" val="tx"/>
                    </a:ext>
                  </a:extLst>
                </a:hlinkClick>
              </a:rPr>
              <a:t>2.5 Generic</a:t>
            </a:r>
            <a:r>
              <a:rPr lang="en-GB" sz="800" b="0" i="0" dirty="0">
                <a:solidFill>
                  <a:schemeClr val="bg1"/>
                </a:solidFill>
                <a:effectLst/>
                <a:latin typeface="Arial" panose="020B0604020202020204" pitchFamily="34" charset="0"/>
              </a:rPr>
              <a:t>, </a:t>
            </a:r>
            <a:r>
              <a:rPr lang="en-GB" sz="800" b="0" i="0" u="none" strike="noStrike" dirty="0">
                <a:solidFill>
                  <a:schemeClr val="bg1"/>
                </a:solidFill>
                <a:effectLst/>
                <a:latin typeface="Arial" panose="020B0604020202020204" pitchFamily="34" charset="0"/>
                <a:hlinkClick r:id="rId9">
                  <a:extLst>
                    <a:ext uri="{A12FA001-AC4F-418D-AE19-62706E023703}">
                      <ahyp:hlinkClr xmlns:ahyp="http://schemas.microsoft.com/office/drawing/2018/hyperlinkcolor" val="tx"/>
                    </a:ext>
                  </a:extLst>
                </a:hlinkClick>
              </a:rPr>
              <a:t>2.0 Generic</a:t>
            </a:r>
            <a:r>
              <a:rPr lang="en-GB" sz="800" b="0" i="0" dirty="0">
                <a:solidFill>
                  <a:schemeClr val="bg1"/>
                </a:solidFill>
                <a:effectLst/>
                <a:latin typeface="Arial" panose="020B0604020202020204" pitchFamily="34" charset="0"/>
              </a:rPr>
              <a:t> and </a:t>
            </a:r>
            <a:r>
              <a:rPr lang="en-GB" sz="800" b="0" i="0" u="none" strike="noStrike" dirty="0">
                <a:solidFill>
                  <a:schemeClr val="bg1"/>
                </a:solidFill>
                <a:effectLst/>
                <a:latin typeface="Arial" panose="020B0604020202020204" pitchFamily="34" charset="0"/>
                <a:hlinkClick r:id="rId10">
                  <a:extLst>
                    <a:ext uri="{A12FA001-AC4F-418D-AE19-62706E023703}">
                      <ahyp:hlinkClr xmlns:ahyp="http://schemas.microsoft.com/office/drawing/2018/hyperlinkcolor" val="tx"/>
                    </a:ext>
                  </a:extLst>
                </a:hlinkClick>
              </a:rPr>
              <a:t>1.0 Generic</a:t>
            </a:r>
            <a:r>
              <a:rPr lang="en-GB" sz="800" b="0" i="0" dirty="0">
                <a:solidFill>
                  <a:schemeClr val="bg1"/>
                </a:solidFill>
                <a:effectLst/>
                <a:latin typeface="Arial" panose="020B0604020202020204" pitchFamily="34" charset="0"/>
              </a:rPr>
              <a:t> license.</a:t>
            </a:r>
            <a:endParaRPr kumimoji="0" lang="en-GB" sz="7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5" name="TextBox 14">
            <a:extLst>
              <a:ext uri="{FF2B5EF4-FFF2-40B4-BE49-F238E27FC236}">
                <a16:creationId xmlns:a16="http://schemas.microsoft.com/office/drawing/2014/main" id="{354CD561-5C1A-8D93-3411-B045BB46BDC4}"/>
              </a:ext>
            </a:extLst>
          </p:cNvPr>
          <p:cNvSpPr txBox="1"/>
          <p:nvPr/>
        </p:nvSpPr>
        <p:spPr>
          <a:xfrm>
            <a:off x="2650786" y="3187389"/>
            <a:ext cx="163911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Collective (https://commons.wikimedia.org/wiki/File:Human_development_stages_(collage).jpg), „Human development stages (collage)“, https://creativecommons.org/licenses/by-sa/3.0/legalcode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8" name="TextBox 17">
            <a:extLst>
              <a:ext uri="{FF2B5EF4-FFF2-40B4-BE49-F238E27FC236}">
                <a16:creationId xmlns:a16="http://schemas.microsoft.com/office/drawing/2014/main" id="{A0AF6305-DCF2-BF3E-C43E-3246E182951F}"/>
              </a:ext>
            </a:extLst>
          </p:cNvPr>
          <p:cNvSpPr txBox="1"/>
          <p:nvPr/>
        </p:nvSpPr>
        <p:spPr>
          <a:xfrm>
            <a:off x="4881782" y="2946867"/>
            <a:ext cx="2041193"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Pixabay</a:t>
            </a:r>
            <a:r>
              <a:rPr lang="en-GB" sz="800" b="0" i="0" dirty="0">
                <a:solidFill>
                  <a:schemeClr val="bg1"/>
                </a:solidFill>
                <a:effectLst/>
                <a:latin typeface="Helvetica Neue"/>
              </a:rPr>
              <a:t> (https://commons.wikimedia.org/wiki/File:Newborn_baby_sleeps_in_a_basket.jpg), „Newborn baby sleeps in a basket“,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29" name="TextBox 28">
            <a:extLst>
              <a:ext uri="{FF2B5EF4-FFF2-40B4-BE49-F238E27FC236}">
                <a16:creationId xmlns:a16="http://schemas.microsoft.com/office/drawing/2014/main" id="{79F3BB9F-DB83-5CFE-EADF-0A85C9FA54EC}"/>
              </a:ext>
            </a:extLst>
          </p:cNvPr>
          <p:cNvSpPr txBox="1"/>
          <p:nvPr/>
        </p:nvSpPr>
        <p:spPr>
          <a:xfrm>
            <a:off x="2061678" y="5864334"/>
            <a:ext cx="2161516"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Wilfredor</a:t>
            </a:r>
            <a:r>
              <a:rPr lang="en-GB" sz="800" b="0" i="0" dirty="0">
                <a:solidFill>
                  <a:schemeClr val="bg1"/>
                </a:solidFill>
                <a:effectLst/>
                <a:latin typeface="Helvetica Neue"/>
              </a:rPr>
              <a:t> (https://commons.wikimedia.org/wiki/File:People_of_Margarita_island_working.jpg), „People of Margarita island working“, cropped by Alex Elwood,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1" name="TextBox 30">
            <a:extLst>
              <a:ext uri="{FF2B5EF4-FFF2-40B4-BE49-F238E27FC236}">
                <a16:creationId xmlns:a16="http://schemas.microsoft.com/office/drawing/2014/main" id="{0B1C7E50-EAE5-BA3D-5685-202E47FB065D}"/>
              </a:ext>
            </a:extLst>
          </p:cNvPr>
          <p:cNvSpPr txBox="1"/>
          <p:nvPr/>
        </p:nvSpPr>
        <p:spPr>
          <a:xfrm>
            <a:off x="1818067" y="4244924"/>
            <a:ext cx="2436779"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rPr>
              <a:t>This file is made available under the </a:t>
            </a:r>
            <a:r>
              <a:rPr lang="en-GB" sz="800" b="0" i="0" u="none" strike="noStrike" dirty="0">
                <a:solidFill>
                  <a:schemeClr val="bg1"/>
                </a:solidFill>
                <a:effectLst/>
                <a:latin typeface="Arial" panose="020B0604020202020204" pitchFamily="34" charset="0"/>
                <a:hlinkClick r:id="rId6" tooltip="w:en:Creative Commons">
                  <a:extLst>
                    <a:ext uri="{A12FA001-AC4F-418D-AE19-62706E023703}">
                      <ahyp:hlinkClr xmlns:ahyp="http://schemas.microsoft.com/office/drawing/2018/hyperlinkcolor" val="tx"/>
                    </a:ext>
                  </a:extLst>
                </a:hlinkClick>
              </a:rPr>
              <a:t>Creative Commons</a:t>
            </a:r>
            <a:r>
              <a:rPr lang="en-GB" sz="800" b="0" i="0" dirty="0">
                <a:solidFill>
                  <a:schemeClr val="bg1"/>
                </a:solidFill>
                <a:effectLst/>
                <a:latin typeface="Arial" panose="020B0604020202020204" pitchFamily="34" charset="0"/>
              </a:rPr>
              <a:t> </a:t>
            </a:r>
            <a:r>
              <a:rPr lang="en-GB" sz="800" b="0" i="0" u="none" strike="noStrike" dirty="0">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CC0 1.0 Universal Public Domain Dedication</a:t>
            </a:r>
            <a:r>
              <a:rPr lang="en-GB" sz="800" b="0" i="0" dirty="0">
                <a:solidFill>
                  <a:schemeClr val="bg1"/>
                </a:solidFill>
                <a:effectLst/>
                <a:latin typeface="Arial" panose="020B0604020202020204" pitchFamily="34" charset="0"/>
              </a:rPr>
              <a:t>.</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3" name="TextBox 32">
            <a:extLst>
              <a:ext uri="{FF2B5EF4-FFF2-40B4-BE49-F238E27FC236}">
                <a16:creationId xmlns:a16="http://schemas.microsoft.com/office/drawing/2014/main" id="{E7DD60D2-4DB6-278B-E9D9-C4E1C2AE4112}"/>
              </a:ext>
            </a:extLst>
          </p:cNvPr>
          <p:cNvSpPr txBox="1"/>
          <p:nvPr/>
        </p:nvSpPr>
        <p:spPr>
          <a:xfrm>
            <a:off x="7267884" y="3254753"/>
            <a:ext cx="1939636"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Wilfredor</a:t>
            </a:r>
            <a:r>
              <a:rPr lang="en-GB" sz="800" b="0" i="0" dirty="0">
                <a:solidFill>
                  <a:schemeClr val="bg1"/>
                </a:solidFill>
                <a:effectLst/>
                <a:latin typeface="Helvetica Neue"/>
              </a:rPr>
              <a:t> (https://commons.wikimedia.org/wiki/File:Child_playing_with_a_kite.jpg), „Child playing with a kite“,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5" name="TextBox 34">
            <a:extLst>
              <a:ext uri="{FF2B5EF4-FFF2-40B4-BE49-F238E27FC236}">
                <a16:creationId xmlns:a16="http://schemas.microsoft.com/office/drawing/2014/main" id="{09CA678F-76B0-9625-5768-49C28FB7EDAE}"/>
              </a:ext>
            </a:extLst>
          </p:cNvPr>
          <p:cNvSpPr txBox="1"/>
          <p:nvPr/>
        </p:nvSpPr>
        <p:spPr>
          <a:xfrm>
            <a:off x="7088940" y="1311422"/>
            <a:ext cx="2176705"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rPr>
              <a:t>This file is made available under the </a:t>
            </a:r>
            <a:r>
              <a:rPr lang="en-GB" sz="800" b="0" i="0" u="none" strike="noStrike" dirty="0">
                <a:solidFill>
                  <a:schemeClr val="bg1"/>
                </a:solidFill>
                <a:effectLst/>
                <a:latin typeface="Arial" panose="020B0604020202020204" pitchFamily="34" charset="0"/>
                <a:hlinkClick r:id="rId6" tooltip="w:en:Creative Commons">
                  <a:extLst>
                    <a:ext uri="{A12FA001-AC4F-418D-AE19-62706E023703}">
                      <ahyp:hlinkClr xmlns:ahyp="http://schemas.microsoft.com/office/drawing/2018/hyperlinkcolor" val="tx"/>
                    </a:ext>
                  </a:extLst>
                </a:hlinkClick>
              </a:rPr>
              <a:t>Creative Commons</a:t>
            </a:r>
            <a:r>
              <a:rPr lang="en-GB" sz="800" b="0" i="0" dirty="0">
                <a:solidFill>
                  <a:schemeClr val="bg1"/>
                </a:solidFill>
                <a:effectLst/>
                <a:latin typeface="Arial" panose="020B0604020202020204" pitchFamily="34" charset="0"/>
              </a:rPr>
              <a:t> </a:t>
            </a:r>
            <a:r>
              <a:rPr lang="en-GB" sz="800" b="0" i="0" u="none" strike="noStrike" dirty="0">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CC0 1.0 Universal Public Domain Dedication</a:t>
            </a:r>
            <a:r>
              <a:rPr lang="en-GB" sz="800" b="0" i="0" dirty="0">
                <a:solidFill>
                  <a:schemeClr val="bg1"/>
                </a:solidFill>
                <a:effectLst/>
                <a:latin typeface="Arial" panose="020B0604020202020204" pitchFamily="34" charset="0"/>
              </a:rPr>
              <a:t>.</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9F2F6DA4-68F3-8CA0-BEAE-5841C39D1B60}"/>
              </a:ext>
            </a:extLst>
          </p:cNvPr>
          <p:cNvSpPr txBox="1"/>
          <p:nvPr/>
        </p:nvSpPr>
        <p:spPr>
          <a:xfrm>
            <a:off x="7274806" y="4210894"/>
            <a:ext cx="2241611" cy="707886"/>
          </a:xfrm>
          <a:prstGeom prst="rect">
            <a:avLst/>
          </a:prstGeom>
          <a:noFill/>
        </p:spPr>
        <p:txBody>
          <a:bodyPr wrap="square">
            <a:spAutoFit/>
          </a:bodyPr>
          <a:lstStyle/>
          <a:p>
            <a:pPr algn="ctr"/>
            <a:r>
              <a:rPr kumimoji="0" lang="en-US" altLang="en-US" sz="800" b="0" i="1" u="none" strike="noStrike" cap="none" normalizeH="0" baseline="0" dirty="0">
                <a:ln>
                  <a:noFill/>
                </a:ln>
                <a:solidFill>
                  <a:schemeClr val="bg1"/>
                </a:solidFill>
                <a:effectLst/>
                <a:latin typeface="Arial" panose="020B0604020202020204" pitchFamily="34" charset="0"/>
                <a:cs typeface="Arial" panose="020B0604020202020204" pitchFamily="34" charset="0"/>
              </a:rPr>
              <a:t>This file is from </a:t>
            </a:r>
            <a:r>
              <a:rPr kumimoji="0" lang="en-US" altLang="en-US" sz="800" b="0" i="1" u="none" strike="noStrike" cap="none" normalizeH="0" baseline="0" dirty="0" err="1">
                <a:ln>
                  <a:noFill/>
                </a:ln>
                <a:solidFill>
                  <a:schemeClr val="bg1"/>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Pixabay</a:t>
            </a:r>
            <a:r>
              <a:rPr kumimoji="0" lang="en-US" altLang="en-US" sz="800" b="0" i="1" u="none" strike="noStrike" cap="none" normalizeH="0" baseline="0" dirty="0">
                <a:ln>
                  <a:noFill/>
                </a:ln>
                <a:solidFill>
                  <a:schemeClr val="bg1"/>
                </a:solidFill>
                <a:effectLst/>
                <a:latin typeface="Arial" panose="020B0604020202020204" pitchFamily="34" charset="0"/>
                <a:cs typeface="Arial" panose="020B0604020202020204" pitchFamily="34" charset="0"/>
              </a:rPr>
              <a:t>, where the creator has released it explicitly under the license </a:t>
            </a:r>
            <a:r>
              <a:rPr kumimoji="0" lang="en-US" altLang="en-US" sz="800" b="1" i="1" u="none" strike="noStrike" cap="none" normalizeH="0" baseline="0" dirty="0">
                <a:ln>
                  <a:noFill/>
                </a:ln>
                <a:solidFill>
                  <a:schemeClr val="bg1"/>
                </a:solidFill>
                <a:effectLst/>
                <a:latin typeface="Arial" panose="020B0604020202020204" pitchFamily="34" charset="0"/>
                <a:cs typeface="Arial" panose="020B0604020202020204" pitchFamily="34" charset="0"/>
                <a:hlinkClick r:id="rId13" tooltip="en:Creative Commons license">
                  <a:extLst>
                    <a:ext uri="{A12FA001-AC4F-418D-AE19-62706E023703}">
                      <ahyp:hlinkClr xmlns:ahyp="http://schemas.microsoft.com/office/drawing/2018/hyperlinkcolor" val="tx"/>
                    </a:ext>
                  </a:extLst>
                </a:hlinkClick>
              </a:rPr>
              <a:t>Creative Commons Zero</a:t>
            </a:r>
            <a:r>
              <a:rPr kumimoji="0" lang="en-US" altLang="en-US" sz="800" b="0" i="1"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800" b="0" i="1" u="none" strike="noStrike" cap="none" normalizeH="0" baseline="0" dirty="0">
                <a:ln>
                  <a:noFill/>
                </a:ln>
                <a:solidFill>
                  <a:schemeClr val="bg1"/>
                </a:solidFill>
                <a:effectLst/>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see here</a:t>
            </a:r>
            <a:r>
              <a:rPr kumimoji="0" lang="en-US" altLang="en-US" sz="800" b="0" i="1"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File ID: </a:t>
            </a:r>
            <a:r>
              <a:rPr kumimoji="0" lang="en-US" alt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3046491</a:t>
            </a:r>
            <a:r>
              <a:rPr kumimoji="0" lang="en-US" altLang="en-US" sz="600" b="0" i="0" u="none" strike="noStrike" cap="none" normalizeH="0" baseline="0" dirty="0">
                <a:ln>
                  <a:noFill/>
                </a:ln>
                <a:solidFill>
                  <a:schemeClr val="bg1"/>
                </a:solidFill>
                <a:effectLst/>
              </a:rPr>
              <a:t> </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Helvetica Neue"/>
                <a:ea typeface="+mn-ea"/>
                <a:cs typeface="+mn-cs"/>
              </a:rPr>
              <a:t> </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4" name="TextBox 13">
            <a:extLst>
              <a:ext uri="{FF2B5EF4-FFF2-40B4-BE49-F238E27FC236}">
                <a16:creationId xmlns:a16="http://schemas.microsoft.com/office/drawing/2014/main" id="{512C4A44-8A4F-41AE-3103-F09522E82017}"/>
              </a:ext>
            </a:extLst>
          </p:cNvPr>
          <p:cNvSpPr txBox="1"/>
          <p:nvPr/>
        </p:nvSpPr>
        <p:spPr>
          <a:xfrm>
            <a:off x="4537494" y="1115003"/>
            <a:ext cx="2712132"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rPr>
              <a:t>This file is made available under the </a:t>
            </a:r>
            <a:r>
              <a:rPr lang="en-GB" sz="800" b="0" i="0" u="none" strike="noStrike" dirty="0">
                <a:solidFill>
                  <a:schemeClr val="bg1"/>
                </a:solidFill>
                <a:effectLst/>
                <a:latin typeface="Arial" panose="020B0604020202020204" pitchFamily="34" charset="0"/>
                <a:hlinkClick r:id="rId6" tooltip="w:en:Creative Commons">
                  <a:extLst>
                    <a:ext uri="{A12FA001-AC4F-418D-AE19-62706E023703}">
                      <ahyp:hlinkClr xmlns:ahyp="http://schemas.microsoft.com/office/drawing/2018/hyperlinkcolor" val="tx"/>
                    </a:ext>
                  </a:extLst>
                </a:hlinkClick>
              </a:rPr>
              <a:t>Creative Commons</a:t>
            </a:r>
            <a:r>
              <a:rPr lang="en-GB" sz="800" b="0" i="0" dirty="0">
                <a:solidFill>
                  <a:schemeClr val="bg1"/>
                </a:solidFill>
                <a:effectLst/>
                <a:latin typeface="Arial" panose="020B0604020202020204" pitchFamily="34" charset="0"/>
              </a:rPr>
              <a:t> </a:t>
            </a:r>
            <a:r>
              <a:rPr lang="en-GB" sz="800" b="0" i="0" u="none" strike="noStrike" dirty="0">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CC0 1.0 Universal Public Domain Dedication</a:t>
            </a:r>
            <a:r>
              <a:rPr lang="en-GB" sz="800" b="0" i="0" dirty="0">
                <a:solidFill>
                  <a:schemeClr val="bg1"/>
                </a:solidFill>
                <a:effectLst/>
                <a:latin typeface="Arial" panose="020B0604020202020204" pitchFamily="34" charset="0"/>
              </a:rPr>
              <a:t>.</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9" name="TextBox 18">
            <a:extLst>
              <a:ext uri="{FF2B5EF4-FFF2-40B4-BE49-F238E27FC236}">
                <a16:creationId xmlns:a16="http://schemas.microsoft.com/office/drawing/2014/main" id="{FAB309A9-1D1C-FBAD-0D78-E99555AEB382}"/>
              </a:ext>
            </a:extLst>
          </p:cNvPr>
          <p:cNvSpPr txBox="1"/>
          <p:nvPr/>
        </p:nvSpPr>
        <p:spPr>
          <a:xfrm>
            <a:off x="176262" y="4385499"/>
            <a:ext cx="1316477" cy="2154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Helvetica Neue"/>
                <a:ea typeface="+mn-ea"/>
                <a:cs typeface="+mn-cs"/>
              </a:rPr>
              <a:t>Public domain.</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2" name="TextBox 21">
            <a:extLst>
              <a:ext uri="{FF2B5EF4-FFF2-40B4-BE49-F238E27FC236}">
                <a16:creationId xmlns:a16="http://schemas.microsoft.com/office/drawing/2014/main" id="{43831F17-F34E-D090-89D1-198CA74D330D}"/>
              </a:ext>
            </a:extLst>
          </p:cNvPr>
          <p:cNvSpPr txBox="1"/>
          <p:nvPr/>
        </p:nvSpPr>
        <p:spPr>
          <a:xfrm>
            <a:off x="0" y="5903893"/>
            <a:ext cx="1612094"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Andrebortoli</a:t>
            </a:r>
            <a:r>
              <a:rPr lang="en-GB" sz="800" b="0" i="0" dirty="0">
                <a:solidFill>
                  <a:schemeClr val="bg1"/>
                </a:solidFill>
                <a:effectLst/>
                <a:latin typeface="Helvetica Neue"/>
              </a:rPr>
              <a:t> (https://commons.wikimedia.org/wiki/File:Andrebortoliejuuh.jpg), „</a:t>
            </a:r>
            <a:r>
              <a:rPr lang="en-GB" sz="800" b="0" i="0" dirty="0" err="1">
                <a:solidFill>
                  <a:schemeClr val="bg1"/>
                </a:solidFill>
                <a:effectLst/>
                <a:latin typeface="Helvetica Neue"/>
              </a:rPr>
              <a:t>Andrebortoliejuuh</a:t>
            </a:r>
            <a:r>
              <a:rPr lang="en-GB" sz="800" b="0" i="0" dirty="0">
                <a:solidFill>
                  <a:schemeClr val="bg1"/>
                </a:solidFill>
                <a:effectLst/>
                <a:latin typeface="Helvetica Neue"/>
              </a:rPr>
              <a:t>“, cropped by Alex Elwood,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25" name="TextBox 24">
            <a:extLst>
              <a:ext uri="{FF2B5EF4-FFF2-40B4-BE49-F238E27FC236}">
                <a16:creationId xmlns:a16="http://schemas.microsoft.com/office/drawing/2014/main" id="{425ABB98-41B3-B445-E401-6EA907E0DCBF}"/>
              </a:ext>
            </a:extLst>
          </p:cNvPr>
          <p:cNvSpPr txBox="1"/>
          <p:nvPr/>
        </p:nvSpPr>
        <p:spPr>
          <a:xfrm>
            <a:off x="9573972" y="3002722"/>
            <a:ext cx="2403154"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anonymous (https://commons.wikimedia.org/wiki/File:Unidentified_man_and_woman_-_DPLA_-_61bfe8068cceb9bc5b595f7eb34311a9_(page_1).jpg), „Unidentified man and woman - DPLA - 61bfe8068cceb9bc5b595f7eb34311a9 (page 1)“, cropped by Alex Elwood,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pic>
        <p:nvPicPr>
          <p:cNvPr id="2050" name="Picture 2">
            <a:extLst>
              <a:ext uri="{FF2B5EF4-FFF2-40B4-BE49-F238E27FC236}">
                <a16:creationId xmlns:a16="http://schemas.microsoft.com/office/drawing/2014/main" id="{A2E726ED-EEBD-F407-46B5-03DEFAEA202A}"/>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925640" y="1594756"/>
            <a:ext cx="2027890" cy="13510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B4ED2B69-1E60-9B80-35B9-4A6CB2237B75}"/>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t="-14240"/>
          <a:stretch/>
        </p:blipFill>
        <p:spPr bwMode="auto">
          <a:xfrm>
            <a:off x="7668331" y="4661899"/>
            <a:ext cx="1641642" cy="122342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75F9290-E3E2-3166-A591-6673C66DD696}"/>
              </a:ext>
            </a:extLst>
          </p:cNvPr>
          <p:cNvSpPr txBox="1"/>
          <p:nvPr/>
        </p:nvSpPr>
        <p:spPr>
          <a:xfrm>
            <a:off x="7533653" y="5920789"/>
            <a:ext cx="1779754" cy="954107"/>
          </a:xfrm>
          <a:prstGeom prst="rect">
            <a:avLst/>
          </a:prstGeom>
          <a:noFill/>
        </p:spPr>
        <p:txBody>
          <a:bodyPr wrap="square">
            <a:spAutoFit/>
          </a:bodyPr>
          <a:lstStyle/>
          <a:p>
            <a:pPr algn="ctr"/>
            <a:r>
              <a:rPr lang="en-GB" sz="800" b="0" i="0" dirty="0">
                <a:solidFill>
                  <a:schemeClr val="bg1"/>
                </a:solidFill>
                <a:effectLst/>
                <a:latin typeface="Helvetica Neue"/>
              </a:rPr>
              <a:t>https://pixabay.com/en/users/2081671-2081671/ (https://commons.wikimedia.org/wiki/File:Babies_with_soft_books.jpg), „Babies with soft books“, https://creativecommons.org/publicdomain/zero/1.0/legalcode</a:t>
            </a:r>
            <a:endParaRPr lang="en-GB" sz="800" dirty="0">
              <a:solidFill>
                <a:schemeClr val="bg1"/>
              </a:solidFill>
            </a:endParaRPr>
          </a:p>
        </p:txBody>
      </p:sp>
      <p:pic>
        <p:nvPicPr>
          <p:cNvPr id="2055" name="Picture 7">
            <a:extLst>
              <a:ext uri="{FF2B5EF4-FFF2-40B4-BE49-F238E27FC236}">
                <a16:creationId xmlns:a16="http://schemas.microsoft.com/office/drawing/2014/main" id="{404269C5-E58E-01BC-7B68-E0BB6C2BB221}"/>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197985" y="1768786"/>
            <a:ext cx="1898267" cy="14272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E913C6ED-3528-A61D-403E-7E65CDE1EFAA}"/>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176262" y="4658589"/>
            <a:ext cx="1284288" cy="130445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873C6E1-7A47-3B11-1B94-EF8963C3DBB1}"/>
              </a:ext>
            </a:extLst>
          </p:cNvPr>
          <p:cNvSpPr txBox="1"/>
          <p:nvPr/>
        </p:nvSpPr>
        <p:spPr>
          <a:xfrm>
            <a:off x="9419483" y="1245188"/>
            <a:ext cx="2712132" cy="707886"/>
          </a:xfrm>
          <a:prstGeom prst="rect">
            <a:avLst/>
          </a:prstGeom>
          <a:noFill/>
        </p:spPr>
        <p:txBody>
          <a:bodyPr wrap="square">
            <a:spAutoFit/>
          </a:bodyPr>
          <a:lstStyle/>
          <a:p>
            <a:pPr algn="l" rtl="0"/>
            <a:r>
              <a:rPr lang="en-GB" sz="800" b="0" i="1" dirty="0">
                <a:solidFill>
                  <a:schemeClr val="bg1"/>
                </a:solidFill>
                <a:effectLst/>
                <a:latin typeface="Arial" panose="020B0604020202020204" pitchFamily="34" charset="0"/>
              </a:rPr>
              <a:t>This media file is in the </a:t>
            </a:r>
            <a:r>
              <a:rPr lang="en-GB" sz="800" b="1" i="1" u="none" strike="noStrike" dirty="0">
                <a:solidFill>
                  <a:schemeClr val="bg1"/>
                </a:solidFill>
                <a:effectLst/>
                <a:latin typeface="Arial" panose="020B0604020202020204" pitchFamily="34" charset="0"/>
                <a:hlinkClick r:id="rId20" tooltip="w:public domain">
                  <a:extLst>
                    <a:ext uri="{A12FA001-AC4F-418D-AE19-62706E023703}">
                      <ahyp:hlinkClr xmlns:ahyp="http://schemas.microsoft.com/office/drawing/2018/hyperlinkcolor" val="tx"/>
                    </a:ext>
                  </a:extLst>
                </a:hlinkClick>
              </a:rPr>
              <a:t>public domain</a:t>
            </a:r>
            <a:r>
              <a:rPr lang="en-GB" sz="800" b="0" i="1" dirty="0">
                <a:solidFill>
                  <a:schemeClr val="bg1"/>
                </a:solidFill>
                <a:effectLst/>
                <a:latin typeface="Arial" panose="020B0604020202020204" pitchFamily="34" charset="0"/>
              </a:rPr>
              <a:t> in the </a:t>
            </a:r>
            <a:r>
              <a:rPr lang="en-GB" sz="800" b="0" i="1" u="none" strike="noStrike" dirty="0">
                <a:solidFill>
                  <a:schemeClr val="bg1"/>
                </a:solidFill>
                <a:effectLst/>
                <a:latin typeface="Arial" panose="020B0604020202020204" pitchFamily="34" charset="0"/>
                <a:hlinkClick r:id="rId21" tooltip="United States">
                  <a:extLst>
                    <a:ext uri="{A12FA001-AC4F-418D-AE19-62706E023703}">
                      <ahyp:hlinkClr xmlns:ahyp="http://schemas.microsoft.com/office/drawing/2018/hyperlinkcolor" val="tx"/>
                    </a:ext>
                  </a:extLst>
                </a:hlinkClick>
              </a:rPr>
              <a:t>United States</a:t>
            </a:r>
            <a:r>
              <a:rPr lang="en-GB" sz="800" b="0" i="1" dirty="0">
                <a:solidFill>
                  <a:schemeClr val="bg1"/>
                </a:solidFill>
                <a:effectLst/>
                <a:latin typeface="Arial" panose="020B0604020202020204" pitchFamily="34" charset="0"/>
              </a:rPr>
              <a:t>. This applies to U.S. works where the copyright has expired, often because its first </a:t>
            </a:r>
            <a:r>
              <a:rPr lang="en-GB" sz="800" b="0" i="1" u="none" strike="noStrike" dirty="0">
                <a:solidFill>
                  <a:schemeClr val="bg1"/>
                </a:solidFill>
                <a:effectLst/>
                <a:latin typeface="Arial" panose="020B0604020202020204" pitchFamily="34" charset="0"/>
                <a:hlinkClick r:id="rId22" tooltip="w:publication">
                  <a:extLst>
                    <a:ext uri="{A12FA001-AC4F-418D-AE19-62706E023703}">
                      <ahyp:hlinkClr xmlns:ahyp="http://schemas.microsoft.com/office/drawing/2018/hyperlinkcolor" val="tx"/>
                    </a:ext>
                  </a:extLst>
                </a:hlinkClick>
              </a:rPr>
              <a:t>publication</a:t>
            </a:r>
            <a:r>
              <a:rPr lang="en-GB" sz="800" b="0" i="1" dirty="0">
                <a:solidFill>
                  <a:schemeClr val="bg1"/>
                </a:solidFill>
                <a:effectLst/>
                <a:latin typeface="Arial" panose="020B0604020202020204" pitchFamily="34" charset="0"/>
              </a:rPr>
              <a:t> occurred prior to January 1, 1928, and if not then due to lack of notice or renewal. See </a:t>
            </a:r>
            <a:r>
              <a:rPr lang="en-GB" sz="800" b="0" i="1" u="none" strike="noStrike" dirty="0">
                <a:solidFill>
                  <a:schemeClr val="bg1"/>
                </a:solidFill>
                <a:effectLst/>
                <a:latin typeface="Arial" panose="020B0604020202020204" pitchFamily="34" charset="0"/>
                <a:hlinkClick r:id="rId23" tooltip="Commons:Hirtle chart">
                  <a:extLst>
                    <a:ext uri="{A12FA001-AC4F-418D-AE19-62706E023703}">
                      <ahyp:hlinkClr xmlns:ahyp="http://schemas.microsoft.com/office/drawing/2018/hyperlinkcolor" val="tx"/>
                    </a:ext>
                  </a:extLst>
                </a:hlinkClick>
              </a:rPr>
              <a:t>this page</a:t>
            </a:r>
            <a:r>
              <a:rPr lang="en-GB" sz="800" b="0" i="1" dirty="0">
                <a:solidFill>
                  <a:schemeClr val="bg1"/>
                </a:solidFill>
                <a:effectLst/>
                <a:latin typeface="Arial" panose="020B0604020202020204" pitchFamily="34" charset="0"/>
              </a:rPr>
              <a:t> for further explanation.</a:t>
            </a:r>
            <a:endParaRPr lang="en-GB" sz="800" b="0" i="0" dirty="0">
              <a:solidFill>
                <a:schemeClr val="bg1"/>
              </a:solidFill>
              <a:effectLst/>
              <a:latin typeface="Arial" panose="020B0604020202020204" pitchFamily="34" charset="0"/>
            </a:endParaRPr>
          </a:p>
        </p:txBody>
      </p:sp>
      <p:pic>
        <p:nvPicPr>
          <p:cNvPr id="2059" name="Picture 11">
            <a:extLst>
              <a:ext uri="{FF2B5EF4-FFF2-40B4-BE49-F238E27FC236}">
                <a16:creationId xmlns:a16="http://schemas.microsoft.com/office/drawing/2014/main" id="{F58E2ED3-5922-E8B4-B0EF-B5447157FAAA}"/>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9969502" y="1952444"/>
            <a:ext cx="1612094" cy="10599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4E9FB1DD-D2BE-1901-169A-A53B5C40E435}"/>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768102" y="1817744"/>
            <a:ext cx="1284288" cy="128428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a:extLst>
              <a:ext uri="{FF2B5EF4-FFF2-40B4-BE49-F238E27FC236}">
                <a16:creationId xmlns:a16="http://schemas.microsoft.com/office/drawing/2014/main" id="{0780FB34-8F1F-51A3-442C-F1C2F08C58EC}"/>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350124" y="2006431"/>
            <a:ext cx="1805008" cy="120033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id="{E9CEFB9D-D51F-16D4-9B25-8A81092E9B21}"/>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2250680" y="4719464"/>
            <a:ext cx="1735104" cy="1108298"/>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3E0AA3F7-4376-EE88-2E05-9522EA5409F4}"/>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0167169" y="4842348"/>
            <a:ext cx="1477847" cy="115867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EF1CB6A-9BA4-95F7-E344-5F03150627B0}"/>
              </a:ext>
            </a:extLst>
          </p:cNvPr>
          <p:cNvSpPr txBox="1"/>
          <p:nvPr/>
        </p:nvSpPr>
        <p:spPr>
          <a:xfrm>
            <a:off x="9566365" y="4330325"/>
            <a:ext cx="2436779"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rPr>
              <a:t>This file is made available under the </a:t>
            </a:r>
            <a:r>
              <a:rPr lang="en-GB" sz="800" b="0" i="0" u="none" strike="noStrike" dirty="0">
                <a:solidFill>
                  <a:schemeClr val="bg1"/>
                </a:solidFill>
                <a:effectLst/>
                <a:latin typeface="Arial" panose="020B0604020202020204" pitchFamily="34" charset="0"/>
                <a:hlinkClick r:id="rId6" tooltip="w:en:Creative Commons">
                  <a:extLst>
                    <a:ext uri="{A12FA001-AC4F-418D-AE19-62706E023703}">
                      <ahyp:hlinkClr xmlns:ahyp="http://schemas.microsoft.com/office/drawing/2018/hyperlinkcolor" val="tx"/>
                    </a:ext>
                  </a:extLst>
                </a:hlinkClick>
              </a:rPr>
              <a:t>Creative Commons</a:t>
            </a:r>
            <a:r>
              <a:rPr lang="en-GB" sz="800" b="0" i="0" dirty="0">
                <a:solidFill>
                  <a:schemeClr val="bg1"/>
                </a:solidFill>
                <a:effectLst/>
                <a:latin typeface="Arial" panose="020B0604020202020204" pitchFamily="34" charset="0"/>
              </a:rPr>
              <a:t> </a:t>
            </a:r>
            <a:r>
              <a:rPr lang="en-GB" sz="800" b="0" i="0" u="none" strike="noStrike" dirty="0">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CC0 1.0 Universal Public Domain Dedication</a:t>
            </a:r>
            <a:r>
              <a:rPr lang="en-GB" sz="800" b="0" i="0" dirty="0">
                <a:solidFill>
                  <a:schemeClr val="bg1"/>
                </a:solidFill>
                <a:effectLst/>
                <a:latin typeface="Arial" panose="020B0604020202020204" pitchFamily="34" charset="0"/>
              </a:rPr>
              <a:t>.</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7" name="TextBox 36">
            <a:extLst>
              <a:ext uri="{FF2B5EF4-FFF2-40B4-BE49-F238E27FC236}">
                <a16:creationId xmlns:a16="http://schemas.microsoft.com/office/drawing/2014/main" id="{E494137D-BD13-4854-AFD3-B62681B44EFF}"/>
              </a:ext>
            </a:extLst>
          </p:cNvPr>
          <p:cNvSpPr txBox="1"/>
          <p:nvPr/>
        </p:nvSpPr>
        <p:spPr>
          <a:xfrm>
            <a:off x="9893531" y="6008437"/>
            <a:ext cx="2025122" cy="830997"/>
          </a:xfrm>
          <a:prstGeom prst="rect">
            <a:avLst/>
          </a:prstGeom>
          <a:noFill/>
        </p:spPr>
        <p:txBody>
          <a:bodyPr wrap="square">
            <a:spAutoFit/>
          </a:bodyPr>
          <a:lstStyle/>
          <a:p>
            <a:pPr algn="ctr"/>
            <a:r>
              <a:rPr lang="en-GB" sz="800" b="0" i="0" dirty="0" err="1">
                <a:solidFill>
                  <a:schemeClr val="bg1"/>
                </a:solidFill>
                <a:effectLst/>
                <a:latin typeface="Helvetica Neue"/>
              </a:rPr>
              <a:t>Wilfredor</a:t>
            </a:r>
            <a:r>
              <a:rPr lang="en-GB" sz="800" b="0" i="0" dirty="0">
                <a:solidFill>
                  <a:schemeClr val="bg1"/>
                </a:solidFill>
                <a:effectLst/>
                <a:latin typeface="Helvetica Neue"/>
              </a:rPr>
              <a:t> (https://commons.wikimedia.org/wiki/</a:t>
            </a:r>
            <a:r>
              <a:rPr lang="en-GB" sz="800" b="0" i="0" dirty="0" err="1">
                <a:solidFill>
                  <a:schemeClr val="bg1"/>
                </a:solidFill>
                <a:effectLst/>
                <a:latin typeface="Helvetica Neue"/>
              </a:rPr>
              <a:t>File:Old_Woman_of_San_Juan_Bautísta.jpg</a:t>
            </a:r>
            <a:r>
              <a:rPr lang="en-GB" sz="800" b="0" i="0" dirty="0">
                <a:solidFill>
                  <a:schemeClr val="bg1"/>
                </a:solidFill>
                <a:effectLst/>
                <a:latin typeface="Helvetica Neue"/>
              </a:rPr>
              <a:t>), „Old Woman of San Juan </a:t>
            </a:r>
            <a:r>
              <a:rPr lang="en-GB" sz="800" b="0" i="0" dirty="0" err="1">
                <a:solidFill>
                  <a:schemeClr val="bg1"/>
                </a:solidFill>
                <a:effectLst/>
                <a:latin typeface="Helvetica Neue"/>
              </a:rPr>
              <a:t>Bautísta</a:t>
            </a:r>
            <a:r>
              <a:rPr lang="en-GB" sz="800" b="0" i="0" dirty="0">
                <a:solidFill>
                  <a:schemeClr val="bg1"/>
                </a:solidFill>
                <a:effectLst/>
                <a:latin typeface="Helvetica Neue"/>
              </a:rPr>
              <a:t>“, https://creativecommons.org/publicdomain/zero/1.0/legalcode</a:t>
            </a:r>
            <a:endParaRPr lang="en-GB" sz="800" dirty="0">
              <a:solidFill>
                <a:schemeClr val="bg1"/>
              </a:solidFill>
            </a:endParaRPr>
          </a:p>
        </p:txBody>
      </p:sp>
      <p:sp>
        <p:nvSpPr>
          <p:cNvPr id="7" name="TextBox 6">
            <a:extLst>
              <a:ext uri="{FF2B5EF4-FFF2-40B4-BE49-F238E27FC236}">
                <a16:creationId xmlns:a16="http://schemas.microsoft.com/office/drawing/2014/main" id="{E57FD2AE-C653-2734-E1B9-926301E04DAC}"/>
              </a:ext>
            </a:extLst>
          </p:cNvPr>
          <p:cNvSpPr txBox="1"/>
          <p:nvPr/>
        </p:nvSpPr>
        <p:spPr>
          <a:xfrm>
            <a:off x="4660090" y="3890079"/>
            <a:ext cx="2388925" cy="707886"/>
          </a:xfrm>
          <a:prstGeom prst="rect">
            <a:avLst/>
          </a:prstGeom>
          <a:noFill/>
        </p:spPr>
        <p:txBody>
          <a:bodyPr wrap="square">
            <a:spAutoFit/>
          </a:bodyPr>
          <a:lstStyle/>
          <a:p>
            <a:pPr algn="ctr"/>
            <a:r>
              <a:rPr lang="en-GB" sz="800" b="0" i="1" dirty="0">
                <a:solidFill>
                  <a:schemeClr val="bg1"/>
                </a:solidFill>
                <a:effectLst/>
                <a:latin typeface="Arial" panose="020B0604020202020204" pitchFamily="34" charset="0"/>
              </a:rPr>
              <a:t>This image or recording is the work of a </a:t>
            </a:r>
            <a:r>
              <a:rPr lang="en-GB" sz="800" b="0" i="1" u="none" strike="noStrike" dirty="0">
                <a:solidFill>
                  <a:schemeClr val="bg1"/>
                </a:solidFill>
                <a:effectLst/>
                <a:latin typeface="Arial" panose="020B0604020202020204" pitchFamily="34" charset="0"/>
                <a:hlinkClick r:id="rId29" tooltip="w:United States Fish and Wildlife Service">
                  <a:extLst>
                    <a:ext uri="{A12FA001-AC4F-418D-AE19-62706E023703}">
                      <ahyp:hlinkClr xmlns:ahyp="http://schemas.microsoft.com/office/drawing/2018/hyperlinkcolor" val="tx"/>
                    </a:ext>
                  </a:extLst>
                </a:hlinkClick>
              </a:rPr>
              <a:t>U.S. Fish and Wildlife Service</a:t>
            </a:r>
            <a:r>
              <a:rPr lang="en-GB" sz="800" b="0" i="1" dirty="0">
                <a:solidFill>
                  <a:schemeClr val="bg1"/>
                </a:solidFill>
                <a:effectLst/>
                <a:latin typeface="Arial" panose="020B0604020202020204" pitchFamily="34" charset="0"/>
              </a:rPr>
              <a:t> employee, taken or made as part of that person's official duties. As a </a:t>
            </a:r>
            <a:r>
              <a:rPr lang="en-GB" sz="800" b="0" i="1" u="none" strike="noStrike" dirty="0">
                <a:solidFill>
                  <a:schemeClr val="bg1"/>
                </a:solidFill>
                <a:effectLst/>
                <a:latin typeface="Arial" panose="020B0604020202020204" pitchFamily="34" charset="0"/>
                <a:hlinkClick r:id="rId30" tooltip="w:Work of the United States Government">
                  <a:extLst>
                    <a:ext uri="{A12FA001-AC4F-418D-AE19-62706E023703}">
                      <ahyp:hlinkClr xmlns:ahyp="http://schemas.microsoft.com/office/drawing/2018/hyperlinkcolor" val="tx"/>
                    </a:ext>
                  </a:extLst>
                </a:hlinkClick>
              </a:rPr>
              <a:t>work of the U.S. federal government</a:t>
            </a:r>
            <a:r>
              <a:rPr lang="en-GB" sz="800" b="0" i="1" dirty="0">
                <a:solidFill>
                  <a:schemeClr val="bg1"/>
                </a:solidFill>
                <a:effectLst/>
                <a:latin typeface="Arial" panose="020B0604020202020204" pitchFamily="34" charset="0"/>
              </a:rPr>
              <a:t>, the image is in the </a:t>
            </a:r>
            <a:r>
              <a:rPr lang="en-GB" sz="800" b="1" i="1" u="none" strike="noStrike" dirty="0">
                <a:solidFill>
                  <a:schemeClr val="bg1"/>
                </a:solidFill>
                <a:effectLst/>
                <a:latin typeface="Arial" panose="020B0604020202020204" pitchFamily="34" charset="0"/>
                <a:hlinkClick r:id="rId20" tooltip="w:public domain">
                  <a:extLst>
                    <a:ext uri="{A12FA001-AC4F-418D-AE19-62706E023703}">
                      <ahyp:hlinkClr xmlns:ahyp="http://schemas.microsoft.com/office/drawing/2018/hyperlinkcolor" val="tx"/>
                    </a:ext>
                  </a:extLst>
                </a:hlinkClick>
              </a:rPr>
              <a:t>public domain</a:t>
            </a:r>
            <a:endParaRPr lang="en-GB" sz="800" dirty="0">
              <a:solidFill>
                <a:schemeClr val="bg1"/>
              </a:solidFill>
            </a:endParaRPr>
          </a:p>
        </p:txBody>
      </p:sp>
      <p:pic>
        <p:nvPicPr>
          <p:cNvPr id="1026" name="Picture 2">
            <a:extLst>
              <a:ext uri="{FF2B5EF4-FFF2-40B4-BE49-F238E27FC236}">
                <a16:creationId xmlns:a16="http://schemas.microsoft.com/office/drawing/2014/main" id="{5DC5B800-327B-AB13-80D5-021E451B5AA5}"/>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5486369" y="4551724"/>
            <a:ext cx="790724" cy="14150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0C425AF-F39C-29FD-6CE3-A58EB9384DF8}"/>
              </a:ext>
            </a:extLst>
          </p:cNvPr>
          <p:cNvSpPr txBox="1"/>
          <p:nvPr/>
        </p:nvSpPr>
        <p:spPr>
          <a:xfrm>
            <a:off x="4265279" y="5827762"/>
            <a:ext cx="3385867" cy="707886"/>
          </a:xfrm>
          <a:prstGeom prst="rect">
            <a:avLst/>
          </a:prstGeom>
          <a:noFill/>
        </p:spPr>
        <p:txBody>
          <a:bodyPr wrap="square">
            <a:spAutoFit/>
          </a:bodyPr>
          <a:lstStyle/>
          <a:p>
            <a:pPr algn="ctr"/>
            <a:r>
              <a:rPr lang="en-GB" sz="800" b="0" i="0" dirty="0">
                <a:solidFill>
                  <a:schemeClr val="bg1"/>
                </a:solidFill>
                <a:effectLst/>
                <a:latin typeface="Helvetica Neue"/>
              </a:rPr>
              <a:t>Hillebrand Steve, U.S. Fish and Wildlife Service (https://commons.wikimedia.org/wiki/File:A_man_and_toddler_take_a_leisurely_walk_on_a_boardwalk.jpg), „A man and toddler take a leisurely walk on a boardwalk“, cropped by Alex Elwood, https://creativecommons.org/publicdomain/zero/1.0/legalcode</a:t>
            </a:r>
            <a:endParaRPr lang="en-GB" sz="800" dirty="0">
              <a:solidFill>
                <a:schemeClr val="bg1"/>
              </a:solidFill>
            </a:endParaRPr>
          </a:p>
        </p:txBody>
      </p:sp>
    </p:spTree>
    <p:extLst>
      <p:ext uri="{BB962C8B-B14F-4D97-AF65-F5344CB8AC3E}">
        <p14:creationId xmlns:p14="http://schemas.microsoft.com/office/powerpoint/2010/main" val="114468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8EC18-B6BF-4D9E-8320-2369712D9745}"/>
              </a:ext>
            </a:extLst>
          </p:cNvPr>
          <p:cNvSpPr txBox="1"/>
          <p:nvPr/>
        </p:nvSpPr>
        <p:spPr>
          <a:xfrm>
            <a:off x="3505200" y="91536"/>
            <a:ext cx="3732362" cy="588046"/>
          </a:xfrm>
          <a:prstGeom prst="rect">
            <a:avLst/>
          </a:prstGeom>
          <a:noFill/>
        </p:spPr>
        <p:txBody>
          <a:bodyPr wrap="square">
            <a:spAutoFit/>
          </a:bodyPr>
          <a:lstStyle/>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tab pos="457200" algn="l"/>
              </a:tabLst>
              <a:defRPr/>
            </a:pPr>
            <a:r>
              <a:rPr kumimoji="0" lang="en-GB" sz="24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Picture licenses</a:t>
            </a:r>
            <a:endParaRPr kumimoji="0" lang="en-US" sz="24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EB77A1FB-8867-7019-FE7E-89F16650DB90}"/>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33731FA9-5439-CD14-E34E-1A4ED862D1CA}"/>
              </a:ext>
            </a:extLst>
          </p:cNvPr>
          <p:cNvSpPr txBox="1"/>
          <p:nvPr/>
        </p:nvSpPr>
        <p:spPr>
          <a:xfrm>
            <a:off x="0" y="679582"/>
            <a:ext cx="12192000" cy="505459"/>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tab pos="457200" algn="l"/>
              </a:tabLst>
              <a:defRPr/>
            </a:pPr>
            <a:r>
              <a:rPr kumimoji="0" lang="en-GB" sz="20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All pictures in this presentation are copyright-free or in the public domain.</a:t>
            </a:r>
            <a:endParaRPr kumimoji="0" lang="en-US" sz="20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ED9515C-C1BC-FF3D-FA3A-E7E7FEC0CB19}"/>
              </a:ext>
            </a:extLst>
          </p:cNvPr>
          <p:cNvSpPr txBox="1"/>
          <p:nvPr/>
        </p:nvSpPr>
        <p:spPr>
          <a:xfrm>
            <a:off x="42940" y="3253107"/>
            <a:ext cx="2112192" cy="1077218"/>
          </a:xfrm>
          <a:prstGeom prst="rect">
            <a:avLst/>
          </a:prstGeom>
          <a:noFill/>
        </p:spPr>
        <p:txBody>
          <a:bodyPr wrap="square">
            <a:spAutoFit/>
          </a:bodyPr>
          <a:lstStyle/>
          <a:p>
            <a:pPr lvl="0" algn="ctr"/>
            <a:r>
              <a:rPr lang="en-GB" sz="800" b="0" i="0" dirty="0">
                <a:solidFill>
                  <a:schemeClr val="bg1"/>
                </a:solidFill>
                <a:effectLst/>
                <a:latin typeface="Helvetica Neue"/>
              </a:rPr>
              <a:t>U.S. Air Force photo/Trevor </a:t>
            </a:r>
            <a:r>
              <a:rPr lang="en-GB" sz="800" b="0" i="0" dirty="0" err="1">
                <a:solidFill>
                  <a:schemeClr val="bg1"/>
                </a:solidFill>
                <a:effectLst/>
                <a:latin typeface="Helvetica Neue"/>
              </a:rPr>
              <a:t>Cokley</a:t>
            </a:r>
            <a:r>
              <a:rPr lang="en-GB" sz="800" b="0" i="0" dirty="0">
                <a:solidFill>
                  <a:schemeClr val="bg1"/>
                </a:solidFill>
                <a:effectLst/>
                <a:latin typeface="Helvetica Neue"/>
              </a:rPr>
              <a:t> (https://commons.wikimedia.org/wiki/File:Air_Force_and_Space_Force_cadets_saluting.jpg), Air Force and Space Force </a:t>
            </a:r>
            <a:r>
              <a:rPr lang="en-GB" sz="800" dirty="0">
                <a:solidFill>
                  <a:schemeClr val="bg1"/>
                </a:solidFill>
                <a:latin typeface="Helvetica Neue"/>
              </a:rPr>
              <a:t>cadets </a:t>
            </a:r>
            <a:r>
              <a:rPr lang="en-GB" sz="800" dirty="0" err="1">
                <a:solidFill>
                  <a:schemeClr val="bg1"/>
                </a:solidFill>
                <a:latin typeface="Helvetica Neue"/>
              </a:rPr>
              <a:t>s„aluting</a:t>
            </a:r>
            <a:r>
              <a:rPr lang="en-GB" sz="800" b="0" i="0" dirty="0">
                <a:solidFill>
                  <a:schemeClr val="bg1"/>
                </a:solidFill>
                <a:effectLst/>
                <a:latin typeface="Helvetica Neue"/>
              </a:rPr>
              <a:t>“, marked as public domain, more details on Wikimedia Commons: https://commons.wikimedia.org/wiki/Template:PD-US</a:t>
            </a:r>
            <a:endParaRPr kumimoji="0" lang="en-GB" sz="8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1" name="TextBox 10">
            <a:extLst>
              <a:ext uri="{FF2B5EF4-FFF2-40B4-BE49-F238E27FC236}">
                <a16:creationId xmlns:a16="http://schemas.microsoft.com/office/drawing/2014/main" id="{B378962A-B6C9-62E0-FAE3-B76BAF57A741}"/>
              </a:ext>
            </a:extLst>
          </p:cNvPr>
          <p:cNvSpPr txBox="1"/>
          <p:nvPr/>
        </p:nvSpPr>
        <p:spPr>
          <a:xfrm>
            <a:off x="60385" y="1175434"/>
            <a:ext cx="2384486"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work is in the </a:t>
            </a: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Public domain">
                  <a:extLst>
                    <a:ext uri="{A12FA001-AC4F-418D-AE19-62706E023703}">
                      <ahyp:hlinkClr xmlns:ahyp="http://schemas.microsoft.com/office/drawing/2018/hyperlinkcolor" val="tx"/>
                    </a:ext>
                  </a:extLst>
                </a:hlinkClick>
              </a:rPr>
              <a:t>public domain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in the United States because it is a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tooltip="w:en:Copyright status of work by the U.S. government">
                  <a:extLst>
                    <a:ext uri="{A12FA001-AC4F-418D-AE19-62706E023703}">
                      <ahyp:hlinkClr xmlns:ahyp="http://schemas.microsoft.com/office/drawing/2018/hyperlinkcolor" val="tx"/>
                    </a:ext>
                  </a:extLst>
                </a:hlinkClick>
              </a:rPr>
              <a:t>work prepared by an officer or employee of the United States Government as part of that person’s official duties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under the terms of </a:t>
            </a:r>
            <a:r>
              <a:rPr kumimoji="0" lang="en-GB" sz="8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tooltip="s:en:United States Code/Title 17/Chapter 1/Sections 105 and 106">
                  <a:extLst>
                    <a:ext uri="{A12FA001-AC4F-418D-AE19-62706E023703}">
                      <ahyp:hlinkClr xmlns:ahyp="http://schemas.microsoft.com/office/drawing/2018/hyperlinkcolor" val="tx"/>
                    </a:ext>
                  </a:extLst>
                </a:hlinkClick>
              </a:rPr>
              <a:t>Title 17, Chapter 1, Section 105</a:t>
            </a:r>
            <a:r>
              <a:rPr kumimoji="0" lang="en-GB" sz="8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 of the </a:t>
            </a:r>
            <a:r>
              <a:rPr kumimoji="0" lang="en-GB" sz="8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5" tooltip="w:United States Code">
                  <a:extLst>
                    <a:ext uri="{A12FA001-AC4F-418D-AE19-62706E023703}">
                      <ahyp:hlinkClr xmlns:ahyp="http://schemas.microsoft.com/office/drawing/2018/hyperlinkcolor" val="tx"/>
                    </a:ext>
                  </a:extLst>
                </a:hlinkClick>
              </a:rPr>
              <a:t>US Code</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36801A78-FA16-1D22-D3A6-348A5F47BB5E}"/>
              </a:ext>
            </a:extLst>
          </p:cNvPr>
          <p:cNvSpPr txBox="1"/>
          <p:nvPr/>
        </p:nvSpPr>
        <p:spPr>
          <a:xfrm>
            <a:off x="2341957" y="1258405"/>
            <a:ext cx="2436779" cy="2154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Public Domain</a:t>
            </a:r>
            <a:endParaRPr kumimoji="0" lang="en-GB" sz="7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5" name="TextBox 14">
            <a:extLst>
              <a:ext uri="{FF2B5EF4-FFF2-40B4-BE49-F238E27FC236}">
                <a16:creationId xmlns:a16="http://schemas.microsoft.com/office/drawing/2014/main" id="{354CD561-5C1A-8D93-3411-B045BB46BDC4}"/>
              </a:ext>
            </a:extLst>
          </p:cNvPr>
          <p:cNvSpPr txBox="1"/>
          <p:nvPr/>
        </p:nvSpPr>
        <p:spPr>
          <a:xfrm>
            <a:off x="2440468" y="2618524"/>
            <a:ext cx="2007262"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Credited author is </a:t>
            </a:r>
            <a:r>
              <a:rPr lang="en-GB" sz="800" b="0" i="0" dirty="0" err="1">
                <a:solidFill>
                  <a:schemeClr val="bg1"/>
                </a:solidFill>
                <a:effectLst/>
                <a:latin typeface="Helvetica Neue"/>
              </a:rPr>
              <a:t>Harmanx</a:t>
            </a:r>
            <a:r>
              <a:rPr lang="en-GB" sz="800" b="0" i="0" dirty="0">
                <a:solidFill>
                  <a:schemeClr val="bg1"/>
                </a:solidFill>
                <a:effectLst/>
                <a:latin typeface="Helvetica Neue"/>
              </a:rPr>
              <a:t> (https://commons.wikimedia.org/wiki/File:Pastry_chef_ferguson.jpg), „Pastry chef </a:t>
            </a:r>
            <a:r>
              <a:rPr lang="en-GB" sz="800" b="0" i="0" dirty="0" err="1">
                <a:solidFill>
                  <a:schemeClr val="bg1"/>
                </a:solidFill>
                <a:effectLst/>
                <a:latin typeface="Helvetica Neue"/>
              </a:rPr>
              <a:t>ferguson</a:t>
            </a:r>
            <a:r>
              <a:rPr lang="en-GB" sz="800" b="0" i="0" dirty="0">
                <a:solidFill>
                  <a:schemeClr val="bg1"/>
                </a:solidFill>
                <a:effectLst/>
                <a:latin typeface="Helvetica Neue"/>
              </a:rPr>
              <a:t>“, marked as public domain, more details on Wikimedia Commons: https://commons.wikimedia.org/wiki/Template:PD-user</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8" name="TextBox 17">
            <a:extLst>
              <a:ext uri="{FF2B5EF4-FFF2-40B4-BE49-F238E27FC236}">
                <a16:creationId xmlns:a16="http://schemas.microsoft.com/office/drawing/2014/main" id="{A0AF6305-DCF2-BF3E-C43E-3246E182951F}"/>
              </a:ext>
            </a:extLst>
          </p:cNvPr>
          <p:cNvSpPr txBox="1"/>
          <p:nvPr/>
        </p:nvSpPr>
        <p:spPr>
          <a:xfrm>
            <a:off x="4703908" y="3332744"/>
            <a:ext cx="2385032"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Mostafameraji</a:t>
            </a:r>
            <a:r>
              <a:rPr lang="en-GB" sz="800" b="0" i="0" dirty="0">
                <a:solidFill>
                  <a:schemeClr val="bg1"/>
                </a:solidFill>
                <a:effectLst/>
                <a:latin typeface="Helvetica Neue"/>
              </a:rPr>
              <a:t> (https://commons.wikimedia.org/wiki/File:Barbershop_In_Iran_-_Barber,_Hairdresser_11.jpg), „Barbershop In Iran - Barber, Hairdresser 11“,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29" name="TextBox 28">
            <a:extLst>
              <a:ext uri="{FF2B5EF4-FFF2-40B4-BE49-F238E27FC236}">
                <a16:creationId xmlns:a16="http://schemas.microsoft.com/office/drawing/2014/main" id="{79F3BB9F-DB83-5CFE-EADF-0A85C9FA54EC}"/>
              </a:ext>
            </a:extLst>
          </p:cNvPr>
          <p:cNvSpPr txBox="1"/>
          <p:nvPr/>
        </p:nvSpPr>
        <p:spPr>
          <a:xfrm>
            <a:off x="2069267" y="5812357"/>
            <a:ext cx="282957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Abdalian</a:t>
            </a:r>
            <a:r>
              <a:rPr lang="en-GB" sz="800" b="0" i="0" dirty="0">
                <a:solidFill>
                  <a:schemeClr val="bg1"/>
                </a:solidFill>
                <a:effectLst/>
                <a:latin typeface="Helvetica Neue"/>
              </a:rPr>
              <a:t>, Leon H., 1884-1967 (https://commons.wikimedia.org/wiki/File:Mr._Joseph_L._Sacco_married_to_Miss_Martha_Mahakian_-_DPLA_-_05f8648366936dc4da03a08636ca5e89.jpg), „Mr. Joseph L. Sacco married to Miss Martha </a:t>
            </a:r>
            <a:r>
              <a:rPr lang="en-GB" sz="800" b="0" i="0" dirty="0" err="1">
                <a:solidFill>
                  <a:schemeClr val="bg1"/>
                </a:solidFill>
                <a:effectLst/>
                <a:latin typeface="Helvetica Neue"/>
              </a:rPr>
              <a:t>Mahakian</a:t>
            </a:r>
            <a:r>
              <a:rPr lang="en-GB" sz="800" b="0" i="0" dirty="0">
                <a:solidFill>
                  <a:schemeClr val="bg1"/>
                </a:solidFill>
                <a:effectLst/>
                <a:latin typeface="Helvetica Neue"/>
              </a:rPr>
              <a:t> - DPLA - 05f8648366936dc4da03a08636ca5e89“, marked as public domain, more details on Wikimedia Commons: https://commons.wikimedia.org/wiki/Template:PD-US</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1" name="TextBox 30">
            <a:extLst>
              <a:ext uri="{FF2B5EF4-FFF2-40B4-BE49-F238E27FC236}">
                <a16:creationId xmlns:a16="http://schemas.microsoft.com/office/drawing/2014/main" id="{0B1C7E50-EAE5-BA3D-5685-202E47FB065D}"/>
              </a:ext>
            </a:extLst>
          </p:cNvPr>
          <p:cNvSpPr txBox="1"/>
          <p:nvPr/>
        </p:nvSpPr>
        <p:spPr>
          <a:xfrm>
            <a:off x="2306279" y="3824846"/>
            <a:ext cx="2436779"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1" dirty="0">
                <a:solidFill>
                  <a:schemeClr val="bg1"/>
                </a:solidFill>
                <a:effectLst/>
                <a:latin typeface="Arial" panose="020B0604020202020204" pitchFamily="34" charset="0"/>
              </a:rPr>
              <a:t>This media file is in the </a:t>
            </a:r>
            <a:r>
              <a:rPr lang="en-GB" sz="800" b="1" i="1" u="none" strike="noStrike" dirty="0">
                <a:solidFill>
                  <a:schemeClr val="bg1"/>
                </a:solidFill>
                <a:effectLst/>
                <a:latin typeface="Arial" panose="020B0604020202020204" pitchFamily="34" charset="0"/>
                <a:hlinkClick r:id="rId6" tooltip="w:public domain">
                  <a:extLst>
                    <a:ext uri="{A12FA001-AC4F-418D-AE19-62706E023703}">
                      <ahyp:hlinkClr xmlns:ahyp="http://schemas.microsoft.com/office/drawing/2018/hyperlinkcolor" val="tx"/>
                    </a:ext>
                  </a:extLst>
                </a:hlinkClick>
              </a:rPr>
              <a:t> domain</a:t>
            </a:r>
            <a:r>
              <a:rPr lang="en-GB" sz="800" b="0" i="1" dirty="0">
                <a:solidFill>
                  <a:schemeClr val="bg1"/>
                </a:solidFill>
                <a:effectLst/>
                <a:latin typeface="Arial" panose="020B0604020202020204" pitchFamily="34" charset="0"/>
              </a:rPr>
              <a:t> in the </a:t>
            </a:r>
            <a:r>
              <a:rPr lang="en-GB" sz="800" b="0" i="1" u="none" strike="noStrike" dirty="0">
                <a:solidFill>
                  <a:schemeClr val="bg1"/>
                </a:solidFill>
                <a:effectLst/>
                <a:latin typeface="Arial" panose="020B0604020202020204" pitchFamily="34" charset="0"/>
                <a:hlinkClick r:id="rId7" tooltip="United States">
                  <a:extLst>
                    <a:ext uri="{A12FA001-AC4F-418D-AE19-62706E023703}">
                      <ahyp:hlinkClr xmlns:ahyp="http://schemas.microsoft.com/office/drawing/2018/hyperlinkcolor" val="tx"/>
                    </a:ext>
                  </a:extLst>
                </a:hlinkClick>
              </a:rPr>
              <a:t>United States</a:t>
            </a:r>
            <a:r>
              <a:rPr lang="en-GB" sz="800" b="0" i="1" dirty="0">
                <a:solidFill>
                  <a:schemeClr val="bg1"/>
                </a:solidFill>
                <a:effectLst/>
                <a:latin typeface="Arial" panose="020B0604020202020204" pitchFamily="34" charset="0"/>
              </a:rPr>
              <a:t>. This </a:t>
            </a:r>
            <a:r>
              <a:rPr lang="en-GB" sz="800" b="0" i="1" dirty="0" err="1">
                <a:solidFill>
                  <a:schemeClr val="bg1"/>
                </a:solidFill>
                <a:effectLst/>
                <a:latin typeface="Arial" panose="020B0604020202020204" pitchFamily="34" charset="0"/>
              </a:rPr>
              <a:t>ap</a:t>
            </a:r>
            <a:r>
              <a:rPr lang="en-GB" sz="800" b="1" i="1" dirty="0" err="1">
                <a:solidFill>
                  <a:schemeClr val="bg1"/>
                </a:solidFill>
                <a:latin typeface="Arial" panose="020B0604020202020204" pitchFamily="34" charset="0"/>
                <a:hlinkClick r:id="rId6" tooltip="w:public domain">
                  <a:extLst>
                    <a:ext uri="{A12FA001-AC4F-418D-AE19-62706E023703}">
                      <ahyp:hlinkClr xmlns:ahyp="http://schemas.microsoft.com/office/drawing/2018/hyperlinkcolor" val="tx"/>
                    </a:ext>
                  </a:extLst>
                </a:hlinkClick>
              </a:rPr>
              <a:t>public</a:t>
            </a:r>
            <a:r>
              <a:rPr lang="en-GB" sz="800" b="0" i="1" dirty="0" err="1">
                <a:solidFill>
                  <a:schemeClr val="bg1"/>
                </a:solidFill>
                <a:effectLst/>
                <a:latin typeface="Arial" panose="020B0604020202020204" pitchFamily="34" charset="0"/>
              </a:rPr>
              <a:t>plies</a:t>
            </a:r>
            <a:r>
              <a:rPr lang="en-GB" sz="800" b="0" i="1" dirty="0">
                <a:solidFill>
                  <a:schemeClr val="bg1"/>
                </a:solidFill>
                <a:effectLst/>
                <a:latin typeface="Arial" panose="020B0604020202020204" pitchFamily="34" charset="0"/>
              </a:rPr>
              <a:t> to U.S. works where the copyright has expired, often because its first </a:t>
            </a:r>
            <a:r>
              <a:rPr lang="en-GB" sz="800" b="0" i="1" u="none" strike="noStrike" dirty="0">
                <a:solidFill>
                  <a:schemeClr val="bg1"/>
                </a:solidFill>
                <a:effectLst/>
                <a:latin typeface="Arial" panose="020B0604020202020204" pitchFamily="34" charset="0"/>
                <a:hlinkClick r:id="rId8" tooltip="w:publication">
                  <a:extLst>
                    <a:ext uri="{A12FA001-AC4F-418D-AE19-62706E023703}">
                      <ahyp:hlinkClr xmlns:ahyp="http://schemas.microsoft.com/office/drawing/2018/hyperlinkcolor" val="tx"/>
                    </a:ext>
                  </a:extLst>
                </a:hlinkClick>
              </a:rPr>
              <a:t>publication</a:t>
            </a:r>
            <a:r>
              <a:rPr lang="en-GB" sz="800" b="0" i="1" dirty="0">
                <a:solidFill>
                  <a:schemeClr val="bg1"/>
                </a:solidFill>
                <a:effectLst/>
                <a:latin typeface="Arial" panose="020B0604020202020204" pitchFamily="34" charset="0"/>
              </a:rPr>
              <a:t> occurred prior to January 1, 1928, and if not then due to lack of notice or renewal. See </a:t>
            </a:r>
            <a:r>
              <a:rPr lang="en-GB" sz="800" b="0" i="1" u="none" strike="noStrike" dirty="0">
                <a:solidFill>
                  <a:schemeClr val="bg1"/>
                </a:solidFill>
                <a:effectLst/>
                <a:latin typeface="Arial" panose="020B0604020202020204" pitchFamily="34" charset="0"/>
                <a:hlinkClick r:id="rId9" tooltip="Commons:Hirtle chart">
                  <a:extLst>
                    <a:ext uri="{A12FA001-AC4F-418D-AE19-62706E023703}">
                      <ahyp:hlinkClr xmlns:ahyp="http://schemas.microsoft.com/office/drawing/2018/hyperlinkcolor" val="tx"/>
                    </a:ext>
                  </a:extLst>
                </a:hlinkClick>
              </a:rPr>
              <a:t>this page</a:t>
            </a:r>
            <a:r>
              <a:rPr lang="en-GB" sz="800" b="0" i="1" dirty="0">
                <a:solidFill>
                  <a:schemeClr val="bg1"/>
                </a:solidFill>
                <a:effectLst/>
                <a:latin typeface="Arial" panose="020B0604020202020204" pitchFamily="34" charset="0"/>
              </a:rPr>
              <a:t> for further explanation</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5" name="TextBox 34">
            <a:extLst>
              <a:ext uri="{FF2B5EF4-FFF2-40B4-BE49-F238E27FC236}">
                <a16:creationId xmlns:a16="http://schemas.microsoft.com/office/drawing/2014/main" id="{09CA678F-76B0-9625-5768-49C28FB7EDAE}"/>
              </a:ext>
            </a:extLst>
          </p:cNvPr>
          <p:cNvSpPr txBox="1"/>
          <p:nvPr/>
        </p:nvSpPr>
        <p:spPr>
          <a:xfrm>
            <a:off x="9359131" y="1599780"/>
            <a:ext cx="2851243" cy="215444"/>
          </a:xfrm>
          <a:prstGeom prst="rect">
            <a:avLst/>
          </a:prstGeom>
          <a:noFill/>
        </p:spPr>
        <p:txBody>
          <a:bodyPr wrap="square">
            <a:spAutoFit/>
          </a:bodyPr>
          <a:lstStyle/>
          <a:p>
            <a:pPr lvl="0" algn="ctr"/>
            <a:r>
              <a:rPr lang="en-GB" sz="800" b="0" i="1" dirty="0">
                <a:solidFill>
                  <a:schemeClr val="bg1"/>
                </a:solidFill>
                <a:effectLst/>
                <a:latin typeface="Arial" panose="020B0604020202020204" pitchFamily="34" charset="0"/>
              </a:rPr>
              <a:t>Public domain</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9F2F6DA4-68F3-8CA0-BEAE-5841C39D1B60}"/>
              </a:ext>
            </a:extLst>
          </p:cNvPr>
          <p:cNvSpPr txBox="1"/>
          <p:nvPr/>
        </p:nvSpPr>
        <p:spPr>
          <a:xfrm>
            <a:off x="7137517" y="1309949"/>
            <a:ext cx="224161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file is from </a:t>
            </a:r>
            <a:r>
              <a:rPr kumimoji="0" lang="en-US" altLang="en-US" sz="800" b="0" i="1"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Pixabay</a:t>
            </a:r>
            <a:r>
              <a:rPr kumimoji="0" lang="en-US" alt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where the creator has released it explicitly under the license </a:t>
            </a:r>
            <a:r>
              <a:rPr kumimoji="0" lang="en-US" alt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1" tooltip="en:Creative Commons license">
                  <a:extLst>
                    <a:ext uri="{A12FA001-AC4F-418D-AE19-62706E023703}">
                      <ahyp:hlinkClr xmlns:ahyp="http://schemas.microsoft.com/office/drawing/2018/hyperlinkcolor" val="tx"/>
                    </a:ext>
                  </a:extLst>
                </a:hlinkClick>
              </a:rPr>
              <a:t>Creative Commons Zero</a:t>
            </a:r>
            <a:r>
              <a:rPr kumimoji="0" lang="en-US" alt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2">
                  <a:extLst>
                    <a:ext uri="{A12FA001-AC4F-418D-AE19-62706E023703}">
                      <ahyp:hlinkClr xmlns:ahyp="http://schemas.microsoft.com/office/drawing/2018/hyperlinkcolor" val="tx"/>
                    </a:ext>
                  </a:extLst>
                </a:hlinkClick>
              </a:rPr>
              <a:t>see here</a:t>
            </a:r>
            <a:r>
              <a:rPr kumimoji="0" lang="en-US" alt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alt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File ID: </a:t>
            </a:r>
            <a:r>
              <a:rPr kumimoji="0" lang="en-US" alt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3">
                  <a:extLst>
                    <a:ext uri="{A12FA001-AC4F-418D-AE19-62706E023703}">
                      <ahyp:hlinkClr xmlns:ahyp="http://schemas.microsoft.com/office/drawing/2018/hyperlinkcolor" val="tx"/>
                    </a:ext>
                  </a:extLst>
                </a:hlinkClick>
              </a:rPr>
              <a:t>3046491</a:t>
            </a:r>
            <a:r>
              <a:rPr kumimoji="0" lang="en-US" altLang="en-US" sz="600" b="0" i="0" u="none" strike="noStrike" kern="1200" cap="none" spc="0" normalizeH="0" baseline="0" noProof="0" dirty="0">
                <a:ln>
                  <a:noFill/>
                </a:ln>
                <a:solidFill>
                  <a:srgbClr val="FFFFFF"/>
                </a:solidFill>
                <a:effectLst/>
                <a:uLnTx/>
                <a:uFillTx/>
                <a:latin typeface="Gill Sans MT" panose="020B0502020104020203"/>
                <a:ea typeface="+mn-ea"/>
                <a:cs typeface="+mn-cs"/>
              </a:rPr>
              <a:t> </a:t>
            </a:r>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Helvetica Neue"/>
                <a:ea typeface="+mn-ea"/>
                <a:cs typeface="+mn-cs"/>
              </a:rPr>
              <a:t> </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4" name="TextBox 13">
            <a:extLst>
              <a:ext uri="{FF2B5EF4-FFF2-40B4-BE49-F238E27FC236}">
                <a16:creationId xmlns:a16="http://schemas.microsoft.com/office/drawing/2014/main" id="{512C4A44-8A4F-41AE-3103-F09522E82017}"/>
              </a:ext>
            </a:extLst>
          </p:cNvPr>
          <p:cNvSpPr txBox="1"/>
          <p:nvPr/>
        </p:nvSpPr>
        <p:spPr>
          <a:xfrm>
            <a:off x="4725655" y="1345215"/>
            <a:ext cx="2436780"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5">
                  <a:extLst>
                    <a:ext uri="{A12FA001-AC4F-418D-AE19-62706E023703}">
                      <ahyp:hlinkClr xmlns:ahyp="http://schemas.microsoft.com/office/drawing/2018/hyperlinkcolor" val="tx"/>
                    </a:ext>
                  </a:extLst>
                </a:hlinkClick>
              </a:rPr>
              <a:t>CC0 1.0 Universal Public Domain Dedication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9" name="TextBox 18">
            <a:extLst>
              <a:ext uri="{FF2B5EF4-FFF2-40B4-BE49-F238E27FC236}">
                <a16:creationId xmlns:a16="http://schemas.microsoft.com/office/drawing/2014/main" id="{FAB309A9-1D1C-FBAD-0D78-E99555AEB382}"/>
              </a:ext>
            </a:extLst>
          </p:cNvPr>
          <p:cNvSpPr txBox="1"/>
          <p:nvPr/>
        </p:nvSpPr>
        <p:spPr>
          <a:xfrm>
            <a:off x="475782" y="4376671"/>
            <a:ext cx="1316477" cy="2154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Helvetica Neue"/>
                <a:ea typeface="+mn-ea"/>
                <a:cs typeface="+mn-cs"/>
              </a:rPr>
              <a:t>Public domain.</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2" name="TextBox 21">
            <a:extLst>
              <a:ext uri="{FF2B5EF4-FFF2-40B4-BE49-F238E27FC236}">
                <a16:creationId xmlns:a16="http://schemas.microsoft.com/office/drawing/2014/main" id="{43831F17-F34E-D090-89D1-198CA74D330D}"/>
              </a:ext>
            </a:extLst>
          </p:cNvPr>
          <p:cNvSpPr txBox="1"/>
          <p:nvPr/>
        </p:nvSpPr>
        <p:spPr>
          <a:xfrm>
            <a:off x="0" y="5885327"/>
            <a:ext cx="2112191"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Woody at </a:t>
            </a:r>
            <a:r>
              <a:rPr lang="en-GB" sz="800" b="0" i="0" dirty="0" err="1">
                <a:solidFill>
                  <a:schemeClr val="bg1"/>
                </a:solidFill>
                <a:effectLst/>
                <a:latin typeface="Helvetica Neue"/>
              </a:rPr>
              <a:t>de.wikipedia</a:t>
            </a:r>
            <a:r>
              <a:rPr lang="en-GB" sz="800" b="0" i="0" dirty="0">
                <a:solidFill>
                  <a:schemeClr val="bg1"/>
                </a:solidFill>
                <a:effectLst/>
                <a:latin typeface="Helvetica Neue"/>
              </a:rPr>
              <a:t> (https://commons.wikimedia.org/wiki/File:Pick-up_record_player.JPG), „Pick-up record player“, marked as public domain, more details on Wikimedia Commons: https://commons.wikimedia.org/wiki/Template:PD-user</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23" name="TextBox 22">
            <a:extLst>
              <a:ext uri="{FF2B5EF4-FFF2-40B4-BE49-F238E27FC236}">
                <a16:creationId xmlns:a16="http://schemas.microsoft.com/office/drawing/2014/main" id="{375F9290-E3E2-3166-A591-6673C66DD696}"/>
              </a:ext>
            </a:extLst>
          </p:cNvPr>
          <p:cNvSpPr txBox="1"/>
          <p:nvPr/>
        </p:nvSpPr>
        <p:spPr>
          <a:xfrm>
            <a:off x="7345118" y="3101845"/>
            <a:ext cx="1885830"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Mohamed Hassan (https://commons.wikimedia.org/wiki/File:Manual_self-propelled_folding_wheelchair_silhouette.png), „Manual self-propelled folding wheelchair silhouette“,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4" name="TextBox 33">
            <a:extLst>
              <a:ext uri="{FF2B5EF4-FFF2-40B4-BE49-F238E27FC236}">
                <a16:creationId xmlns:a16="http://schemas.microsoft.com/office/drawing/2014/main" id="{8EF1CB6A-9BA4-95F7-E344-5F03150627B0}"/>
              </a:ext>
            </a:extLst>
          </p:cNvPr>
          <p:cNvSpPr txBox="1"/>
          <p:nvPr/>
        </p:nvSpPr>
        <p:spPr>
          <a:xfrm>
            <a:off x="9566365" y="4330325"/>
            <a:ext cx="2436779"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rPr>
              <a:t>This work has been released into the </a:t>
            </a:r>
            <a:r>
              <a:rPr lang="en-GB" sz="800" b="1" i="0" u="none" strike="noStrike" dirty="0">
                <a:solidFill>
                  <a:schemeClr val="bg1"/>
                </a:solidFill>
                <a:effectLst/>
                <a:latin typeface="Arial" panose="020B0604020202020204" pitchFamily="34" charset="0"/>
                <a:hlinkClick r:id="rId16" tooltip="w:en:public domain">
                  <a:extLst>
                    <a:ext uri="{A12FA001-AC4F-418D-AE19-62706E023703}">
                      <ahyp:hlinkClr xmlns:ahyp="http://schemas.microsoft.com/office/drawing/2018/hyperlinkcolor" val="tx"/>
                    </a:ext>
                  </a:extLst>
                </a:hlinkClick>
              </a:rPr>
              <a:t>public domain</a:t>
            </a:r>
            <a:r>
              <a:rPr lang="en-GB" sz="800" b="0" i="0" dirty="0">
                <a:solidFill>
                  <a:schemeClr val="bg1"/>
                </a:solidFill>
                <a:effectLst/>
                <a:latin typeface="Arial" panose="020B0604020202020204" pitchFamily="34" charset="0"/>
              </a:rPr>
              <a:t> by its author, </a:t>
            </a:r>
            <a:r>
              <a:rPr lang="en-GB" sz="800" b="1" i="0" u="none" strike="noStrike" dirty="0">
                <a:solidFill>
                  <a:schemeClr val="bg1"/>
                </a:solidFill>
                <a:effectLst/>
                <a:latin typeface="Arial" panose="020B0604020202020204" pitchFamily="34" charset="0"/>
                <a:hlinkClick r:id="rId17" tooltip="Commons:Pearson Scott Foresman">
                  <a:extLst>
                    <a:ext uri="{A12FA001-AC4F-418D-AE19-62706E023703}">
                      <ahyp:hlinkClr xmlns:ahyp="http://schemas.microsoft.com/office/drawing/2018/hyperlinkcolor" val="tx"/>
                    </a:ext>
                  </a:extLst>
                </a:hlinkClick>
              </a:rPr>
              <a:t>Pearson Scott Foresman</a:t>
            </a:r>
            <a:r>
              <a:rPr lang="en-GB" sz="800" b="0" i="0" dirty="0">
                <a:solidFill>
                  <a:schemeClr val="bg1"/>
                </a:solidFill>
                <a:effectLst/>
                <a:latin typeface="Arial" panose="020B0604020202020204" pitchFamily="34" charset="0"/>
              </a:rPr>
              <a:t>. This applies worldwide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7" name="TextBox 36">
            <a:extLst>
              <a:ext uri="{FF2B5EF4-FFF2-40B4-BE49-F238E27FC236}">
                <a16:creationId xmlns:a16="http://schemas.microsoft.com/office/drawing/2014/main" id="{E494137D-BD13-4854-AFD3-B62681B44EFF}"/>
              </a:ext>
            </a:extLst>
          </p:cNvPr>
          <p:cNvSpPr txBox="1"/>
          <p:nvPr/>
        </p:nvSpPr>
        <p:spPr>
          <a:xfrm>
            <a:off x="9864954" y="5920789"/>
            <a:ext cx="2025122"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Pearson Scott Foresman (https://commons.wikimedia.org/wiki/File:Phonograph_(PSF).png), „Phonograph (PSF)“, marked as public domain, more details on Wikimedia Commons: https://commons.wikimedia.org/wiki/Template:PD-author</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pic>
        <p:nvPicPr>
          <p:cNvPr id="6" name="Picture 2">
            <a:extLst>
              <a:ext uri="{FF2B5EF4-FFF2-40B4-BE49-F238E27FC236}">
                <a16:creationId xmlns:a16="http://schemas.microsoft.com/office/drawing/2014/main" id="{6D4C0925-C80D-D62B-B407-0E29E0D2B73A}"/>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88856" y="4585973"/>
            <a:ext cx="1779755" cy="1334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F147CA-6A64-51F9-D5DD-A0B6E51E7449}"/>
              </a:ext>
            </a:extLst>
          </p:cNvPr>
          <p:cNvSpPr txBox="1"/>
          <p:nvPr/>
        </p:nvSpPr>
        <p:spPr>
          <a:xfrm>
            <a:off x="7778226" y="1944174"/>
            <a:ext cx="926156" cy="1118584"/>
          </a:xfrm>
          <a:prstGeom prst="rect">
            <a:avLst/>
          </a:prstGeom>
          <a:solidFill>
            <a:srgbClr val="FFC000"/>
          </a:solidFill>
        </p:spPr>
        <p:txBody>
          <a:bodyPr wrap="square" rtlCol="0">
            <a:spAutoFit/>
          </a:bodyPr>
          <a:lstStyle/>
          <a:p>
            <a:endParaRPr lang="en-GB" dirty="0"/>
          </a:p>
        </p:txBody>
      </p:sp>
      <p:pic>
        <p:nvPicPr>
          <p:cNvPr id="5122" name="Picture 2">
            <a:extLst>
              <a:ext uri="{FF2B5EF4-FFF2-40B4-BE49-F238E27FC236}">
                <a16:creationId xmlns:a16="http://schemas.microsoft.com/office/drawing/2014/main" id="{18B1701B-117E-DE31-09F2-012C77967316}"/>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747238" y="1963718"/>
            <a:ext cx="1034689" cy="11185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EDBEBDC-502F-0D8D-3835-4CB712297597}"/>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0294866" y="4758793"/>
            <a:ext cx="1182652" cy="12856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o description available.">
            <a:extLst>
              <a:ext uri="{FF2B5EF4-FFF2-40B4-BE49-F238E27FC236}">
                <a16:creationId xmlns:a16="http://schemas.microsoft.com/office/drawing/2014/main" id="{277E42C1-8B0A-7365-E751-DC46C0F3D2A0}"/>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5429409" y="4872444"/>
            <a:ext cx="1505315" cy="15193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EA32687-6C67-C587-FF1A-10836BBD0B78}"/>
              </a:ext>
            </a:extLst>
          </p:cNvPr>
          <p:cNvSpPr txBox="1"/>
          <p:nvPr/>
        </p:nvSpPr>
        <p:spPr>
          <a:xfrm>
            <a:off x="5523827" y="4561157"/>
            <a:ext cx="1316477" cy="2154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Helvetica Neue"/>
                <a:ea typeface="+mn-ea"/>
                <a:cs typeface="+mn-cs"/>
              </a:rPr>
              <a:t>Author’s own</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17" name="Picture 2">
            <a:extLst>
              <a:ext uri="{FF2B5EF4-FFF2-40B4-BE49-F238E27FC236}">
                <a16:creationId xmlns:a16="http://schemas.microsoft.com/office/drawing/2014/main" id="{CF411539-19A7-6222-457F-97731586DA16}"/>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388465" y="2006132"/>
            <a:ext cx="1870463" cy="12469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1D103D96-5FEE-FB10-230C-E449D3DB8A8D}"/>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2858908" y="1465529"/>
            <a:ext cx="1353235" cy="107028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3571641C-6623-E505-B1BB-07E8FF926E2F}"/>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837804" y="1780250"/>
            <a:ext cx="2268725" cy="15115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0F23F856-22D6-DB5D-01C8-3D3BACCBD1C1}"/>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766595" y="4628641"/>
            <a:ext cx="1477210" cy="11754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E3241A1-F4CB-8532-2D1E-64DA06EF7015}"/>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a:stretch/>
        </p:blipFill>
        <p:spPr bwMode="auto">
          <a:xfrm>
            <a:off x="10116293" y="1956817"/>
            <a:ext cx="1336921" cy="134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1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744E24C7-0E2A-0097-DD87-3DA60459CBE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65172" y="1566165"/>
            <a:ext cx="3157269" cy="1715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a:extLst>
              <a:ext uri="{FF2B5EF4-FFF2-40B4-BE49-F238E27FC236}">
                <a16:creationId xmlns:a16="http://schemas.microsoft.com/office/drawing/2014/main" id="{6F7000E6-6466-F4CB-5284-8ED44BF4067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977284" y="1566164"/>
            <a:ext cx="1848202" cy="17158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68D90802-1C32-DE3B-02AC-E3643330C7C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982939" y="1566164"/>
            <a:ext cx="1864168" cy="184665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FBA14406-8C57-3547-DCC2-1F48308B3DE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66337" y="3761452"/>
            <a:ext cx="1586420" cy="284752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405AD985-420B-F663-E5ED-5FC30C4F374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343808" y="3725805"/>
            <a:ext cx="2912795" cy="284752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1D2B2607-E908-7101-BBFC-064DF3C16C7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67389" y="3705636"/>
            <a:ext cx="3657624" cy="28676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30B9F01-AB84-3798-4286-03DEBB5AD2C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90054" y="3705636"/>
            <a:ext cx="1929445" cy="2959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8227229B-7E61-1E4F-D6D2-5997A438222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55274" y="1805501"/>
            <a:ext cx="2329134" cy="14765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9781E782-0E3E-9AC6-B226-C49478978404}"/>
              </a:ext>
            </a:extLst>
          </p:cNvPr>
          <p:cNvSpPr txBox="1">
            <a:spLocks/>
          </p:cNvSpPr>
          <p:nvPr/>
        </p:nvSpPr>
        <p:spPr>
          <a:xfrm>
            <a:off x="1048306" y="6396"/>
            <a:ext cx="9966036" cy="137552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b="1" dirty="0"/>
              <a:t>What are the different stages of life?</a:t>
            </a:r>
          </a:p>
          <a:p>
            <a:r>
              <a:rPr lang="en-GB" sz="3200" b="1" dirty="0"/>
              <a:t>Start with ‘newborn’ and name as many as you can. </a:t>
            </a:r>
            <a:r>
              <a:rPr lang="en-GB" sz="800" b="1" dirty="0">
                <a:solidFill>
                  <a:schemeClr val="bg1"/>
                </a:solidFill>
                <a:highlight>
                  <a:srgbClr val="FFFF00"/>
                </a:highlight>
              </a:rPr>
              <a:t>(Click red boxes to reveal)</a:t>
            </a:r>
            <a:endParaRPr lang="en-GB" sz="3200" b="1" dirty="0">
              <a:solidFill>
                <a:schemeClr val="bg1"/>
              </a:solidFill>
              <a:highlight>
                <a:srgbClr val="FFFF00"/>
              </a:highlight>
            </a:endParaRPr>
          </a:p>
          <a:p>
            <a:endParaRPr lang="en-GB" dirty="0">
              <a:solidFill>
                <a:schemeClr val="bg1"/>
              </a:solidFill>
            </a:endParaRPr>
          </a:p>
        </p:txBody>
      </p:sp>
      <p:pic>
        <p:nvPicPr>
          <p:cNvPr id="2050" name="Picture 2">
            <a:extLst>
              <a:ext uri="{FF2B5EF4-FFF2-40B4-BE49-F238E27FC236}">
                <a16:creationId xmlns:a16="http://schemas.microsoft.com/office/drawing/2014/main" id="{4008D2CC-7F54-3A88-B860-A689C2E015C8}"/>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177871" y="1548984"/>
            <a:ext cx="1558080" cy="19173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3536841" y="1593020"/>
            <a:ext cx="1806918" cy="664726"/>
          </a:xfrm>
        </p:spPr>
        <p:txBody>
          <a:bodyPr/>
          <a:lstStyle/>
          <a:p>
            <a:r>
              <a:rPr lang="en-GB" sz="3600" b="1" dirty="0">
                <a:solidFill>
                  <a:schemeClr val="bg1"/>
                </a:solidFill>
              </a:rPr>
              <a:t>baby</a:t>
            </a:r>
          </a:p>
        </p:txBody>
      </p:sp>
      <p:sp>
        <p:nvSpPr>
          <p:cNvPr id="9" name="TextBox 8">
            <a:extLst>
              <a:ext uri="{FF2B5EF4-FFF2-40B4-BE49-F238E27FC236}">
                <a16:creationId xmlns:a16="http://schemas.microsoft.com/office/drawing/2014/main" id="{5428D33B-650F-774C-A17C-554B4F6F09F2}"/>
              </a:ext>
            </a:extLst>
          </p:cNvPr>
          <p:cNvSpPr txBox="1"/>
          <p:nvPr/>
        </p:nvSpPr>
        <p:spPr>
          <a:xfrm>
            <a:off x="2765171" y="1566165"/>
            <a:ext cx="3201823" cy="1900136"/>
          </a:xfrm>
          <a:prstGeom prst="rect">
            <a:avLst/>
          </a:prstGeom>
          <a:solidFill>
            <a:srgbClr val="C00000"/>
          </a:solidFill>
        </p:spPr>
        <p:txBody>
          <a:bodyPr wrap="square" rtlCol="0">
            <a:spAutoFit/>
          </a:bodyPr>
          <a:lstStyle/>
          <a:p>
            <a:pPr algn="ctr"/>
            <a:r>
              <a:rPr lang="en-GB" sz="2800" dirty="0"/>
              <a:t>6 months old</a:t>
            </a:r>
          </a:p>
          <a:p>
            <a:endParaRPr lang="en-GB" dirty="0"/>
          </a:p>
          <a:p>
            <a:endParaRPr lang="en-GB" dirty="0"/>
          </a:p>
          <a:p>
            <a:endParaRPr lang="en-GB" dirty="0"/>
          </a:p>
          <a:p>
            <a:endParaRPr lang="en-GB" dirty="0"/>
          </a:p>
          <a:p>
            <a:endParaRPr lang="en-GB" dirty="0"/>
          </a:p>
        </p:txBody>
      </p:sp>
      <p:sp>
        <p:nvSpPr>
          <p:cNvPr id="10" name="Subtitle 2">
            <a:extLst>
              <a:ext uri="{FF2B5EF4-FFF2-40B4-BE49-F238E27FC236}">
                <a16:creationId xmlns:a16="http://schemas.microsoft.com/office/drawing/2014/main" id="{8DFEC1E5-37B0-2537-DB12-96091A5E4EF8}"/>
              </a:ext>
            </a:extLst>
          </p:cNvPr>
          <p:cNvSpPr txBox="1">
            <a:spLocks/>
          </p:cNvSpPr>
          <p:nvPr/>
        </p:nvSpPr>
        <p:spPr>
          <a:xfrm>
            <a:off x="6072971" y="1381922"/>
            <a:ext cx="1806918" cy="66472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rPr>
              <a:t>toddler</a:t>
            </a:r>
          </a:p>
        </p:txBody>
      </p:sp>
      <p:sp>
        <p:nvSpPr>
          <p:cNvPr id="11" name="TextBox 10">
            <a:extLst>
              <a:ext uri="{FF2B5EF4-FFF2-40B4-BE49-F238E27FC236}">
                <a16:creationId xmlns:a16="http://schemas.microsoft.com/office/drawing/2014/main" id="{09E97FB1-498E-743E-14A7-12D45FAEBF07}"/>
              </a:ext>
            </a:extLst>
          </p:cNvPr>
          <p:cNvSpPr txBox="1"/>
          <p:nvPr/>
        </p:nvSpPr>
        <p:spPr>
          <a:xfrm>
            <a:off x="6177871" y="1548983"/>
            <a:ext cx="1600404" cy="1969770"/>
          </a:xfrm>
          <a:prstGeom prst="rect">
            <a:avLst/>
          </a:prstGeom>
          <a:solidFill>
            <a:srgbClr val="C00000"/>
          </a:solidFill>
        </p:spPr>
        <p:txBody>
          <a:bodyPr wrap="square" rtlCol="0">
            <a:spAutoFit/>
          </a:bodyPr>
          <a:lstStyle/>
          <a:p>
            <a:pPr algn="ctr"/>
            <a:r>
              <a:rPr lang="en-GB" dirty="0"/>
              <a:t>18 months old</a:t>
            </a:r>
          </a:p>
          <a:p>
            <a:endParaRPr lang="en-GB" dirty="0"/>
          </a:p>
          <a:p>
            <a:endParaRPr lang="en-GB" dirty="0"/>
          </a:p>
          <a:p>
            <a:endParaRPr lang="en-GB" dirty="0"/>
          </a:p>
          <a:p>
            <a:endParaRPr lang="en-GB" dirty="0"/>
          </a:p>
          <a:p>
            <a:endParaRPr lang="en-GB" sz="800" dirty="0"/>
          </a:p>
          <a:p>
            <a:endParaRPr lang="en-GB" sz="800" dirty="0"/>
          </a:p>
          <a:p>
            <a:endParaRPr lang="en-GB" sz="800" dirty="0"/>
          </a:p>
          <a:p>
            <a:endParaRPr lang="en-GB" sz="800" dirty="0"/>
          </a:p>
        </p:txBody>
      </p:sp>
      <p:sp>
        <p:nvSpPr>
          <p:cNvPr id="12" name="Subtitle 2">
            <a:extLst>
              <a:ext uri="{FF2B5EF4-FFF2-40B4-BE49-F238E27FC236}">
                <a16:creationId xmlns:a16="http://schemas.microsoft.com/office/drawing/2014/main" id="{D3C0FCB1-A5C9-AF5C-1FD3-81EF4D8B67D2}"/>
              </a:ext>
            </a:extLst>
          </p:cNvPr>
          <p:cNvSpPr txBox="1">
            <a:spLocks/>
          </p:cNvSpPr>
          <p:nvPr/>
        </p:nvSpPr>
        <p:spPr>
          <a:xfrm>
            <a:off x="8004103" y="1501054"/>
            <a:ext cx="1806918" cy="66472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rPr>
              <a:t>child</a:t>
            </a:r>
          </a:p>
        </p:txBody>
      </p:sp>
      <p:sp>
        <p:nvSpPr>
          <p:cNvPr id="13" name="Subtitle 2">
            <a:extLst>
              <a:ext uri="{FF2B5EF4-FFF2-40B4-BE49-F238E27FC236}">
                <a16:creationId xmlns:a16="http://schemas.microsoft.com/office/drawing/2014/main" id="{6B0B93C1-0E86-8A38-99EB-D092984BE3B0}"/>
              </a:ext>
            </a:extLst>
          </p:cNvPr>
          <p:cNvSpPr txBox="1">
            <a:spLocks/>
          </p:cNvSpPr>
          <p:nvPr/>
        </p:nvSpPr>
        <p:spPr>
          <a:xfrm>
            <a:off x="10053634" y="2579298"/>
            <a:ext cx="1864167" cy="887003"/>
          </a:xfrm>
          <a:prstGeom prst="rect">
            <a:avLst/>
          </a:prstGeom>
          <a:noFill/>
        </p:spPr>
        <p:txBody>
          <a:bodyPr vert="horz" lIns="91440" tIns="45720" rIns="91440" bIns="45720" rtlCol="0">
            <a:normAutofit fontScale="70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rPr>
              <a:t>teen /</a:t>
            </a:r>
          </a:p>
          <a:p>
            <a:r>
              <a:rPr lang="en-GB" sz="3600" b="1" dirty="0">
                <a:solidFill>
                  <a:schemeClr val="tx1"/>
                </a:solidFill>
              </a:rPr>
              <a:t>adolescent</a:t>
            </a:r>
          </a:p>
        </p:txBody>
      </p:sp>
      <p:sp>
        <p:nvSpPr>
          <p:cNvPr id="14" name="Subtitle 2">
            <a:extLst>
              <a:ext uri="{FF2B5EF4-FFF2-40B4-BE49-F238E27FC236}">
                <a16:creationId xmlns:a16="http://schemas.microsoft.com/office/drawing/2014/main" id="{1126D00A-FA9B-86B1-C03E-B4A285322349}"/>
              </a:ext>
            </a:extLst>
          </p:cNvPr>
          <p:cNvSpPr txBox="1">
            <a:spLocks/>
          </p:cNvSpPr>
          <p:nvPr/>
        </p:nvSpPr>
        <p:spPr>
          <a:xfrm>
            <a:off x="351317" y="5813023"/>
            <a:ext cx="1806918" cy="847758"/>
          </a:xfrm>
          <a:prstGeom prst="rect">
            <a:avLst/>
          </a:prstGeom>
          <a:noFill/>
        </p:spPr>
        <p:txBody>
          <a:bodyPr vert="horz" lIns="91440" tIns="45720" rIns="91440" bIns="45720" rtlCol="0">
            <a:normAutofit fontScale="85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highlight>
                  <a:srgbClr val="000000"/>
                </a:highlight>
              </a:rPr>
              <a:t>(young) adult</a:t>
            </a:r>
          </a:p>
        </p:txBody>
      </p:sp>
      <p:sp>
        <p:nvSpPr>
          <p:cNvPr id="15" name="Subtitle 2">
            <a:extLst>
              <a:ext uri="{FF2B5EF4-FFF2-40B4-BE49-F238E27FC236}">
                <a16:creationId xmlns:a16="http://schemas.microsoft.com/office/drawing/2014/main" id="{DFA0BA52-90EF-3E19-E841-C71B5858418C}"/>
              </a:ext>
            </a:extLst>
          </p:cNvPr>
          <p:cNvSpPr txBox="1">
            <a:spLocks/>
          </p:cNvSpPr>
          <p:nvPr/>
        </p:nvSpPr>
        <p:spPr>
          <a:xfrm>
            <a:off x="2430285" y="5813022"/>
            <a:ext cx="1806918" cy="871939"/>
          </a:xfrm>
          <a:prstGeom prst="rect">
            <a:avLst/>
          </a:prstGeom>
          <a:noFill/>
        </p:spPr>
        <p:txBody>
          <a:bodyPr vert="horz" lIns="91440" tIns="45720" rIns="91440" bIns="45720" rtlCol="0">
            <a:normAutofit fontScale="85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highlight>
                  <a:srgbClr val="000000"/>
                </a:highlight>
              </a:rPr>
              <a:t>Middle  aged</a:t>
            </a:r>
          </a:p>
        </p:txBody>
      </p:sp>
      <p:sp>
        <p:nvSpPr>
          <p:cNvPr id="16" name="Subtitle 2">
            <a:extLst>
              <a:ext uri="{FF2B5EF4-FFF2-40B4-BE49-F238E27FC236}">
                <a16:creationId xmlns:a16="http://schemas.microsoft.com/office/drawing/2014/main" id="{3EA2A62B-E5B8-BB3E-FCCB-12E21D5CDBAF}"/>
              </a:ext>
            </a:extLst>
          </p:cNvPr>
          <p:cNvSpPr txBox="1">
            <a:spLocks/>
          </p:cNvSpPr>
          <p:nvPr/>
        </p:nvSpPr>
        <p:spPr>
          <a:xfrm>
            <a:off x="5018981" y="5762894"/>
            <a:ext cx="1806918" cy="81043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rPr>
              <a:t>retired</a:t>
            </a:r>
          </a:p>
        </p:txBody>
      </p:sp>
      <p:sp>
        <p:nvSpPr>
          <p:cNvPr id="17" name="Subtitle 2">
            <a:extLst>
              <a:ext uri="{FF2B5EF4-FFF2-40B4-BE49-F238E27FC236}">
                <a16:creationId xmlns:a16="http://schemas.microsoft.com/office/drawing/2014/main" id="{BCBEA3A1-7C97-DEDA-8CC6-9216A553B59E}"/>
              </a:ext>
            </a:extLst>
          </p:cNvPr>
          <p:cNvSpPr txBox="1">
            <a:spLocks/>
          </p:cNvSpPr>
          <p:nvPr/>
        </p:nvSpPr>
        <p:spPr>
          <a:xfrm>
            <a:off x="8550961" y="5908602"/>
            <a:ext cx="1806918" cy="66472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highlight>
                  <a:srgbClr val="000000"/>
                </a:highlight>
              </a:rPr>
              <a:t>elderly</a:t>
            </a:r>
          </a:p>
        </p:txBody>
      </p:sp>
      <p:sp>
        <p:nvSpPr>
          <p:cNvPr id="18" name="TextBox 17">
            <a:extLst>
              <a:ext uri="{FF2B5EF4-FFF2-40B4-BE49-F238E27FC236}">
                <a16:creationId xmlns:a16="http://schemas.microsoft.com/office/drawing/2014/main" id="{ACF4770A-1087-7CF4-BD41-11F42C6ACB2A}"/>
              </a:ext>
            </a:extLst>
          </p:cNvPr>
          <p:cNvSpPr txBox="1"/>
          <p:nvPr/>
        </p:nvSpPr>
        <p:spPr>
          <a:xfrm>
            <a:off x="7959213" y="1548984"/>
            <a:ext cx="1913483" cy="1908215"/>
          </a:xfrm>
          <a:prstGeom prst="rect">
            <a:avLst/>
          </a:prstGeom>
          <a:solidFill>
            <a:srgbClr val="C00000"/>
          </a:solidFill>
        </p:spPr>
        <p:txBody>
          <a:bodyPr wrap="square" rtlCol="0">
            <a:spAutoFit/>
          </a:bodyPr>
          <a:lstStyle/>
          <a:p>
            <a:pPr algn="ctr"/>
            <a:r>
              <a:rPr lang="en-GB" sz="2800" dirty="0"/>
              <a:t>9 years old</a:t>
            </a:r>
          </a:p>
          <a:p>
            <a:endParaRPr lang="en-GB" dirty="0"/>
          </a:p>
          <a:p>
            <a:endParaRPr lang="en-GB" dirty="0"/>
          </a:p>
          <a:p>
            <a:endParaRPr lang="en-GB" dirty="0"/>
          </a:p>
          <a:p>
            <a:endParaRPr lang="en-GB" dirty="0"/>
          </a:p>
          <a:p>
            <a:endParaRPr lang="en-GB" dirty="0"/>
          </a:p>
        </p:txBody>
      </p:sp>
      <p:sp>
        <p:nvSpPr>
          <p:cNvPr id="19" name="TextBox 18">
            <a:extLst>
              <a:ext uri="{FF2B5EF4-FFF2-40B4-BE49-F238E27FC236}">
                <a16:creationId xmlns:a16="http://schemas.microsoft.com/office/drawing/2014/main" id="{3E044587-BD80-4E3C-3406-AB9F78B55F17}"/>
              </a:ext>
            </a:extLst>
          </p:cNvPr>
          <p:cNvSpPr txBox="1"/>
          <p:nvPr/>
        </p:nvSpPr>
        <p:spPr>
          <a:xfrm>
            <a:off x="9982939" y="1566164"/>
            <a:ext cx="1873189" cy="1877437"/>
          </a:xfrm>
          <a:prstGeom prst="rect">
            <a:avLst/>
          </a:prstGeom>
          <a:solidFill>
            <a:srgbClr val="C00000"/>
          </a:solidFill>
        </p:spPr>
        <p:txBody>
          <a:bodyPr wrap="square" rtlCol="0">
            <a:spAutoFit/>
          </a:bodyPr>
          <a:lstStyle/>
          <a:p>
            <a:pPr algn="ctr"/>
            <a:r>
              <a:rPr lang="en-GB" sz="2000" dirty="0"/>
              <a:t>16 years old</a:t>
            </a:r>
          </a:p>
          <a:p>
            <a:pPr algn="ctr"/>
            <a:endParaRPr lang="en-GB" sz="2400" dirty="0"/>
          </a:p>
          <a:p>
            <a:pPr algn="ctr"/>
            <a:endParaRPr lang="en-GB" sz="2400" dirty="0"/>
          </a:p>
          <a:p>
            <a:pPr algn="ctr"/>
            <a:endParaRPr lang="en-GB" sz="2400" dirty="0"/>
          </a:p>
          <a:p>
            <a:pPr algn="ctr"/>
            <a:endParaRPr lang="en-GB" sz="2400" dirty="0"/>
          </a:p>
        </p:txBody>
      </p:sp>
      <p:sp>
        <p:nvSpPr>
          <p:cNvPr id="20" name="TextBox 19">
            <a:extLst>
              <a:ext uri="{FF2B5EF4-FFF2-40B4-BE49-F238E27FC236}">
                <a16:creationId xmlns:a16="http://schemas.microsoft.com/office/drawing/2014/main" id="{E8D67FE5-1B1E-D84F-F72F-E444984A5103}"/>
              </a:ext>
            </a:extLst>
          </p:cNvPr>
          <p:cNvSpPr txBox="1"/>
          <p:nvPr/>
        </p:nvSpPr>
        <p:spPr>
          <a:xfrm>
            <a:off x="307140" y="3725805"/>
            <a:ext cx="1926515" cy="2954655"/>
          </a:xfrm>
          <a:prstGeom prst="rect">
            <a:avLst/>
          </a:prstGeom>
          <a:solidFill>
            <a:srgbClr val="C00000"/>
          </a:solidFill>
        </p:spPr>
        <p:txBody>
          <a:bodyPr wrap="square" rtlCol="0">
            <a:spAutoFit/>
          </a:bodyPr>
          <a:lstStyle/>
          <a:p>
            <a:pPr algn="ctr"/>
            <a:r>
              <a:rPr lang="en-GB" dirty="0"/>
              <a:t>25 years old</a:t>
            </a: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21" name="TextBox 20">
            <a:extLst>
              <a:ext uri="{FF2B5EF4-FFF2-40B4-BE49-F238E27FC236}">
                <a16:creationId xmlns:a16="http://schemas.microsoft.com/office/drawing/2014/main" id="{ED9E97AC-9153-9330-F614-F581C4FD495F}"/>
              </a:ext>
            </a:extLst>
          </p:cNvPr>
          <p:cNvSpPr txBox="1"/>
          <p:nvPr/>
        </p:nvSpPr>
        <p:spPr>
          <a:xfrm>
            <a:off x="2308502" y="3707245"/>
            <a:ext cx="1926515" cy="2923877"/>
          </a:xfrm>
          <a:prstGeom prst="rect">
            <a:avLst/>
          </a:prstGeom>
          <a:solidFill>
            <a:srgbClr val="C00000"/>
          </a:solidFill>
        </p:spPr>
        <p:txBody>
          <a:bodyPr wrap="square" rtlCol="0">
            <a:spAutoFit/>
          </a:bodyPr>
          <a:lstStyle/>
          <a:p>
            <a:pPr algn="ctr"/>
            <a:r>
              <a:rPr lang="en-GB" sz="2400" dirty="0"/>
              <a:t>46 years old</a:t>
            </a:r>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800" dirty="0"/>
          </a:p>
          <a:p>
            <a:pPr algn="ctr"/>
            <a:endParaRPr lang="en-GB" sz="800" dirty="0"/>
          </a:p>
          <a:p>
            <a:pPr algn="ctr"/>
            <a:endParaRPr lang="en-GB" sz="800" dirty="0"/>
          </a:p>
          <a:p>
            <a:pPr algn="ctr"/>
            <a:endParaRPr lang="en-GB" sz="800" dirty="0"/>
          </a:p>
          <a:p>
            <a:pPr algn="ctr"/>
            <a:endParaRPr lang="en-GB" sz="800" dirty="0"/>
          </a:p>
        </p:txBody>
      </p:sp>
      <p:sp>
        <p:nvSpPr>
          <p:cNvPr id="22" name="TextBox 21">
            <a:extLst>
              <a:ext uri="{FF2B5EF4-FFF2-40B4-BE49-F238E27FC236}">
                <a16:creationId xmlns:a16="http://schemas.microsoft.com/office/drawing/2014/main" id="{FE694D0C-312B-5F47-A47D-FF895976DA81}"/>
              </a:ext>
            </a:extLst>
          </p:cNvPr>
          <p:cNvSpPr txBox="1"/>
          <p:nvPr/>
        </p:nvSpPr>
        <p:spPr>
          <a:xfrm>
            <a:off x="4324021" y="3731853"/>
            <a:ext cx="2932582" cy="2862322"/>
          </a:xfrm>
          <a:prstGeom prst="rect">
            <a:avLst/>
          </a:prstGeom>
          <a:solidFill>
            <a:srgbClr val="C00000"/>
          </a:solidFill>
        </p:spPr>
        <p:txBody>
          <a:bodyPr wrap="square" rtlCol="0">
            <a:spAutoFit/>
          </a:bodyPr>
          <a:lstStyle/>
          <a:p>
            <a:pPr algn="ctr"/>
            <a:r>
              <a:rPr lang="en-GB" sz="3200" dirty="0"/>
              <a:t>68 years old</a:t>
            </a:r>
          </a:p>
          <a:p>
            <a:pPr algn="ctr"/>
            <a:endParaRPr lang="en-GB" sz="3200" dirty="0"/>
          </a:p>
          <a:p>
            <a:pPr algn="ctr"/>
            <a:endParaRPr lang="en-GB" sz="3200" dirty="0"/>
          </a:p>
          <a:p>
            <a:pPr algn="ctr"/>
            <a:endParaRPr lang="en-GB" sz="3200" dirty="0"/>
          </a:p>
          <a:p>
            <a:pPr algn="ctr"/>
            <a:endParaRPr lang="en-GB" sz="1200" dirty="0"/>
          </a:p>
          <a:p>
            <a:pPr algn="ctr"/>
            <a:endParaRPr lang="en-GB" sz="1200" dirty="0"/>
          </a:p>
          <a:p>
            <a:pPr algn="ctr"/>
            <a:endParaRPr lang="en-GB" sz="1200" dirty="0"/>
          </a:p>
          <a:p>
            <a:pPr algn="ctr"/>
            <a:endParaRPr lang="en-GB" sz="800" dirty="0"/>
          </a:p>
          <a:p>
            <a:pPr algn="ctr"/>
            <a:endParaRPr lang="en-GB" sz="800" dirty="0"/>
          </a:p>
        </p:txBody>
      </p:sp>
      <p:sp>
        <p:nvSpPr>
          <p:cNvPr id="23" name="TextBox 22">
            <a:extLst>
              <a:ext uri="{FF2B5EF4-FFF2-40B4-BE49-F238E27FC236}">
                <a16:creationId xmlns:a16="http://schemas.microsoft.com/office/drawing/2014/main" id="{337309A1-AC5D-5512-9309-34E2C4C421E7}"/>
              </a:ext>
            </a:extLst>
          </p:cNvPr>
          <p:cNvSpPr txBox="1"/>
          <p:nvPr/>
        </p:nvSpPr>
        <p:spPr>
          <a:xfrm>
            <a:off x="7447602" y="3715720"/>
            <a:ext cx="3690785" cy="2985433"/>
          </a:xfrm>
          <a:prstGeom prst="rect">
            <a:avLst/>
          </a:prstGeom>
          <a:solidFill>
            <a:srgbClr val="C00000"/>
          </a:solidFill>
        </p:spPr>
        <p:txBody>
          <a:bodyPr wrap="square" rtlCol="0">
            <a:spAutoFit/>
          </a:bodyPr>
          <a:lstStyle/>
          <a:p>
            <a:pPr algn="ctr"/>
            <a:r>
              <a:rPr lang="en-GB" sz="2800" dirty="0"/>
              <a:t>99 years old</a:t>
            </a:r>
          </a:p>
          <a:p>
            <a:pPr algn="ctr"/>
            <a:endParaRPr lang="en-GB" sz="2800" dirty="0"/>
          </a:p>
          <a:p>
            <a:pPr algn="ctr"/>
            <a:endParaRPr lang="en-GB" sz="2800" dirty="0"/>
          </a:p>
          <a:p>
            <a:pPr algn="ctr"/>
            <a:endParaRPr lang="en-GB" sz="2800" dirty="0"/>
          </a:p>
          <a:p>
            <a:pPr algn="ctr"/>
            <a:endParaRPr lang="en-GB" sz="2800" dirty="0"/>
          </a:p>
          <a:p>
            <a:pPr algn="ctr"/>
            <a:endParaRPr lang="en-GB" sz="1200" dirty="0"/>
          </a:p>
          <a:p>
            <a:pPr algn="ctr"/>
            <a:endParaRPr lang="en-GB" sz="1200" dirty="0"/>
          </a:p>
          <a:p>
            <a:pPr algn="ctr"/>
            <a:endParaRPr lang="en-GB" sz="1200" dirty="0"/>
          </a:p>
          <a:p>
            <a:pPr algn="ctr"/>
            <a:endParaRPr lang="en-GB" sz="1200" dirty="0"/>
          </a:p>
        </p:txBody>
      </p:sp>
      <p:sp>
        <p:nvSpPr>
          <p:cNvPr id="24" name="Action Button: Go Forward or Next 23">
            <a:hlinkClick r:id="" action="ppaction://hlinkshowjump?jump=nextslide" highlightClick="1"/>
            <a:extLst>
              <a:ext uri="{FF2B5EF4-FFF2-40B4-BE49-F238E27FC236}">
                <a16:creationId xmlns:a16="http://schemas.microsoft.com/office/drawing/2014/main" id="{40BB65CE-B0CA-E47D-B76B-973809F5A0EE}"/>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ction Button: Go Back or Previous 24">
            <a:hlinkClick r:id="" action="ppaction://hlinkshowjump?jump=previousslide" highlightClick="1"/>
            <a:extLst>
              <a:ext uri="{FF2B5EF4-FFF2-40B4-BE49-F238E27FC236}">
                <a16:creationId xmlns:a16="http://schemas.microsoft.com/office/drawing/2014/main" id="{9865975F-8DC2-8B79-9F1A-6011A16A3D65}"/>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extBox 1">
            <a:hlinkClick r:id="rId11" action="ppaction://hlinksldjump"/>
            <a:extLst>
              <a:ext uri="{FF2B5EF4-FFF2-40B4-BE49-F238E27FC236}">
                <a16:creationId xmlns:a16="http://schemas.microsoft.com/office/drawing/2014/main" id="{882AE5B4-6030-9111-BCA6-A0DA77695F5D}"/>
              </a:ext>
            </a:extLst>
          </p:cNvPr>
          <p:cNvSpPr txBox="1"/>
          <p:nvPr/>
        </p:nvSpPr>
        <p:spPr>
          <a:xfrm>
            <a:off x="9977607" y="6565660"/>
            <a:ext cx="2317088" cy="230832"/>
          </a:xfrm>
          <a:prstGeom prst="rect">
            <a:avLst/>
          </a:prstGeom>
          <a:noFill/>
        </p:spPr>
        <p:txBody>
          <a:bodyPr wrap="square">
            <a:spAutoFit/>
          </a:bodyPr>
          <a:lstStyle/>
          <a:p>
            <a:pPr algn="ctr"/>
            <a:r>
              <a:rPr lang="en-GB" sz="900" b="1" dirty="0">
                <a:latin typeface="Helvetica Neue"/>
              </a:rPr>
              <a:t>Picture credits and licenses: slide 18</a:t>
            </a:r>
            <a:endParaRPr lang="en-GB" sz="900" b="1" dirty="0"/>
          </a:p>
        </p:txBody>
      </p:sp>
    </p:spTree>
    <p:extLst>
      <p:ext uri="{BB962C8B-B14F-4D97-AF65-F5344CB8AC3E}">
        <p14:creationId xmlns:p14="http://schemas.microsoft.com/office/powerpoint/2010/main" val="68132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9" grpId="0" animBg="1"/>
      <p:bldP spid="11" grpId="0" animBg="1"/>
      <p:bldP spid="18" grpId="0" animBg="1"/>
      <p:bldP spid="19" grpId="0" animBg="1"/>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8EC18-B6BF-4D9E-8320-2369712D9745}"/>
              </a:ext>
            </a:extLst>
          </p:cNvPr>
          <p:cNvSpPr txBox="1"/>
          <p:nvPr/>
        </p:nvSpPr>
        <p:spPr>
          <a:xfrm>
            <a:off x="3505200" y="91536"/>
            <a:ext cx="3732362" cy="588046"/>
          </a:xfrm>
          <a:prstGeom prst="rect">
            <a:avLst/>
          </a:prstGeom>
          <a:noFill/>
        </p:spPr>
        <p:txBody>
          <a:bodyPr wrap="square">
            <a:spAutoFit/>
          </a:bodyPr>
          <a:lstStyle/>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tab pos="457200" algn="l"/>
              </a:tabLst>
              <a:defRPr/>
            </a:pPr>
            <a:r>
              <a:rPr kumimoji="0" lang="en-GB" sz="24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Picture licenses</a:t>
            </a:r>
            <a:endParaRPr kumimoji="0" lang="en-US" sz="24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Action Button: Go Forward or Next 1">
            <a:hlinkClick r:id="" action="ppaction://hlinkshowjump?jump=nextslide" highlightClick="1"/>
            <a:extLst>
              <a:ext uri="{FF2B5EF4-FFF2-40B4-BE49-F238E27FC236}">
                <a16:creationId xmlns:a16="http://schemas.microsoft.com/office/drawing/2014/main" id="{25F69189-5C53-CF0D-F727-0F021078FBA0}"/>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EB77A1FB-8867-7019-FE7E-89F16650DB90}"/>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33731FA9-5439-CD14-E34E-1A4ED862D1CA}"/>
              </a:ext>
            </a:extLst>
          </p:cNvPr>
          <p:cNvSpPr txBox="1"/>
          <p:nvPr/>
        </p:nvSpPr>
        <p:spPr>
          <a:xfrm>
            <a:off x="0" y="679582"/>
            <a:ext cx="12192000" cy="505459"/>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tab pos="457200" algn="l"/>
              </a:tabLst>
              <a:defRPr/>
            </a:pPr>
            <a:r>
              <a:rPr kumimoji="0" lang="en-GB" sz="20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All pictures in this presentation are copyright-free or in the public domain.</a:t>
            </a:r>
            <a:endParaRPr kumimoji="0" lang="en-US" sz="20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ED9515C-C1BC-FF3D-FA3A-E7E7FEC0CB19}"/>
              </a:ext>
            </a:extLst>
          </p:cNvPr>
          <p:cNvSpPr txBox="1"/>
          <p:nvPr/>
        </p:nvSpPr>
        <p:spPr>
          <a:xfrm>
            <a:off x="42940" y="3253107"/>
            <a:ext cx="2112192"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NCOL </a:t>
            </a:r>
            <a:r>
              <a:rPr lang="en-GB" sz="800" b="0" i="0" dirty="0" err="1">
                <a:solidFill>
                  <a:schemeClr val="bg1"/>
                </a:solidFill>
                <a:effectLst/>
                <a:latin typeface="Helvetica Neue"/>
              </a:rPr>
              <a:t>CoE</a:t>
            </a:r>
            <a:r>
              <a:rPr lang="en-GB" sz="800" b="0" i="0" dirty="0">
                <a:solidFill>
                  <a:schemeClr val="bg1"/>
                </a:solidFill>
                <a:effectLst/>
                <a:latin typeface="Helvetica Neue"/>
              </a:rPr>
              <a:t> Public Affairs (https://commons.wikimedia.org/wiki/File:Class_68_DSC_7196_(42874209052).jpg), „Class 68 DSC 7196 (42874209052)“, marked as public domain, more details on Wikimedia Commons: https://commons.wikimedia.org/wiki/Template:PD-US</a:t>
            </a:r>
            <a:endParaRPr kumimoji="0" lang="en-GB" sz="8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1" name="TextBox 10">
            <a:extLst>
              <a:ext uri="{FF2B5EF4-FFF2-40B4-BE49-F238E27FC236}">
                <a16:creationId xmlns:a16="http://schemas.microsoft.com/office/drawing/2014/main" id="{B378962A-B6C9-62E0-FAE3-B76BAF57A741}"/>
              </a:ext>
            </a:extLst>
          </p:cNvPr>
          <p:cNvSpPr txBox="1"/>
          <p:nvPr/>
        </p:nvSpPr>
        <p:spPr>
          <a:xfrm>
            <a:off x="60385" y="1175434"/>
            <a:ext cx="2384486"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work is in the </a:t>
            </a:r>
            <a:r>
              <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Public domain">
                  <a:extLst>
                    <a:ext uri="{A12FA001-AC4F-418D-AE19-62706E023703}">
                      <ahyp:hlinkClr xmlns:ahyp="http://schemas.microsoft.com/office/drawing/2018/hyperlinkcolor" val="tx"/>
                    </a:ext>
                  </a:extLst>
                </a:hlinkClick>
              </a:rPr>
              <a:t>public domain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in the United States because it is a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tooltip="w:en:Copyright status of work by the U.S. government">
                  <a:extLst>
                    <a:ext uri="{A12FA001-AC4F-418D-AE19-62706E023703}">
                      <ahyp:hlinkClr xmlns:ahyp="http://schemas.microsoft.com/office/drawing/2018/hyperlinkcolor" val="tx"/>
                    </a:ext>
                  </a:extLst>
                </a:hlinkClick>
              </a:rPr>
              <a:t>work prepared by an officer or employee of the United States Government as part of that person’s official duties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under the terms of </a:t>
            </a:r>
            <a:r>
              <a:rPr kumimoji="0" lang="en-GB" sz="8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tooltip="s:en:United States Code/Title 17/Chapter 1/Sections 105 and 106">
                  <a:extLst>
                    <a:ext uri="{A12FA001-AC4F-418D-AE19-62706E023703}">
                      <ahyp:hlinkClr xmlns:ahyp="http://schemas.microsoft.com/office/drawing/2018/hyperlinkcolor" val="tx"/>
                    </a:ext>
                  </a:extLst>
                </a:hlinkClick>
              </a:rPr>
              <a:t>Title 17, Chapter 1, Section 105</a:t>
            </a:r>
            <a:r>
              <a:rPr kumimoji="0" lang="en-GB" sz="8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 of the </a:t>
            </a:r>
            <a:r>
              <a:rPr kumimoji="0" lang="en-GB" sz="8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5" tooltip="w:United States Code">
                  <a:extLst>
                    <a:ext uri="{A12FA001-AC4F-418D-AE19-62706E023703}">
                      <ahyp:hlinkClr xmlns:ahyp="http://schemas.microsoft.com/office/drawing/2018/hyperlinkcolor" val="tx"/>
                    </a:ext>
                  </a:extLst>
                </a:hlinkClick>
              </a:rPr>
              <a:t>US Code</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36801A78-FA16-1D22-D3A6-348A5F47BB5E}"/>
              </a:ext>
            </a:extLst>
          </p:cNvPr>
          <p:cNvSpPr txBox="1"/>
          <p:nvPr/>
        </p:nvSpPr>
        <p:spPr>
          <a:xfrm>
            <a:off x="2041968" y="1292690"/>
            <a:ext cx="2436779" cy="2154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Public Domain</a:t>
            </a:r>
            <a:endParaRPr kumimoji="0" lang="en-GB" sz="7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5" name="TextBox 14">
            <a:extLst>
              <a:ext uri="{FF2B5EF4-FFF2-40B4-BE49-F238E27FC236}">
                <a16:creationId xmlns:a16="http://schemas.microsoft.com/office/drawing/2014/main" id="{354CD561-5C1A-8D93-3411-B045BB46BDC4}"/>
              </a:ext>
            </a:extLst>
          </p:cNvPr>
          <p:cNvSpPr txBox="1"/>
          <p:nvPr/>
        </p:nvSpPr>
        <p:spPr>
          <a:xfrm>
            <a:off x="2218625" y="2715426"/>
            <a:ext cx="2083464"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Bhs_itrtUploads</a:t>
            </a:r>
            <a:r>
              <a:rPr lang="en-GB" sz="800" b="0" i="0" dirty="0">
                <a:solidFill>
                  <a:schemeClr val="bg1"/>
                </a:solidFill>
                <a:effectLst/>
                <a:latin typeface="Helvetica Neue"/>
              </a:rPr>
              <a:t>) (https://commons.wikimedia.org/wiki/File:Bhs_int_classroom_la.jpg), „Bhs int classroom la“, marked as public domain, more details on Wikimedia Commons: https://commons.wikimedia.org/wiki/Template:PD-self</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8" name="TextBox 17">
            <a:extLst>
              <a:ext uri="{FF2B5EF4-FFF2-40B4-BE49-F238E27FC236}">
                <a16:creationId xmlns:a16="http://schemas.microsoft.com/office/drawing/2014/main" id="{A0AF6305-DCF2-BF3E-C43E-3246E182951F}"/>
              </a:ext>
            </a:extLst>
          </p:cNvPr>
          <p:cNvSpPr txBox="1"/>
          <p:nvPr/>
        </p:nvSpPr>
        <p:spPr>
          <a:xfrm>
            <a:off x="6050220" y="3192479"/>
            <a:ext cx="1955684"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Brian MacIntosh (https://commons.wikimedia.org/wiki/File:Round_Landmark_Icon_House.svg), „Round Landmark Icon House“,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9F2F6DA4-68F3-8CA0-BEAE-5841C39D1B60}"/>
              </a:ext>
            </a:extLst>
          </p:cNvPr>
          <p:cNvSpPr txBox="1"/>
          <p:nvPr/>
        </p:nvSpPr>
        <p:spPr>
          <a:xfrm>
            <a:off x="8281401" y="1175434"/>
            <a:ext cx="193769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rPr>
              <a:t>The author died in 1927, so this work is in the </a:t>
            </a:r>
            <a:r>
              <a:rPr lang="en-GB" sz="800" b="1" i="0" u="none" strike="noStrike" dirty="0">
                <a:solidFill>
                  <a:schemeClr val="bg1"/>
                </a:solidFill>
                <a:effectLst/>
                <a:latin typeface="Arial" panose="020B0604020202020204" pitchFamily="34" charset="0"/>
                <a:hlinkClick r:id="rId6" tooltip="en:public domain">
                  <a:extLst>
                    <a:ext uri="{A12FA001-AC4F-418D-AE19-62706E023703}">
                      <ahyp:hlinkClr xmlns:ahyp="http://schemas.microsoft.com/office/drawing/2018/hyperlinkcolor" val="tx"/>
                    </a:ext>
                  </a:extLst>
                </a:hlinkClick>
              </a:rPr>
              <a:t>public domain</a:t>
            </a:r>
            <a:r>
              <a:rPr lang="en-GB" sz="800" b="0" i="0" dirty="0">
                <a:solidFill>
                  <a:schemeClr val="bg1"/>
                </a:solidFill>
                <a:effectLst/>
                <a:latin typeface="Arial" panose="020B0604020202020204" pitchFamily="34" charset="0"/>
              </a:rPr>
              <a:t> in its country of origin and other countries and areas where the </a:t>
            </a:r>
            <a:r>
              <a:rPr lang="en-GB" sz="800" b="0" i="0" u="none" strike="noStrike" dirty="0">
                <a:solidFill>
                  <a:schemeClr val="bg1"/>
                </a:solidFill>
                <a:effectLst/>
                <a:latin typeface="Arial" panose="020B0604020202020204" pitchFamily="34" charset="0"/>
                <a:hlinkClick r:id="rId7" tooltip="w:List of countries' copyright lengths">
                  <a:extLst>
                    <a:ext uri="{A12FA001-AC4F-418D-AE19-62706E023703}">
                      <ahyp:hlinkClr xmlns:ahyp="http://schemas.microsoft.com/office/drawing/2018/hyperlinkcolor" val="tx"/>
                    </a:ext>
                  </a:extLst>
                </a:hlinkClick>
              </a:rPr>
              <a:t>copyright term</a:t>
            </a:r>
            <a:r>
              <a:rPr lang="en-GB" sz="800" b="0" i="0" dirty="0">
                <a:solidFill>
                  <a:schemeClr val="bg1"/>
                </a:solidFill>
                <a:effectLst/>
                <a:latin typeface="Arial" panose="020B0604020202020204" pitchFamily="34" charset="0"/>
              </a:rPr>
              <a:t> is the author's </a:t>
            </a:r>
            <a:r>
              <a:rPr lang="en-GB" sz="800" b="1" i="0" dirty="0">
                <a:solidFill>
                  <a:schemeClr val="bg1"/>
                </a:solidFill>
                <a:effectLst/>
                <a:latin typeface="Arial" panose="020B0604020202020204" pitchFamily="34" charset="0"/>
              </a:rPr>
              <a:t>life plus 95 years or fewer</a:t>
            </a:r>
            <a:r>
              <a:rPr lang="en-GB" sz="800" b="0" i="0" dirty="0">
                <a:solidFill>
                  <a:schemeClr val="bg1"/>
                </a:solidFill>
                <a:effectLst/>
                <a:latin typeface="Arial" panose="020B0604020202020204" pitchFamily="34" charset="0"/>
              </a:rPr>
              <a:t>.</a:t>
            </a:r>
            <a:r>
              <a:rPr kumimoji="0" lang="en-GB" sz="800" b="0" i="0" u="none" strike="noStrike" kern="1200" cap="none" spc="0" normalizeH="0" baseline="0" noProof="0" dirty="0">
                <a:ln>
                  <a:noFill/>
                </a:ln>
                <a:solidFill>
                  <a:schemeClr val="bg1"/>
                </a:solidFill>
                <a:effectLst/>
                <a:uLnTx/>
                <a:uFillTx/>
                <a:latin typeface="Helvetica Neue"/>
                <a:ea typeface="+mn-ea"/>
                <a:cs typeface="+mn-cs"/>
              </a:rPr>
              <a:t> </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4" name="TextBox 13">
            <a:extLst>
              <a:ext uri="{FF2B5EF4-FFF2-40B4-BE49-F238E27FC236}">
                <a16:creationId xmlns:a16="http://schemas.microsoft.com/office/drawing/2014/main" id="{512C4A44-8A4F-41AE-3103-F09522E82017}"/>
              </a:ext>
            </a:extLst>
          </p:cNvPr>
          <p:cNvSpPr txBox="1"/>
          <p:nvPr/>
        </p:nvSpPr>
        <p:spPr>
          <a:xfrm>
            <a:off x="5687856" y="1293001"/>
            <a:ext cx="2436780"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CC0 1.0 Universal Public Domain Dedication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9" name="TextBox 18">
            <a:extLst>
              <a:ext uri="{FF2B5EF4-FFF2-40B4-BE49-F238E27FC236}">
                <a16:creationId xmlns:a16="http://schemas.microsoft.com/office/drawing/2014/main" id="{FAB309A9-1D1C-FBAD-0D78-E99555AEB382}"/>
              </a:ext>
            </a:extLst>
          </p:cNvPr>
          <p:cNvSpPr txBox="1"/>
          <p:nvPr/>
        </p:nvSpPr>
        <p:spPr>
          <a:xfrm>
            <a:off x="3988396" y="1301614"/>
            <a:ext cx="1830497"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rPr>
              <a:t>This file is made available under the </a:t>
            </a:r>
            <a:r>
              <a:rPr lang="en-GB" sz="800" b="0" i="0" u="none" strike="noStrike" dirty="0">
                <a:solidFill>
                  <a:schemeClr val="bg1"/>
                </a:solidFill>
                <a:effectLst/>
                <a:latin typeface="Arial" panose="020B0604020202020204" pitchFamily="34" charset="0"/>
                <a:hlinkClick r:id="rId8" tooltip="w:en:Creative Commons">
                  <a:extLst>
                    <a:ext uri="{A12FA001-AC4F-418D-AE19-62706E023703}">
                      <ahyp:hlinkClr xmlns:ahyp="http://schemas.microsoft.com/office/drawing/2018/hyperlinkcolor" val="tx"/>
                    </a:ext>
                  </a:extLst>
                </a:hlinkClick>
              </a:rPr>
              <a:t>Creative Commons</a:t>
            </a:r>
            <a:r>
              <a:rPr lang="en-GB" sz="800" b="0" i="0" dirty="0">
                <a:solidFill>
                  <a:schemeClr val="bg1"/>
                </a:solidFill>
                <a:effectLst/>
                <a:latin typeface="Arial" panose="020B0604020202020204" pitchFamily="34" charset="0"/>
              </a:rPr>
              <a:t> </a:t>
            </a:r>
            <a:r>
              <a:rPr lang="en-GB" sz="800" b="0" i="0" u="none" strike="noStrike" dirty="0">
                <a:solidFill>
                  <a:schemeClr val="bg1"/>
                </a:solidFill>
                <a:effectLst/>
                <a:latin typeface="Arial" panose="020B0604020202020204" pitchFamily="34" charset="0"/>
                <a:hlinkClick r:id="rId9">
                  <a:extLst>
                    <a:ext uri="{A12FA001-AC4F-418D-AE19-62706E023703}">
                      <ahyp:hlinkClr xmlns:ahyp="http://schemas.microsoft.com/office/drawing/2018/hyperlinkcolor" val="tx"/>
                    </a:ext>
                  </a:extLst>
                </a:hlinkClick>
              </a:rPr>
              <a:t>CC0 1.0 Universal Public Domain Dedication</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22" name="TextBox 21">
            <a:extLst>
              <a:ext uri="{FF2B5EF4-FFF2-40B4-BE49-F238E27FC236}">
                <a16:creationId xmlns:a16="http://schemas.microsoft.com/office/drawing/2014/main" id="{43831F17-F34E-D090-89D1-198CA74D330D}"/>
              </a:ext>
            </a:extLst>
          </p:cNvPr>
          <p:cNvSpPr txBox="1"/>
          <p:nvPr/>
        </p:nvSpPr>
        <p:spPr>
          <a:xfrm>
            <a:off x="4202714" y="3007203"/>
            <a:ext cx="176942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Unknown author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simple wide-spread figures (https://commons.wikimedia.org/wiki/File:Ballot_Box_Silhouette.svg), „Ballot Box Silhouette“,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23" name="TextBox 22">
            <a:extLst>
              <a:ext uri="{FF2B5EF4-FFF2-40B4-BE49-F238E27FC236}">
                <a16:creationId xmlns:a16="http://schemas.microsoft.com/office/drawing/2014/main" id="{375F9290-E3E2-3166-A591-6673C66DD696}"/>
              </a:ext>
            </a:extLst>
          </p:cNvPr>
          <p:cNvSpPr txBox="1"/>
          <p:nvPr/>
        </p:nvSpPr>
        <p:spPr>
          <a:xfrm>
            <a:off x="8360081" y="3111616"/>
            <a:ext cx="2083464" cy="144655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Michael Peter </a:t>
            </a:r>
            <a:r>
              <a:rPr lang="en-GB" sz="800" b="0" i="0" dirty="0" err="1">
                <a:solidFill>
                  <a:schemeClr val="bg1"/>
                </a:solidFill>
                <a:effectLst/>
                <a:latin typeface="Helvetica Neue"/>
              </a:rPr>
              <a:t>Ancher</a:t>
            </a:r>
            <a:r>
              <a:rPr lang="en-GB" sz="800" b="0" i="0" dirty="0">
                <a:solidFill>
                  <a:schemeClr val="bg1"/>
                </a:solidFill>
                <a:effectLst/>
                <a:latin typeface="Helvetica Neue"/>
              </a:rPr>
              <a:t> artist QS:P170,Q468252 (https://commons.wikimedia.org/wiki/File:Michael_Ancher_-_Fru_Krøyer_går_forbi_Kristoffers_hus._Studie_-_1892.jpg), „Michael </a:t>
            </a:r>
            <a:r>
              <a:rPr lang="en-GB" sz="800" b="0" i="0" dirty="0" err="1">
                <a:solidFill>
                  <a:schemeClr val="bg1"/>
                </a:solidFill>
                <a:effectLst/>
                <a:latin typeface="Helvetica Neue"/>
              </a:rPr>
              <a:t>Ancher</a:t>
            </a:r>
            <a:r>
              <a:rPr lang="en-GB" sz="800" b="0" i="0" dirty="0">
                <a:solidFill>
                  <a:schemeClr val="bg1"/>
                </a:solidFill>
                <a:effectLst/>
                <a:latin typeface="Helvetica Neue"/>
              </a:rPr>
              <a:t> - Fru </a:t>
            </a:r>
            <a:r>
              <a:rPr lang="en-GB" sz="800" b="0" i="0" dirty="0" err="1">
                <a:solidFill>
                  <a:schemeClr val="bg1"/>
                </a:solidFill>
                <a:effectLst/>
                <a:latin typeface="Helvetica Neue"/>
              </a:rPr>
              <a:t>Krøyer</a:t>
            </a:r>
            <a:r>
              <a:rPr lang="en-GB" sz="800" b="0" i="0" dirty="0">
                <a:solidFill>
                  <a:schemeClr val="bg1"/>
                </a:solidFill>
                <a:effectLst/>
                <a:latin typeface="Helvetica Neue"/>
              </a:rPr>
              <a:t> </a:t>
            </a:r>
            <a:r>
              <a:rPr lang="en-GB" sz="800" b="0" i="0" dirty="0" err="1">
                <a:solidFill>
                  <a:schemeClr val="bg1"/>
                </a:solidFill>
                <a:effectLst/>
                <a:latin typeface="Helvetica Neue"/>
              </a:rPr>
              <a:t>går</a:t>
            </a:r>
            <a:r>
              <a:rPr lang="en-GB" sz="800" b="0" i="0" dirty="0">
                <a:solidFill>
                  <a:schemeClr val="bg1"/>
                </a:solidFill>
                <a:effectLst/>
                <a:latin typeface="Helvetica Neue"/>
              </a:rPr>
              <a:t> </a:t>
            </a:r>
            <a:r>
              <a:rPr lang="en-GB" sz="800" b="0" i="0" dirty="0" err="1">
                <a:solidFill>
                  <a:schemeClr val="bg1"/>
                </a:solidFill>
                <a:effectLst/>
                <a:latin typeface="Helvetica Neue"/>
              </a:rPr>
              <a:t>forbi</a:t>
            </a:r>
            <a:r>
              <a:rPr lang="en-GB" sz="800" b="0" i="0" dirty="0">
                <a:solidFill>
                  <a:schemeClr val="bg1"/>
                </a:solidFill>
                <a:effectLst/>
                <a:latin typeface="Helvetica Neue"/>
              </a:rPr>
              <a:t> </a:t>
            </a:r>
            <a:r>
              <a:rPr lang="en-GB" sz="800" b="0" i="0" dirty="0" err="1">
                <a:solidFill>
                  <a:schemeClr val="bg1"/>
                </a:solidFill>
                <a:effectLst/>
                <a:latin typeface="Helvetica Neue"/>
              </a:rPr>
              <a:t>Kristoffers</a:t>
            </a:r>
            <a:r>
              <a:rPr lang="en-GB" sz="800" b="0" i="0" dirty="0">
                <a:solidFill>
                  <a:schemeClr val="bg1"/>
                </a:solidFill>
                <a:effectLst/>
                <a:latin typeface="Helvetica Neue"/>
              </a:rPr>
              <a:t> </a:t>
            </a:r>
            <a:r>
              <a:rPr lang="en-GB" sz="800" b="0" i="0" dirty="0" err="1">
                <a:solidFill>
                  <a:schemeClr val="bg1"/>
                </a:solidFill>
                <a:effectLst/>
                <a:latin typeface="Helvetica Neue"/>
              </a:rPr>
              <a:t>hus</a:t>
            </a:r>
            <a:r>
              <a:rPr lang="en-GB" sz="800" b="0" i="0" dirty="0">
                <a:solidFill>
                  <a:schemeClr val="bg1"/>
                </a:solidFill>
                <a:effectLst/>
                <a:latin typeface="Helvetica Neue"/>
              </a:rPr>
              <a:t>. Studie - 1892“, marked as public domain, more details on Wikimedia Commons: https://commons.wikimedia.org/wiki/Template:PD-old</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pic>
        <p:nvPicPr>
          <p:cNvPr id="10242" name="Picture 2">
            <a:extLst>
              <a:ext uri="{FF2B5EF4-FFF2-40B4-BE49-F238E27FC236}">
                <a16:creationId xmlns:a16="http://schemas.microsoft.com/office/drawing/2014/main" id="{67A91FE8-00CF-398F-5D2C-EF35BB8D5C4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42771" y="2006431"/>
            <a:ext cx="1783532" cy="1186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CDDE86D-E765-5DBA-E4C8-8E7C7B2CC7F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51201" y="1551177"/>
            <a:ext cx="1359400" cy="102498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6A9C2BCD-4ABE-C222-8349-FED3A40750F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08501" y="1803290"/>
            <a:ext cx="1215444" cy="121544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C6C1AC33-0376-C6D6-38C0-D061AEAE1C5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486741" y="1892533"/>
            <a:ext cx="1752510" cy="1114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9F23E4-76C1-4726-A7B2-D813F1899252}"/>
              </a:ext>
            </a:extLst>
          </p:cNvPr>
          <p:cNvSpPr txBox="1"/>
          <p:nvPr/>
        </p:nvSpPr>
        <p:spPr>
          <a:xfrm>
            <a:off x="10443546" y="2951946"/>
            <a:ext cx="1762664" cy="954107"/>
          </a:xfrm>
          <a:prstGeom prst="rect">
            <a:avLst/>
          </a:prstGeom>
          <a:noFill/>
        </p:spPr>
        <p:txBody>
          <a:bodyPr wrap="square">
            <a:spAutoFit/>
          </a:bodyPr>
          <a:lstStyle/>
          <a:p>
            <a:pPr algn="ctr"/>
            <a:r>
              <a:rPr lang="en-GB" sz="800" b="0" i="0" dirty="0">
                <a:solidFill>
                  <a:schemeClr val="bg1"/>
                </a:solidFill>
                <a:effectLst/>
                <a:latin typeface="Helvetica Neue"/>
              </a:rPr>
              <a:t>Orion 8 (https://commons.wikimedia.org/wiki/File:Icon_talk.svg), “Icon talk”, marked as public domain, details on Wikimedia Commons: https://commons.wikimedia.org/wiki/Template: PD self</a:t>
            </a:r>
            <a:endParaRPr lang="en-GB" sz="800" dirty="0">
              <a:solidFill>
                <a:schemeClr val="bg1"/>
              </a:solidFill>
            </a:endParaRPr>
          </a:p>
        </p:txBody>
      </p:sp>
      <p:sp>
        <p:nvSpPr>
          <p:cNvPr id="7" name="TextBox 6">
            <a:extLst>
              <a:ext uri="{FF2B5EF4-FFF2-40B4-BE49-F238E27FC236}">
                <a16:creationId xmlns:a16="http://schemas.microsoft.com/office/drawing/2014/main" id="{5D905D34-4608-295D-3858-10E3B0C93B2E}"/>
              </a:ext>
            </a:extLst>
          </p:cNvPr>
          <p:cNvSpPr txBox="1"/>
          <p:nvPr/>
        </p:nvSpPr>
        <p:spPr>
          <a:xfrm>
            <a:off x="10759680" y="1214703"/>
            <a:ext cx="1130396" cy="215444"/>
          </a:xfrm>
          <a:prstGeom prst="rect">
            <a:avLst/>
          </a:prstGeom>
          <a:noFill/>
        </p:spPr>
        <p:txBody>
          <a:bodyPr wrap="square">
            <a:spAutoFit/>
          </a:bodyPr>
          <a:lstStyle/>
          <a:p>
            <a:pPr algn="ctr"/>
            <a:r>
              <a:rPr lang="en-GB" sz="800" dirty="0">
                <a:solidFill>
                  <a:schemeClr val="bg1"/>
                </a:solidFill>
                <a:latin typeface="Helvetica Neue"/>
              </a:rPr>
              <a:t>Public domain.</a:t>
            </a:r>
            <a:endParaRPr lang="en-GB" sz="800" dirty="0">
              <a:solidFill>
                <a:schemeClr val="bg1"/>
              </a:solidFill>
            </a:endParaRPr>
          </a:p>
        </p:txBody>
      </p:sp>
      <p:pic>
        <p:nvPicPr>
          <p:cNvPr id="12" name="Picture 2">
            <a:extLst>
              <a:ext uri="{FF2B5EF4-FFF2-40B4-BE49-F238E27FC236}">
                <a16:creationId xmlns:a16="http://schemas.microsoft.com/office/drawing/2014/main" id="{7118181C-6609-DBA0-DEB1-CC579CA710D0}"/>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717779" y="1508134"/>
            <a:ext cx="1413836" cy="1413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34F6EA5D-B853-434C-A5B4-FE3ED8A89C27}"/>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28038" y="1850362"/>
            <a:ext cx="1027466" cy="105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8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5FB9D55-1B0D-A9BC-64D6-13F38A9373A2}"/>
              </a:ext>
            </a:extLst>
          </p:cNvPr>
          <p:cNvSpPr>
            <a:spLocks noGrp="1"/>
          </p:cNvSpPr>
          <p:nvPr>
            <p:ph type="subTitle" idx="1"/>
          </p:nvPr>
        </p:nvSpPr>
        <p:spPr>
          <a:xfrm>
            <a:off x="5132717" y="1902642"/>
            <a:ext cx="1733909" cy="1239894"/>
          </a:xfrm>
        </p:spPr>
        <p:txBody>
          <a:bodyPr>
            <a:noAutofit/>
          </a:bodyPr>
          <a:lstStyle/>
          <a:p>
            <a:r>
              <a:rPr lang="en-GB" sz="2800" dirty="0"/>
              <a:t>Class notes (copy into </a:t>
            </a:r>
            <a:r>
              <a:rPr lang="en-GB" sz="2800" i="1" dirty="0"/>
              <a:t>Word</a:t>
            </a:r>
            <a:r>
              <a:rPr lang="en-GB" sz="2800" dirty="0"/>
              <a:t> and print one per group – 2 pages)</a:t>
            </a:r>
          </a:p>
        </p:txBody>
      </p:sp>
      <p:pic>
        <p:nvPicPr>
          <p:cNvPr id="8" name="Picture 7">
            <a:extLst>
              <a:ext uri="{FF2B5EF4-FFF2-40B4-BE49-F238E27FC236}">
                <a16:creationId xmlns:a16="http://schemas.microsoft.com/office/drawing/2014/main" id="{3A445DC3-0447-371E-0F42-7EDC097AC3CA}"/>
              </a:ext>
            </a:extLst>
          </p:cNvPr>
          <p:cNvPicPr>
            <a:picLocks noChangeAspect="1"/>
          </p:cNvPicPr>
          <p:nvPr/>
        </p:nvPicPr>
        <p:blipFill>
          <a:blip r:embed="rId2"/>
          <a:stretch>
            <a:fillRect/>
          </a:stretch>
        </p:blipFill>
        <p:spPr>
          <a:xfrm>
            <a:off x="0" y="0"/>
            <a:ext cx="4962361" cy="6858000"/>
          </a:xfrm>
          <a:prstGeom prst="rect">
            <a:avLst/>
          </a:prstGeom>
        </p:spPr>
      </p:pic>
      <p:pic>
        <p:nvPicPr>
          <p:cNvPr id="10" name="Picture 9">
            <a:extLst>
              <a:ext uri="{FF2B5EF4-FFF2-40B4-BE49-F238E27FC236}">
                <a16:creationId xmlns:a16="http://schemas.microsoft.com/office/drawing/2014/main" id="{5A43EA3E-073C-99C5-A9A7-E4D6DB476764}"/>
              </a:ext>
            </a:extLst>
          </p:cNvPr>
          <p:cNvPicPr>
            <a:picLocks noChangeAspect="1"/>
          </p:cNvPicPr>
          <p:nvPr/>
        </p:nvPicPr>
        <p:blipFill>
          <a:blip r:embed="rId3"/>
          <a:stretch>
            <a:fillRect/>
          </a:stretch>
        </p:blipFill>
        <p:spPr>
          <a:xfrm>
            <a:off x="7343350" y="0"/>
            <a:ext cx="4848650" cy="6858000"/>
          </a:xfrm>
          <a:prstGeom prst="rect">
            <a:avLst/>
          </a:prstGeom>
        </p:spPr>
      </p:pic>
    </p:spTree>
    <p:extLst>
      <p:ext uri="{BB962C8B-B14F-4D97-AF65-F5344CB8AC3E}">
        <p14:creationId xmlns:p14="http://schemas.microsoft.com/office/powerpoint/2010/main" val="324900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5FB9D55-1B0D-A9BC-64D6-13F38A9373A2}"/>
              </a:ext>
            </a:extLst>
          </p:cNvPr>
          <p:cNvSpPr>
            <a:spLocks noGrp="1"/>
          </p:cNvSpPr>
          <p:nvPr>
            <p:ph type="subTitle" idx="1"/>
          </p:nvPr>
        </p:nvSpPr>
        <p:spPr>
          <a:xfrm>
            <a:off x="5132717" y="1902642"/>
            <a:ext cx="1733909" cy="1239894"/>
          </a:xfrm>
        </p:spPr>
        <p:txBody>
          <a:bodyPr>
            <a:noAutofit/>
          </a:bodyPr>
          <a:lstStyle/>
          <a:p>
            <a:r>
              <a:rPr lang="en-GB" sz="2400" dirty="0"/>
              <a:t>Teacher’s crib sheets</a:t>
            </a:r>
          </a:p>
          <a:p>
            <a:r>
              <a:rPr lang="en-GB" sz="2400" dirty="0"/>
              <a:t>(copy into </a:t>
            </a:r>
            <a:r>
              <a:rPr lang="en-GB" sz="2400" i="1" dirty="0"/>
              <a:t>Word</a:t>
            </a:r>
            <a:r>
              <a:rPr lang="en-GB" sz="2400" dirty="0"/>
              <a:t> and print – 4 pages total)</a:t>
            </a:r>
          </a:p>
          <a:p>
            <a:endParaRPr lang="en-GB" sz="2400" dirty="0"/>
          </a:p>
          <a:p>
            <a:r>
              <a:rPr lang="en-GB" sz="2400" dirty="0"/>
              <a:t>Pages 1 &amp; 2</a:t>
            </a:r>
          </a:p>
        </p:txBody>
      </p:sp>
      <p:pic>
        <p:nvPicPr>
          <p:cNvPr id="3" name="Picture 2">
            <a:extLst>
              <a:ext uri="{FF2B5EF4-FFF2-40B4-BE49-F238E27FC236}">
                <a16:creationId xmlns:a16="http://schemas.microsoft.com/office/drawing/2014/main" id="{C36014A4-6542-6318-2B0F-F91C998E648E}"/>
              </a:ext>
            </a:extLst>
          </p:cNvPr>
          <p:cNvPicPr>
            <a:picLocks noChangeAspect="1"/>
          </p:cNvPicPr>
          <p:nvPr/>
        </p:nvPicPr>
        <p:blipFill>
          <a:blip r:embed="rId2"/>
          <a:stretch>
            <a:fillRect/>
          </a:stretch>
        </p:blipFill>
        <p:spPr>
          <a:xfrm>
            <a:off x="0" y="0"/>
            <a:ext cx="4829849" cy="6830378"/>
          </a:xfrm>
          <a:prstGeom prst="rect">
            <a:avLst/>
          </a:prstGeom>
        </p:spPr>
      </p:pic>
      <p:pic>
        <p:nvPicPr>
          <p:cNvPr id="5" name="Picture 4">
            <a:extLst>
              <a:ext uri="{FF2B5EF4-FFF2-40B4-BE49-F238E27FC236}">
                <a16:creationId xmlns:a16="http://schemas.microsoft.com/office/drawing/2014/main" id="{29B66C63-C677-DD0E-1C69-156C74C7AA73}"/>
              </a:ext>
            </a:extLst>
          </p:cNvPr>
          <p:cNvPicPr>
            <a:picLocks noChangeAspect="1"/>
          </p:cNvPicPr>
          <p:nvPr/>
        </p:nvPicPr>
        <p:blipFill>
          <a:blip r:embed="rId3"/>
          <a:stretch>
            <a:fillRect/>
          </a:stretch>
        </p:blipFill>
        <p:spPr>
          <a:xfrm>
            <a:off x="7238515" y="0"/>
            <a:ext cx="4953485" cy="6858000"/>
          </a:xfrm>
          <a:prstGeom prst="rect">
            <a:avLst/>
          </a:prstGeom>
        </p:spPr>
      </p:pic>
    </p:spTree>
    <p:extLst>
      <p:ext uri="{BB962C8B-B14F-4D97-AF65-F5344CB8AC3E}">
        <p14:creationId xmlns:p14="http://schemas.microsoft.com/office/powerpoint/2010/main" val="388330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4960189" y="1937148"/>
            <a:ext cx="1854679" cy="1239894"/>
          </a:xfrm>
        </p:spPr>
        <p:txBody>
          <a:bodyPr>
            <a:normAutofit fontScale="62500" lnSpcReduction="20000"/>
          </a:bodyPr>
          <a:lstStyle/>
          <a:p>
            <a:r>
              <a:rPr lang="en-GB" sz="3200" dirty="0"/>
              <a:t>Teacher’s crib 2</a:t>
            </a:r>
          </a:p>
          <a:p>
            <a:endParaRPr lang="en-GB" sz="3200" dirty="0"/>
          </a:p>
          <a:p>
            <a:r>
              <a:rPr lang="en-GB" sz="3200" dirty="0"/>
              <a:t>(pages 3 and 4)</a:t>
            </a:r>
          </a:p>
        </p:txBody>
      </p:sp>
      <p:sp>
        <p:nvSpPr>
          <p:cNvPr id="2" name="Action Button: Go Forward or Next 1">
            <a:hlinkClick r:id="" action="ppaction://hlinkshowjump?jump=nextslide" highlightClick="1"/>
            <a:extLst>
              <a:ext uri="{FF2B5EF4-FFF2-40B4-BE49-F238E27FC236}">
                <a16:creationId xmlns:a16="http://schemas.microsoft.com/office/drawing/2014/main" id="{6E4F2A64-6F7C-CC68-BD5C-020F64A605E6}"/>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FC492466-96AD-E2D4-7F5B-451F4FABFB89}"/>
              </a:ext>
            </a:extLst>
          </p:cNvPr>
          <p:cNvPicPr>
            <a:picLocks noChangeAspect="1"/>
          </p:cNvPicPr>
          <p:nvPr/>
        </p:nvPicPr>
        <p:blipFill>
          <a:blip r:embed="rId2"/>
          <a:stretch>
            <a:fillRect/>
          </a:stretch>
        </p:blipFill>
        <p:spPr>
          <a:xfrm>
            <a:off x="0" y="0"/>
            <a:ext cx="4855535" cy="6858000"/>
          </a:xfrm>
          <a:prstGeom prst="rect">
            <a:avLst/>
          </a:prstGeom>
        </p:spPr>
      </p:pic>
      <p:pic>
        <p:nvPicPr>
          <p:cNvPr id="8" name="Picture 7">
            <a:extLst>
              <a:ext uri="{FF2B5EF4-FFF2-40B4-BE49-F238E27FC236}">
                <a16:creationId xmlns:a16="http://schemas.microsoft.com/office/drawing/2014/main" id="{A28BC85A-EEEF-FC2E-F25B-A88DC7398B0E}"/>
              </a:ext>
            </a:extLst>
          </p:cNvPr>
          <p:cNvPicPr>
            <a:picLocks noChangeAspect="1"/>
          </p:cNvPicPr>
          <p:nvPr/>
        </p:nvPicPr>
        <p:blipFill rotWithShape="1">
          <a:blip r:embed="rId3"/>
          <a:srcRect b="2642"/>
          <a:stretch/>
        </p:blipFill>
        <p:spPr>
          <a:xfrm>
            <a:off x="6952891" y="0"/>
            <a:ext cx="5222951" cy="6836705"/>
          </a:xfrm>
          <a:prstGeom prst="rect">
            <a:avLst/>
          </a:prstGeom>
        </p:spPr>
      </p:pic>
    </p:spTree>
    <p:extLst>
      <p:ext uri="{BB962C8B-B14F-4D97-AF65-F5344CB8AC3E}">
        <p14:creationId xmlns:p14="http://schemas.microsoft.com/office/powerpoint/2010/main" val="184719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60DA641-14C1-B860-B2AC-3B2228CE23BF}"/>
              </a:ext>
            </a:extLst>
          </p:cNvPr>
          <p:cNvSpPr>
            <a:spLocks noGrp="1"/>
          </p:cNvSpPr>
          <p:nvPr>
            <p:ph type="subTitle" idx="1"/>
          </p:nvPr>
        </p:nvSpPr>
        <p:spPr>
          <a:xfrm>
            <a:off x="0" y="5442954"/>
            <a:ext cx="12192000" cy="1003227"/>
          </a:xfrm>
        </p:spPr>
        <p:txBody>
          <a:bodyPr>
            <a:noAutofit/>
          </a:bodyPr>
          <a:lstStyle/>
          <a:p>
            <a:r>
              <a:rPr lang="en-GB" sz="3600" dirty="0"/>
              <a:t>Fluency 1</a:t>
            </a:r>
          </a:p>
        </p:txBody>
      </p:sp>
      <p:sp>
        <p:nvSpPr>
          <p:cNvPr id="3" name="Action Button: Go Back or Previous 2">
            <a:hlinkClick r:id="" action="ppaction://hlinkshowjump?jump=previousslide" highlightClick="1"/>
            <a:extLst>
              <a:ext uri="{FF2B5EF4-FFF2-40B4-BE49-F238E27FC236}">
                <a16:creationId xmlns:a16="http://schemas.microsoft.com/office/drawing/2014/main" id="{523BFBAB-E794-B5A3-38C2-18A05084DCD3}"/>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ction Button: Go Forward or Next 3">
            <a:hlinkClick r:id="" action="ppaction://hlinkshowjump?jump=nextslide" highlightClick="1"/>
            <a:extLst>
              <a:ext uri="{FF2B5EF4-FFF2-40B4-BE49-F238E27FC236}">
                <a16:creationId xmlns:a16="http://schemas.microsoft.com/office/drawing/2014/main" id="{B4BC18EF-631E-A64E-7B9A-D9B6B89E4EEF}"/>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a:extLst>
              <a:ext uri="{FF2B5EF4-FFF2-40B4-BE49-F238E27FC236}">
                <a16:creationId xmlns:a16="http://schemas.microsoft.com/office/drawing/2014/main" id="{CA9B9BED-6A5D-1190-BF6D-087BD6D03B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67104" y="552090"/>
            <a:ext cx="4323961" cy="43239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a:extLst>
              <a:ext uri="{FF2B5EF4-FFF2-40B4-BE49-F238E27FC236}">
                <a16:creationId xmlns:a16="http://schemas.microsoft.com/office/drawing/2014/main" id="{871800D0-0231-A7D4-A5F5-4E494E8B48C8}"/>
              </a:ext>
            </a:extLst>
          </p:cNvPr>
          <p:cNvSpPr txBox="1"/>
          <p:nvPr/>
        </p:nvSpPr>
        <p:spPr>
          <a:xfrm>
            <a:off x="9977607" y="6565660"/>
            <a:ext cx="2317088" cy="230832"/>
          </a:xfrm>
          <a:prstGeom prst="rect">
            <a:avLst/>
          </a:prstGeom>
          <a:noFill/>
        </p:spPr>
        <p:txBody>
          <a:bodyPr wrap="square">
            <a:spAutoFit/>
          </a:bodyPr>
          <a:lstStyle/>
          <a:p>
            <a:pPr algn="ctr"/>
            <a:r>
              <a:rPr lang="en-GB" sz="900" b="1" dirty="0">
                <a:latin typeface="Helvetica Neue"/>
              </a:rPr>
              <a:t>Picture credits and licenses: slide 20</a:t>
            </a:r>
            <a:endParaRPr lang="en-GB" sz="900" b="1" dirty="0"/>
          </a:p>
        </p:txBody>
      </p:sp>
    </p:spTree>
    <p:extLst>
      <p:ext uri="{BB962C8B-B14F-4D97-AF65-F5344CB8AC3E}">
        <p14:creationId xmlns:p14="http://schemas.microsoft.com/office/powerpoint/2010/main" val="134516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3">
            <a:extLst>
              <a:ext uri="{FF2B5EF4-FFF2-40B4-BE49-F238E27FC236}">
                <a16:creationId xmlns:a16="http://schemas.microsoft.com/office/drawing/2014/main" id="{D71EF4D7-A303-44B7-B7EE-712253F2603A}"/>
              </a:ext>
            </a:extLst>
          </p:cNvPr>
          <p:cNvSpPr>
            <a:spLocks noChangeShapeType="1"/>
          </p:cNvSpPr>
          <p:nvPr/>
        </p:nvSpPr>
        <p:spPr bwMode="auto">
          <a:xfrm>
            <a:off x="10973373" y="4351465"/>
            <a:ext cx="17462" cy="992188"/>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AutoShape 4">
            <a:extLst>
              <a:ext uri="{FF2B5EF4-FFF2-40B4-BE49-F238E27FC236}">
                <a16:creationId xmlns:a16="http://schemas.microsoft.com/office/drawing/2014/main" id="{68DB70BF-02CD-40AC-BBB9-3F6B56FA2E7E}"/>
              </a:ext>
            </a:extLst>
          </p:cNvPr>
          <p:cNvSpPr>
            <a:spLocks noChangeArrowheads="1"/>
          </p:cNvSpPr>
          <p:nvPr/>
        </p:nvSpPr>
        <p:spPr bwMode="auto">
          <a:xfrm rot="5400000">
            <a:off x="10617894" y="3506161"/>
            <a:ext cx="670725" cy="1002058"/>
          </a:xfrm>
          <a:prstGeom prst="flowChartDelay">
            <a:avLst/>
          </a:prstGeom>
          <a:solidFill>
            <a:srgbClr val="CC6600"/>
          </a:solidFill>
          <a:ln w="9525">
            <a:solidFill>
              <a:srgbClr val="CC6600"/>
            </a:solidFill>
            <a:miter lim="800000"/>
            <a:headEnd/>
            <a:tailEnd/>
          </a:ln>
          <a:effectLst/>
          <a:scene3d>
            <a:camera prst="orthographicFront"/>
            <a:lightRig rig="threePt" dir="t"/>
          </a:scene3d>
          <a:sp3d>
            <a:bevelT/>
          </a:sp3d>
        </p:spPr>
        <p:txBody>
          <a:bodyPr wrap="none" anchor="ctr"/>
          <a:lstStyle/>
          <a:p>
            <a:pPr>
              <a:defRPr/>
            </a:pPr>
            <a:endParaRPr lang="es-ES">
              <a:latin typeface="Arial" charset="0"/>
              <a:cs typeface="Arial" charset="0"/>
            </a:endParaRPr>
          </a:p>
        </p:txBody>
      </p:sp>
      <p:sp>
        <p:nvSpPr>
          <p:cNvPr id="18" name="AutoShape 5">
            <a:extLst>
              <a:ext uri="{FF2B5EF4-FFF2-40B4-BE49-F238E27FC236}">
                <a16:creationId xmlns:a16="http://schemas.microsoft.com/office/drawing/2014/main" id="{E870E8B8-645A-48A9-8329-749ABD36BAA6}"/>
              </a:ext>
            </a:extLst>
          </p:cNvPr>
          <p:cNvSpPr>
            <a:spLocks noChangeArrowheads="1"/>
          </p:cNvSpPr>
          <p:nvPr/>
        </p:nvSpPr>
        <p:spPr bwMode="auto">
          <a:xfrm rot="16200000">
            <a:off x="10617892" y="4511474"/>
            <a:ext cx="670730" cy="1081198"/>
          </a:xfrm>
          <a:prstGeom prst="flowChartDelay">
            <a:avLst/>
          </a:prstGeom>
          <a:solidFill>
            <a:srgbClr val="CC6600"/>
          </a:solidFill>
          <a:ln w="9525">
            <a:solidFill>
              <a:srgbClr val="CC6600"/>
            </a:solidFill>
            <a:miter lim="800000"/>
            <a:headEnd/>
            <a:tailEnd/>
          </a:ln>
          <a:effectLst/>
          <a:scene3d>
            <a:camera prst="orthographicFront"/>
            <a:lightRig rig="threePt" dir="t"/>
          </a:scene3d>
          <a:sp3d>
            <a:bevelT/>
          </a:sp3d>
        </p:spPr>
        <p:txBody>
          <a:bodyPr wrap="none" anchor="ctr"/>
          <a:lstStyle/>
          <a:p>
            <a:pPr>
              <a:defRPr/>
            </a:pPr>
            <a:endParaRPr lang="es-ES">
              <a:latin typeface="Arial" charset="0"/>
              <a:cs typeface="Arial" charset="0"/>
            </a:endParaRPr>
          </a:p>
        </p:txBody>
      </p:sp>
      <p:grpSp>
        <p:nvGrpSpPr>
          <p:cNvPr id="4109" name="Group 6">
            <a:extLst>
              <a:ext uri="{FF2B5EF4-FFF2-40B4-BE49-F238E27FC236}">
                <a16:creationId xmlns:a16="http://schemas.microsoft.com/office/drawing/2014/main" id="{211A14A0-E708-4267-ABF7-DBAFA9B5E42D}"/>
              </a:ext>
            </a:extLst>
          </p:cNvPr>
          <p:cNvGrpSpPr>
            <a:grpSpLocks/>
          </p:cNvGrpSpPr>
          <p:nvPr/>
        </p:nvGrpSpPr>
        <p:grpSpPr bwMode="auto">
          <a:xfrm>
            <a:off x="10160299" y="3235452"/>
            <a:ext cx="1585913" cy="2232025"/>
            <a:chOff x="1519" y="1390"/>
            <a:chExt cx="771" cy="1268"/>
          </a:xfrm>
        </p:grpSpPr>
        <p:sp>
          <p:nvSpPr>
            <p:cNvPr id="4122" name="Line 7">
              <a:extLst>
                <a:ext uri="{FF2B5EF4-FFF2-40B4-BE49-F238E27FC236}">
                  <a16:creationId xmlns:a16="http://schemas.microsoft.com/office/drawing/2014/main" id="{C2AFA52C-273D-493D-B96B-5718618BCB93}"/>
                </a:ext>
              </a:extLst>
            </p:cNvPr>
            <p:cNvSpPr>
              <a:spLocks noChangeShapeType="1"/>
            </p:cNvSpPr>
            <p:nvPr/>
          </p:nvSpPr>
          <p:spPr bwMode="auto">
            <a:xfrm>
              <a:off x="1565" y="1480"/>
              <a:ext cx="0" cy="1088"/>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3" name="Line 8">
              <a:extLst>
                <a:ext uri="{FF2B5EF4-FFF2-40B4-BE49-F238E27FC236}">
                  <a16:creationId xmlns:a16="http://schemas.microsoft.com/office/drawing/2014/main" id="{F15BACD6-9F75-42B7-8B39-83273A5F76B6}"/>
                </a:ext>
              </a:extLst>
            </p:cNvPr>
            <p:cNvSpPr>
              <a:spLocks noChangeShapeType="1"/>
            </p:cNvSpPr>
            <p:nvPr/>
          </p:nvSpPr>
          <p:spPr bwMode="auto">
            <a:xfrm>
              <a:off x="2245" y="1480"/>
              <a:ext cx="0" cy="1088"/>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AutoShape 9">
              <a:extLst>
                <a:ext uri="{FF2B5EF4-FFF2-40B4-BE49-F238E27FC236}">
                  <a16:creationId xmlns:a16="http://schemas.microsoft.com/office/drawing/2014/main" id="{06A6A569-13FD-4445-B7D2-C8405DA840FA}"/>
                </a:ext>
              </a:extLst>
            </p:cNvPr>
            <p:cNvSpPr>
              <a:spLocks noChangeArrowheads="1"/>
            </p:cNvSpPr>
            <p:nvPr/>
          </p:nvSpPr>
          <p:spPr bwMode="auto">
            <a:xfrm rot="5400000">
              <a:off x="1610" y="1417"/>
              <a:ext cx="589" cy="590"/>
            </a:xfrm>
            <a:prstGeom prst="flowChartDelay">
              <a:avLst/>
            </a:prstGeom>
            <a:gradFill rotWithShape="1">
              <a:gsLst>
                <a:gs pos="0">
                  <a:schemeClr val="bg1"/>
                </a:gs>
                <a:gs pos="50000">
                  <a:schemeClr val="accent1">
                    <a:alpha val="10001"/>
                  </a:schemeClr>
                </a:gs>
                <a:gs pos="100000">
                  <a:schemeClr val="bg1"/>
                </a:gs>
              </a:gsLst>
              <a:lin ang="5400000" scaled="1"/>
            </a:gradFill>
            <a:ln w="9525">
              <a:solidFill>
                <a:schemeClr val="accent1"/>
              </a:solidFill>
              <a:miter lim="800000"/>
              <a:headEnd/>
              <a:tailEnd/>
            </a:ln>
            <a:effectLst/>
          </p:spPr>
          <p:txBody>
            <a:bodyPr wrap="none" anchor="ctr"/>
            <a:lstStyle/>
            <a:p>
              <a:pPr>
                <a:defRPr/>
              </a:pPr>
              <a:endParaRPr lang="es-ES">
                <a:latin typeface="Arial" charset="0"/>
                <a:cs typeface="Arial" charset="0"/>
              </a:endParaRPr>
            </a:p>
          </p:txBody>
        </p:sp>
        <p:sp>
          <p:nvSpPr>
            <p:cNvPr id="23" name="AutoShape 10">
              <a:extLst>
                <a:ext uri="{FF2B5EF4-FFF2-40B4-BE49-F238E27FC236}">
                  <a16:creationId xmlns:a16="http://schemas.microsoft.com/office/drawing/2014/main" id="{3DE60D0E-BA21-4F6C-B4DA-129D7221C8F8}"/>
                </a:ext>
              </a:extLst>
            </p:cNvPr>
            <p:cNvSpPr>
              <a:spLocks noChangeArrowheads="1"/>
            </p:cNvSpPr>
            <p:nvPr/>
          </p:nvSpPr>
          <p:spPr bwMode="auto">
            <a:xfrm rot="16200000">
              <a:off x="1615" y="2021"/>
              <a:ext cx="589" cy="590"/>
            </a:xfrm>
            <a:prstGeom prst="flowChartDelay">
              <a:avLst/>
            </a:prstGeom>
            <a:gradFill rotWithShape="1">
              <a:gsLst>
                <a:gs pos="0">
                  <a:schemeClr val="bg1"/>
                </a:gs>
                <a:gs pos="50000">
                  <a:schemeClr val="accent1">
                    <a:alpha val="10001"/>
                  </a:schemeClr>
                </a:gs>
                <a:gs pos="100000">
                  <a:schemeClr val="bg1"/>
                </a:gs>
              </a:gsLst>
              <a:lin ang="5400000" scaled="1"/>
            </a:gradFill>
            <a:ln w="9525">
              <a:solidFill>
                <a:schemeClr val="accent1"/>
              </a:solidFill>
              <a:miter lim="800000"/>
              <a:headEnd/>
              <a:tailEnd/>
            </a:ln>
            <a:effectLst/>
          </p:spPr>
          <p:txBody>
            <a:bodyPr wrap="none" anchor="ctr"/>
            <a:lstStyle/>
            <a:p>
              <a:pPr>
                <a:defRPr/>
              </a:pPr>
              <a:endParaRPr lang="es-ES">
                <a:latin typeface="Arial" charset="0"/>
                <a:cs typeface="Arial" charset="0"/>
              </a:endParaRPr>
            </a:p>
          </p:txBody>
        </p:sp>
        <p:sp>
          <p:nvSpPr>
            <p:cNvPr id="4126" name="AutoShape 11">
              <a:extLst>
                <a:ext uri="{FF2B5EF4-FFF2-40B4-BE49-F238E27FC236}">
                  <a16:creationId xmlns:a16="http://schemas.microsoft.com/office/drawing/2014/main" id="{DD48E0F5-541D-49B3-9D70-EE00BBCCA9EE}"/>
                </a:ext>
              </a:extLst>
            </p:cNvPr>
            <p:cNvSpPr>
              <a:spLocks noChangeArrowheads="1"/>
            </p:cNvSpPr>
            <p:nvPr/>
          </p:nvSpPr>
          <p:spPr bwMode="auto">
            <a:xfrm>
              <a:off x="1519" y="1390"/>
              <a:ext cx="771" cy="90"/>
            </a:xfrm>
            <a:prstGeom prst="roundRect">
              <a:avLst>
                <a:gd name="adj" fmla="val 16667"/>
              </a:avLst>
            </a:prstGeom>
            <a:gradFill rotWithShape="1">
              <a:gsLst>
                <a:gs pos="0">
                  <a:srgbClr val="9E7500"/>
                </a:gs>
                <a:gs pos="100000">
                  <a:srgbClr val="493600"/>
                </a:gs>
              </a:gsLst>
              <a:lin ang="5400000" scaled="1"/>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sp>
          <p:nvSpPr>
            <p:cNvPr id="4127" name="AutoShape 12">
              <a:extLst>
                <a:ext uri="{FF2B5EF4-FFF2-40B4-BE49-F238E27FC236}">
                  <a16:creationId xmlns:a16="http://schemas.microsoft.com/office/drawing/2014/main" id="{1BF24424-3A2F-48D3-8E3E-410247D99618}"/>
                </a:ext>
              </a:extLst>
            </p:cNvPr>
            <p:cNvSpPr>
              <a:spLocks noChangeArrowheads="1"/>
            </p:cNvSpPr>
            <p:nvPr/>
          </p:nvSpPr>
          <p:spPr bwMode="auto">
            <a:xfrm>
              <a:off x="1519" y="2568"/>
              <a:ext cx="771" cy="90"/>
            </a:xfrm>
            <a:prstGeom prst="roundRect">
              <a:avLst>
                <a:gd name="adj" fmla="val 16667"/>
              </a:avLst>
            </a:prstGeom>
            <a:gradFill rotWithShape="1">
              <a:gsLst>
                <a:gs pos="0">
                  <a:srgbClr val="9E7500"/>
                </a:gs>
                <a:gs pos="100000">
                  <a:srgbClr val="493600"/>
                </a:gs>
              </a:gsLst>
              <a:lin ang="5400000" scaled="1"/>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grpSp>
      <p:sp>
        <p:nvSpPr>
          <p:cNvPr id="26" name="25 CuadroTexto">
            <a:extLst>
              <a:ext uri="{FF2B5EF4-FFF2-40B4-BE49-F238E27FC236}">
                <a16:creationId xmlns:a16="http://schemas.microsoft.com/office/drawing/2014/main" id="{BB59B1A1-0059-471C-8CE4-ED165F83BA2A}"/>
              </a:ext>
            </a:extLst>
          </p:cNvPr>
          <p:cNvSpPr txBox="1"/>
          <p:nvPr/>
        </p:nvSpPr>
        <p:spPr>
          <a:xfrm>
            <a:off x="9458082" y="3693921"/>
            <a:ext cx="3097212" cy="1868487"/>
          </a:xfrm>
          <a:prstGeom prst="irregularSeal2">
            <a:avLst/>
          </a:prstGeom>
          <a:solidFill>
            <a:srgbClr val="FFFF00"/>
          </a:solidFill>
          <a:ln w="76200">
            <a:solidFill>
              <a:srgbClr val="FFC000"/>
            </a:solidFill>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s-ES_tradnl" sz="2400" b="1" dirty="0">
                <a:solidFill>
                  <a:schemeClr val="tx1"/>
                </a:solidFill>
                <a:latin typeface="Arial" charset="0"/>
              </a:rPr>
              <a:t>TIME’S UP</a:t>
            </a:r>
            <a:endParaRPr lang="es-ES" sz="2400" b="1" dirty="0">
              <a:solidFill>
                <a:schemeClr val="tx1"/>
              </a:solidFill>
              <a:latin typeface="Arial" charset="0"/>
            </a:endParaRPr>
          </a:p>
        </p:txBody>
      </p:sp>
      <p:pic>
        <p:nvPicPr>
          <p:cNvPr id="7" name="6 Imagen">
            <a:extLst>
              <a:ext uri="{FF2B5EF4-FFF2-40B4-BE49-F238E27FC236}">
                <a16:creationId xmlns:a16="http://schemas.microsoft.com/office/drawing/2014/main" id="{7B9307B0-2E65-498E-85A6-56AB3CD9947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07126" y="5774982"/>
            <a:ext cx="175101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2">
            <a:extLst>
              <a:ext uri="{FF2B5EF4-FFF2-40B4-BE49-F238E27FC236}">
                <a16:creationId xmlns:a16="http://schemas.microsoft.com/office/drawing/2014/main" id="{B80539B9-7AE5-6F6B-18EC-6C3B67A20FA2}"/>
              </a:ext>
            </a:extLst>
          </p:cNvPr>
          <p:cNvSpPr txBox="1">
            <a:spLocks/>
          </p:cNvSpPr>
          <p:nvPr/>
        </p:nvSpPr>
        <p:spPr>
          <a:xfrm>
            <a:off x="122620" y="171279"/>
            <a:ext cx="10347732" cy="5212585"/>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solidFill>
                  <a:schemeClr val="bg1"/>
                </a:solidFill>
              </a:rPr>
              <a:t>   Talk about something that happened when you were young.</a:t>
            </a:r>
          </a:p>
          <a:p>
            <a:r>
              <a:rPr lang="en-GB" sz="2800" b="1" dirty="0">
                <a:solidFill>
                  <a:schemeClr val="bg1"/>
                </a:solidFill>
              </a:rPr>
              <a:t>Speak for one minute. Try not to stop or pause. </a:t>
            </a:r>
          </a:p>
          <a:p>
            <a:r>
              <a:rPr lang="en-GB" sz="2800" b="1" dirty="0">
                <a:solidFill>
                  <a:schemeClr val="bg1"/>
                </a:solidFill>
              </a:rPr>
              <a:t>Start with, ‘When I was…’. Use the past tense.</a:t>
            </a:r>
          </a:p>
          <a:p>
            <a:r>
              <a:rPr lang="en-GB" sz="2800" b="1" dirty="0">
                <a:solidFill>
                  <a:schemeClr val="bg1"/>
                </a:solidFill>
              </a:rPr>
              <a:t>You can talk about anything, but here are some ideas:</a:t>
            </a:r>
          </a:p>
          <a:p>
            <a:endParaRPr lang="en-GB" sz="2800" b="1" dirty="0">
              <a:solidFill>
                <a:schemeClr val="bg1"/>
              </a:solidFill>
            </a:endParaRPr>
          </a:p>
          <a:p>
            <a:pPr marL="457200" indent="-457200">
              <a:buFont typeface="Arial" panose="020B0604020202020204" pitchFamily="34" charset="0"/>
              <a:buChar char="•"/>
            </a:pPr>
            <a:r>
              <a:rPr lang="en-GB" sz="2800" b="1" dirty="0">
                <a:solidFill>
                  <a:schemeClr val="bg1"/>
                </a:solidFill>
              </a:rPr>
              <a:t>Your first day at school / an early school memory </a:t>
            </a:r>
          </a:p>
          <a:p>
            <a:pPr marL="457200" indent="-457200">
              <a:buFont typeface="Arial" panose="020B0604020202020204" pitchFamily="34" charset="0"/>
              <a:buChar char="•"/>
            </a:pPr>
            <a:r>
              <a:rPr lang="en-GB" sz="2800" b="1" dirty="0">
                <a:solidFill>
                  <a:schemeClr val="bg1"/>
                </a:solidFill>
              </a:rPr>
              <a:t>A time when you hurt yourself</a:t>
            </a:r>
          </a:p>
          <a:p>
            <a:pPr marL="457200" indent="-457200">
              <a:buFont typeface="Arial" panose="020B0604020202020204" pitchFamily="34" charset="0"/>
              <a:buChar char="•"/>
            </a:pPr>
            <a:r>
              <a:rPr lang="en-GB" sz="2800" b="1" dirty="0">
                <a:solidFill>
                  <a:schemeClr val="bg1"/>
                </a:solidFill>
              </a:rPr>
              <a:t>A party or celebration</a:t>
            </a:r>
          </a:p>
          <a:p>
            <a:pPr marL="457200" indent="-457200">
              <a:buFont typeface="Arial" panose="020B0604020202020204" pitchFamily="34" charset="0"/>
              <a:buChar char="•"/>
            </a:pPr>
            <a:r>
              <a:rPr lang="en-GB" sz="2800" b="1" dirty="0">
                <a:solidFill>
                  <a:schemeClr val="bg1"/>
                </a:solidFill>
              </a:rPr>
              <a:t>A holiday or trip somewhere</a:t>
            </a:r>
          </a:p>
          <a:p>
            <a:pPr marL="457200" indent="-457200">
              <a:buFont typeface="Arial" panose="020B0604020202020204" pitchFamily="34" charset="0"/>
              <a:buChar char="•"/>
            </a:pPr>
            <a:endParaRPr lang="en-GB" sz="3200" b="1" dirty="0">
              <a:solidFill>
                <a:schemeClr val="tx1"/>
              </a:solidFill>
            </a:endParaRPr>
          </a:p>
          <a:p>
            <a:pPr marL="457200" indent="-457200">
              <a:buFont typeface="Arial" panose="020B0604020202020204" pitchFamily="34" charset="0"/>
              <a:buChar char="•"/>
            </a:pPr>
            <a:endParaRPr lang="en-GB" dirty="0">
              <a:solidFill>
                <a:schemeClr val="tx1"/>
              </a:solidFill>
            </a:endParaRPr>
          </a:p>
        </p:txBody>
      </p:sp>
      <p:pic>
        <p:nvPicPr>
          <p:cNvPr id="3" name="Picture 7">
            <a:extLst>
              <a:ext uri="{FF2B5EF4-FFF2-40B4-BE49-F238E27FC236}">
                <a16:creationId xmlns:a16="http://schemas.microsoft.com/office/drawing/2014/main" id="{063FDBC9-D3AF-6315-AB3F-FF77F2B3231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009937" y="991701"/>
            <a:ext cx="1848202" cy="1715893"/>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Go Forward or Next 3">
            <a:hlinkClick r:id="" action="ppaction://hlinkshowjump?jump=nextslide" highlightClick="1"/>
            <a:extLst>
              <a:ext uri="{FF2B5EF4-FFF2-40B4-BE49-F238E27FC236}">
                <a16:creationId xmlns:a16="http://schemas.microsoft.com/office/drawing/2014/main" id="{B498FBE8-0B6B-6380-5962-C324EF6E4BDB}"/>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Go Back or Previous 4">
            <a:hlinkClick r:id="" action="ppaction://hlinkshowjump?jump=previousslide" highlightClick="1"/>
            <a:extLst>
              <a:ext uri="{FF2B5EF4-FFF2-40B4-BE49-F238E27FC236}">
                <a16:creationId xmlns:a16="http://schemas.microsoft.com/office/drawing/2014/main" id="{75DF7CA6-B89F-0671-B066-1A599E220340}"/>
              </a:ext>
            </a:extLst>
          </p:cNvPr>
          <p:cNvSpPr/>
          <p:nvPr/>
        </p:nvSpPr>
        <p:spPr>
          <a:xfrm>
            <a:off x="1" y="1"/>
            <a:ext cx="465826" cy="552090"/>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TextBox 5">
            <a:hlinkClick r:id="rId7" action="ppaction://hlinksldjump"/>
            <a:extLst>
              <a:ext uri="{FF2B5EF4-FFF2-40B4-BE49-F238E27FC236}">
                <a16:creationId xmlns:a16="http://schemas.microsoft.com/office/drawing/2014/main" id="{D4B348A5-8C4E-3B11-594E-E355F84CD971}"/>
              </a:ext>
            </a:extLst>
          </p:cNvPr>
          <p:cNvSpPr txBox="1"/>
          <p:nvPr/>
        </p:nvSpPr>
        <p:spPr>
          <a:xfrm>
            <a:off x="9977607" y="6565660"/>
            <a:ext cx="2317088" cy="230832"/>
          </a:xfrm>
          <a:prstGeom prst="rect">
            <a:avLst/>
          </a:prstGeom>
          <a:noFill/>
        </p:spPr>
        <p:txBody>
          <a:bodyPr wrap="square">
            <a:spAutoFit/>
          </a:bodyPr>
          <a:lstStyle/>
          <a:p>
            <a:pPr algn="ctr"/>
            <a:r>
              <a:rPr lang="en-GB" sz="900" b="1" dirty="0">
                <a:solidFill>
                  <a:schemeClr val="bg1"/>
                </a:solidFill>
                <a:latin typeface="Helvetica Neue"/>
              </a:rPr>
              <a:t>Picture credits and licenses: slide 18</a:t>
            </a:r>
            <a:endParaRPr lang="en-GB" sz="9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1" fill="hold" nodeType="clickEffect">
                                  <p:stCondLst>
                                    <p:cond delay="0"/>
                                  </p:stCondLst>
                                  <p:childTnLst>
                                    <p:animEffect transition="out" filter="wipe(up)">
                                      <p:cBhvr>
                                        <p:cTn id="6" dur="60000"/>
                                        <p:tgtEl>
                                          <p:spTgt spid="17"/>
                                        </p:tgtEl>
                                      </p:cBhvr>
                                    </p:animEffect>
                                    <p:set>
                                      <p:cBhvr>
                                        <p:cTn id="7" dur="1" fill="hold">
                                          <p:stCondLst>
                                            <p:cond delay="599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rena.wav"/>
                                        </p:tgtEl>
                                      </p:cMediaNode>
                                    </p:audio>
                                  </p:sub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25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60000"/>
                                        <p:tgtEl>
                                          <p:spTgt spid="18"/>
                                        </p:tgtEl>
                                      </p:cBhvr>
                                    </p:animEffect>
                                  </p:childTnLst>
                                </p:cTn>
                              </p:par>
                              <p:par>
                                <p:cTn id="14" presetID="22" presetClass="exit" presetSubtype="1" fill="hold" nodeType="withEffect">
                                  <p:stCondLst>
                                    <p:cond delay="58000"/>
                                  </p:stCondLst>
                                  <p:childTnLst>
                                    <p:animEffect transition="out" filter="wipe(up)">
                                      <p:cBhvr>
                                        <p:cTn id="15" dur="250"/>
                                        <p:tgtEl>
                                          <p:spTgt spid="16"/>
                                        </p:tgtEl>
                                      </p:cBhvr>
                                    </p:animEffect>
                                    <p:set>
                                      <p:cBhvr>
                                        <p:cTn id="16" dur="1" fill="hold">
                                          <p:stCondLst>
                                            <p:cond delay="249"/>
                                          </p:stCondLst>
                                        </p:cTn>
                                        <p:tgtEl>
                                          <p:spTgt spid="16"/>
                                        </p:tgtEl>
                                        <p:attrNameLst>
                                          <p:attrName>style.visibility</p:attrName>
                                        </p:attrNameLst>
                                      </p:cBhvr>
                                      <p:to>
                                        <p:strVal val="hidden"/>
                                      </p:to>
                                    </p:set>
                                  </p:childTnLst>
                                </p:cTn>
                              </p:par>
                            </p:childTnLst>
                          </p:cTn>
                        </p:par>
                        <p:par>
                          <p:cTn id="17" fill="hold" nodeType="afterGroup">
                            <p:stCondLst>
                              <p:cond delay="60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4" name="kling.wav"/>
                                        </p:tgtEl>
                                      </p:cMediaNode>
                                    </p:audio>
                                  </p:subTnLst>
                                </p:cTn>
                              </p:par>
                            </p:childTnLst>
                          </p:cTn>
                        </p:par>
                      </p:childTnLst>
                    </p:cTn>
                  </p:par>
                </p:childTnLst>
              </p:cTn>
              <p:nextCondLst>
                <p:cond evt="onClick" delay="0">
                  <p:tgtEl>
                    <p:spTgt spid="7"/>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60DA641-14C1-B860-B2AC-3B2228CE23BF}"/>
              </a:ext>
            </a:extLst>
          </p:cNvPr>
          <p:cNvSpPr>
            <a:spLocks noGrp="1"/>
          </p:cNvSpPr>
          <p:nvPr>
            <p:ph type="subTitle" idx="1"/>
          </p:nvPr>
        </p:nvSpPr>
        <p:spPr>
          <a:xfrm>
            <a:off x="0" y="5442954"/>
            <a:ext cx="12192000" cy="1003227"/>
          </a:xfrm>
        </p:spPr>
        <p:txBody>
          <a:bodyPr>
            <a:noAutofit/>
          </a:bodyPr>
          <a:lstStyle/>
          <a:p>
            <a:r>
              <a:rPr lang="en-GB" sz="3600" dirty="0"/>
              <a:t>Fluency 2</a:t>
            </a:r>
          </a:p>
        </p:txBody>
      </p:sp>
      <p:sp>
        <p:nvSpPr>
          <p:cNvPr id="3" name="Action Button: Go Back or Previous 2">
            <a:hlinkClick r:id="" action="ppaction://hlinkshowjump?jump=previousslide" highlightClick="1"/>
            <a:extLst>
              <a:ext uri="{FF2B5EF4-FFF2-40B4-BE49-F238E27FC236}">
                <a16:creationId xmlns:a16="http://schemas.microsoft.com/office/drawing/2014/main" id="{523BFBAB-E794-B5A3-38C2-18A05084DCD3}"/>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ction Button: Go Forward or Next 3">
            <a:hlinkClick r:id="" action="ppaction://hlinkshowjump?jump=nextslide" highlightClick="1"/>
            <a:extLst>
              <a:ext uri="{FF2B5EF4-FFF2-40B4-BE49-F238E27FC236}">
                <a16:creationId xmlns:a16="http://schemas.microsoft.com/office/drawing/2014/main" id="{B4BC18EF-631E-A64E-7B9A-D9B6B89E4EEF}"/>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a:extLst>
              <a:ext uri="{FF2B5EF4-FFF2-40B4-BE49-F238E27FC236}">
                <a16:creationId xmlns:a16="http://schemas.microsoft.com/office/drawing/2014/main" id="{CA9B9BED-6A5D-1190-BF6D-087BD6D03B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67104" y="552090"/>
            <a:ext cx="4323961" cy="43239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a:extLst>
              <a:ext uri="{FF2B5EF4-FFF2-40B4-BE49-F238E27FC236}">
                <a16:creationId xmlns:a16="http://schemas.microsoft.com/office/drawing/2014/main" id="{BD165947-D2FE-3683-1BA3-F3F45109DD31}"/>
              </a:ext>
            </a:extLst>
          </p:cNvPr>
          <p:cNvSpPr txBox="1"/>
          <p:nvPr/>
        </p:nvSpPr>
        <p:spPr>
          <a:xfrm>
            <a:off x="9977607" y="6565660"/>
            <a:ext cx="2317088" cy="230832"/>
          </a:xfrm>
          <a:prstGeom prst="rect">
            <a:avLst/>
          </a:prstGeom>
          <a:noFill/>
        </p:spPr>
        <p:txBody>
          <a:bodyPr wrap="square">
            <a:spAutoFit/>
          </a:bodyPr>
          <a:lstStyle/>
          <a:p>
            <a:pPr algn="ctr"/>
            <a:r>
              <a:rPr lang="en-GB" sz="900" b="1" dirty="0">
                <a:latin typeface="Helvetica Neue"/>
              </a:rPr>
              <a:t>Picture credits and licenses: slide 20</a:t>
            </a:r>
            <a:endParaRPr lang="en-GB" sz="900" b="1" dirty="0"/>
          </a:p>
        </p:txBody>
      </p:sp>
    </p:spTree>
    <p:extLst>
      <p:ext uri="{BB962C8B-B14F-4D97-AF65-F5344CB8AC3E}">
        <p14:creationId xmlns:p14="http://schemas.microsoft.com/office/powerpoint/2010/main" val="113793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3">
            <a:extLst>
              <a:ext uri="{FF2B5EF4-FFF2-40B4-BE49-F238E27FC236}">
                <a16:creationId xmlns:a16="http://schemas.microsoft.com/office/drawing/2014/main" id="{D71EF4D7-A303-44B7-B7EE-712253F2603A}"/>
              </a:ext>
            </a:extLst>
          </p:cNvPr>
          <p:cNvSpPr>
            <a:spLocks noChangeShapeType="1"/>
          </p:cNvSpPr>
          <p:nvPr/>
        </p:nvSpPr>
        <p:spPr bwMode="auto">
          <a:xfrm>
            <a:off x="10973373" y="4351465"/>
            <a:ext cx="17462" cy="992188"/>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AutoShape 4">
            <a:extLst>
              <a:ext uri="{FF2B5EF4-FFF2-40B4-BE49-F238E27FC236}">
                <a16:creationId xmlns:a16="http://schemas.microsoft.com/office/drawing/2014/main" id="{68DB70BF-02CD-40AC-BBB9-3F6B56FA2E7E}"/>
              </a:ext>
            </a:extLst>
          </p:cNvPr>
          <p:cNvSpPr>
            <a:spLocks noChangeArrowheads="1"/>
          </p:cNvSpPr>
          <p:nvPr/>
        </p:nvSpPr>
        <p:spPr bwMode="auto">
          <a:xfrm rot="5400000">
            <a:off x="10617894" y="3506161"/>
            <a:ext cx="670725" cy="1002058"/>
          </a:xfrm>
          <a:prstGeom prst="flowChartDelay">
            <a:avLst/>
          </a:prstGeom>
          <a:solidFill>
            <a:srgbClr val="CC6600"/>
          </a:solidFill>
          <a:ln w="9525">
            <a:solidFill>
              <a:srgbClr val="CC6600"/>
            </a:solidFill>
            <a:miter lim="800000"/>
            <a:headEnd/>
            <a:tailEnd/>
          </a:ln>
          <a:effectLst/>
          <a:scene3d>
            <a:camera prst="orthographicFront"/>
            <a:lightRig rig="threePt" dir="t"/>
          </a:scene3d>
          <a:sp3d>
            <a:bevelT/>
          </a:sp3d>
        </p:spPr>
        <p:txBody>
          <a:bodyPr wrap="none" anchor="ctr"/>
          <a:lstStyle/>
          <a:p>
            <a:pPr>
              <a:defRPr/>
            </a:pPr>
            <a:endParaRPr lang="es-ES">
              <a:latin typeface="Arial" charset="0"/>
              <a:cs typeface="Arial" charset="0"/>
            </a:endParaRPr>
          </a:p>
        </p:txBody>
      </p:sp>
      <p:sp>
        <p:nvSpPr>
          <p:cNvPr id="18" name="AutoShape 5">
            <a:extLst>
              <a:ext uri="{FF2B5EF4-FFF2-40B4-BE49-F238E27FC236}">
                <a16:creationId xmlns:a16="http://schemas.microsoft.com/office/drawing/2014/main" id="{E870E8B8-645A-48A9-8329-749ABD36BAA6}"/>
              </a:ext>
            </a:extLst>
          </p:cNvPr>
          <p:cNvSpPr>
            <a:spLocks noChangeArrowheads="1"/>
          </p:cNvSpPr>
          <p:nvPr/>
        </p:nvSpPr>
        <p:spPr bwMode="auto">
          <a:xfrm rot="16200000">
            <a:off x="10617892" y="4511474"/>
            <a:ext cx="670730" cy="1081198"/>
          </a:xfrm>
          <a:prstGeom prst="flowChartDelay">
            <a:avLst/>
          </a:prstGeom>
          <a:solidFill>
            <a:srgbClr val="CC6600"/>
          </a:solidFill>
          <a:ln w="9525">
            <a:solidFill>
              <a:srgbClr val="CC6600"/>
            </a:solidFill>
            <a:miter lim="800000"/>
            <a:headEnd/>
            <a:tailEnd/>
          </a:ln>
          <a:effectLst/>
          <a:scene3d>
            <a:camera prst="orthographicFront"/>
            <a:lightRig rig="threePt" dir="t"/>
          </a:scene3d>
          <a:sp3d>
            <a:bevelT/>
          </a:sp3d>
        </p:spPr>
        <p:txBody>
          <a:bodyPr wrap="none" anchor="ctr"/>
          <a:lstStyle/>
          <a:p>
            <a:pPr>
              <a:defRPr/>
            </a:pPr>
            <a:endParaRPr lang="es-ES">
              <a:latin typeface="Arial" charset="0"/>
              <a:cs typeface="Arial" charset="0"/>
            </a:endParaRPr>
          </a:p>
        </p:txBody>
      </p:sp>
      <p:grpSp>
        <p:nvGrpSpPr>
          <p:cNvPr id="4109" name="Group 6">
            <a:extLst>
              <a:ext uri="{FF2B5EF4-FFF2-40B4-BE49-F238E27FC236}">
                <a16:creationId xmlns:a16="http://schemas.microsoft.com/office/drawing/2014/main" id="{211A14A0-E708-4267-ABF7-DBAFA9B5E42D}"/>
              </a:ext>
            </a:extLst>
          </p:cNvPr>
          <p:cNvGrpSpPr>
            <a:grpSpLocks/>
          </p:cNvGrpSpPr>
          <p:nvPr/>
        </p:nvGrpSpPr>
        <p:grpSpPr bwMode="auto">
          <a:xfrm>
            <a:off x="10160299" y="3235452"/>
            <a:ext cx="1585913" cy="2232025"/>
            <a:chOff x="1519" y="1390"/>
            <a:chExt cx="771" cy="1268"/>
          </a:xfrm>
        </p:grpSpPr>
        <p:sp>
          <p:nvSpPr>
            <p:cNvPr id="4122" name="Line 7">
              <a:extLst>
                <a:ext uri="{FF2B5EF4-FFF2-40B4-BE49-F238E27FC236}">
                  <a16:creationId xmlns:a16="http://schemas.microsoft.com/office/drawing/2014/main" id="{C2AFA52C-273D-493D-B96B-5718618BCB93}"/>
                </a:ext>
              </a:extLst>
            </p:cNvPr>
            <p:cNvSpPr>
              <a:spLocks noChangeShapeType="1"/>
            </p:cNvSpPr>
            <p:nvPr/>
          </p:nvSpPr>
          <p:spPr bwMode="auto">
            <a:xfrm>
              <a:off x="1565" y="1480"/>
              <a:ext cx="0" cy="1088"/>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3" name="Line 8">
              <a:extLst>
                <a:ext uri="{FF2B5EF4-FFF2-40B4-BE49-F238E27FC236}">
                  <a16:creationId xmlns:a16="http://schemas.microsoft.com/office/drawing/2014/main" id="{F15BACD6-9F75-42B7-8B39-83273A5F76B6}"/>
                </a:ext>
              </a:extLst>
            </p:cNvPr>
            <p:cNvSpPr>
              <a:spLocks noChangeShapeType="1"/>
            </p:cNvSpPr>
            <p:nvPr/>
          </p:nvSpPr>
          <p:spPr bwMode="auto">
            <a:xfrm>
              <a:off x="2245" y="1480"/>
              <a:ext cx="0" cy="1088"/>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AutoShape 9">
              <a:extLst>
                <a:ext uri="{FF2B5EF4-FFF2-40B4-BE49-F238E27FC236}">
                  <a16:creationId xmlns:a16="http://schemas.microsoft.com/office/drawing/2014/main" id="{06A6A569-13FD-4445-B7D2-C8405DA840FA}"/>
                </a:ext>
              </a:extLst>
            </p:cNvPr>
            <p:cNvSpPr>
              <a:spLocks noChangeArrowheads="1"/>
            </p:cNvSpPr>
            <p:nvPr/>
          </p:nvSpPr>
          <p:spPr bwMode="auto">
            <a:xfrm rot="5400000">
              <a:off x="1610" y="1417"/>
              <a:ext cx="589" cy="590"/>
            </a:xfrm>
            <a:prstGeom prst="flowChartDelay">
              <a:avLst/>
            </a:prstGeom>
            <a:gradFill rotWithShape="1">
              <a:gsLst>
                <a:gs pos="0">
                  <a:schemeClr val="bg1"/>
                </a:gs>
                <a:gs pos="50000">
                  <a:schemeClr val="accent1">
                    <a:alpha val="10001"/>
                  </a:schemeClr>
                </a:gs>
                <a:gs pos="100000">
                  <a:schemeClr val="bg1"/>
                </a:gs>
              </a:gsLst>
              <a:lin ang="5400000" scaled="1"/>
            </a:gradFill>
            <a:ln w="9525">
              <a:solidFill>
                <a:schemeClr val="accent1"/>
              </a:solidFill>
              <a:miter lim="800000"/>
              <a:headEnd/>
              <a:tailEnd/>
            </a:ln>
            <a:effectLst/>
          </p:spPr>
          <p:txBody>
            <a:bodyPr wrap="none" anchor="ctr"/>
            <a:lstStyle/>
            <a:p>
              <a:pPr>
                <a:defRPr/>
              </a:pPr>
              <a:endParaRPr lang="es-ES">
                <a:latin typeface="Arial" charset="0"/>
                <a:cs typeface="Arial" charset="0"/>
              </a:endParaRPr>
            </a:p>
          </p:txBody>
        </p:sp>
        <p:sp>
          <p:nvSpPr>
            <p:cNvPr id="23" name="AutoShape 10">
              <a:extLst>
                <a:ext uri="{FF2B5EF4-FFF2-40B4-BE49-F238E27FC236}">
                  <a16:creationId xmlns:a16="http://schemas.microsoft.com/office/drawing/2014/main" id="{3DE60D0E-BA21-4F6C-B4DA-129D7221C8F8}"/>
                </a:ext>
              </a:extLst>
            </p:cNvPr>
            <p:cNvSpPr>
              <a:spLocks noChangeArrowheads="1"/>
            </p:cNvSpPr>
            <p:nvPr/>
          </p:nvSpPr>
          <p:spPr bwMode="auto">
            <a:xfrm rot="16200000">
              <a:off x="1615" y="2021"/>
              <a:ext cx="589" cy="590"/>
            </a:xfrm>
            <a:prstGeom prst="flowChartDelay">
              <a:avLst/>
            </a:prstGeom>
            <a:gradFill rotWithShape="1">
              <a:gsLst>
                <a:gs pos="0">
                  <a:schemeClr val="bg1"/>
                </a:gs>
                <a:gs pos="50000">
                  <a:schemeClr val="accent1">
                    <a:alpha val="10001"/>
                  </a:schemeClr>
                </a:gs>
                <a:gs pos="100000">
                  <a:schemeClr val="bg1"/>
                </a:gs>
              </a:gsLst>
              <a:lin ang="5400000" scaled="1"/>
            </a:gradFill>
            <a:ln w="9525">
              <a:solidFill>
                <a:schemeClr val="accent1"/>
              </a:solidFill>
              <a:miter lim="800000"/>
              <a:headEnd/>
              <a:tailEnd/>
            </a:ln>
            <a:effectLst/>
          </p:spPr>
          <p:txBody>
            <a:bodyPr wrap="none" anchor="ctr"/>
            <a:lstStyle/>
            <a:p>
              <a:pPr>
                <a:defRPr/>
              </a:pPr>
              <a:endParaRPr lang="es-ES">
                <a:latin typeface="Arial" charset="0"/>
                <a:cs typeface="Arial" charset="0"/>
              </a:endParaRPr>
            </a:p>
          </p:txBody>
        </p:sp>
        <p:sp>
          <p:nvSpPr>
            <p:cNvPr id="4126" name="AutoShape 11">
              <a:extLst>
                <a:ext uri="{FF2B5EF4-FFF2-40B4-BE49-F238E27FC236}">
                  <a16:creationId xmlns:a16="http://schemas.microsoft.com/office/drawing/2014/main" id="{DD48E0F5-541D-49B3-9D70-EE00BBCCA9EE}"/>
                </a:ext>
              </a:extLst>
            </p:cNvPr>
            <p:cNvSpPr>
              <a:spLocks noChangeArrowheads="1"/>
            </p:cNvSpPr>
            <p:nvPr/>
          </p:nvSpPr>
          <p:spPr bwMode="auto">
            <a:xfrm>
              <a:off x="1519" y="1390"/>
              <a:ext cx="771" cy="90"/>
            </a:xfrm>
            <a:prstGeom prst="roundRect">
              <a:avLst>
                <a:gd name="adj" fmla="val 16667"/>
              </a:avLst>
            </a:prstGeom>
            <a:gradFill rotWithShape="1">
              <a:gsLst>
                <a:gs pos="0">
                  <a:srgbClr val="9E7500"/>
                </a:gs>
                <a:gs pos="100000">
                  <a:srgbClr val="493600"/>
                </a:gs>
              </a:gsLst>
              <a:lin ang="5400000" scaled="1"/>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sp>
          <p:nvSpPr>
            <p:cNvPr id="4127" name="AutoShape 12">
              <a:extLst>
                <a:ext uri="{FF2B5EF4-FFF2-40B4-BE49-F238E27FC236}">
                  <a16:creationId xmlns:a16="http://schemas.microsoft.com/office/drawing/2014/main" id="{1BF24424-3A2F-48D3-8E3E-410247D99618}"/>
                </a:ext>
              </a:extLst>
            </p:cNvPr>
            <p:cNvSpPr>
              <a:spLocks noChangeArrowheads="1"/>
            </p:cNvSpPr>
            <p:nvPr/>
          </p:nvSpPr>
          <p:spPr bwMode="auto">
            <a:xfrm>
              <a:off x="1519" y="2568"/>
              <a:ext cx="771" cy="90"/>
            </a:xfrm>
            <a:prstGeom prst="roundRect">
              <a:avLst>
                <a:gd name="adj" fmla="val 16667"/>
              </a:avLst>
            </a:prstGeom>
            <a:gradFill rotWithShape="1">
              <a:gsLst>
                <a:gs pos="0">
                  <a:srgbClr val="9E7500"/>
                </a:gs>
                <a:gs pos="100000">
                  <a:srgbClr val="493600"/>
                </a:gs>
              </a:gsLst>
              <a:lin ang="5400000" scaled="1"/>
            </a:gra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grpSp>
      <p:sp>
        <p:nvSpPr>
          <p:cNvPr id="26" name="25 CuadroTexto">
            <a:extLst>
              <a:ext uri="{FF2B5EF4-FFF2-40B4-BE49-F238E27FC236}">
                <a16:creationId xmlns:a16="http://schemas.microsoft.com/office/drawing/2014/main" id="{BB59B1A1-0059-471C-8CE4-ED165F83BA2A}"/>
              </a:ext>
            </a:extLst>
          </p:cNvPr>
          <p:cNvSpPr txBox="1"/>
          <p:nvPr/>
        </p:nvSpPr>
        <p:spPr>
          <a:xfrm>
            <a:off x="9458082" y="3693921"/>
            <a:ext cx="3097212" cy="1868487"/>
          </a:xfrm>
          <a:prstGeom prst="irregularSeal2">
            <a:avLst/>
          </a:prstGeom>
          <a:solidFill>
            <a:srgbClr val="FFFF00"/>
          </a:solidFill>
          <a:ln w="76200">
            <a:solidFill>
              <a:srgbClr val="FFC000"/>
            </a:solidFill>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s-ES_tradnl" sz="2400" b="1" dirty="0">
                <a:solidFill>
                  <a:schemeClr val="tx1"/>
                </a:solidFill>
                <a:latin typeface="Arial" charset="0"/>
              </a:rPr>
              <a:t>TIME’S UP</a:t>
            </a:r>
            <a:endParaRPr lang="es-ES" sz="2400" b="1" dirty="0">
              <a:solidFill>
                <a:schemeClr val="tx1"/>
              </a:solidFill>
              <a:latin typeface="Arial" charset="0"/>
            </a:endParaRPr>
          </a:p>
        </p:txBody>
      </p:sp>
      <p:pic>
        <p:nvPicPr>
          <p:cNvPr id="7" name="6 Imagen">
            <a:extLst>
              <a:ext uri="{FF2B5EF4-FFF2-40B4-BE49-F238E27FC236}">
                <a16:creationId xmlns:a16="http://schemas.microsoft.com/office/drawing/2014/main" id="{7B9307B0-2E65-498E-85A6-56AB3CD9947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06597" y="5584502"/>
            <a:ext cx="175101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2">
            <a:extLst>
              <a:ext uri="{FF2B5EF4-FFF2-40B4-BE49-F238E27FC236}">
                <a16:creationId xmlns:a16="http://schemas.microsoft.com/office/drawing/2014/main" id="{B80539B9-7AE5-6F6B-18EC-6C3B67A20FA2}"/>
              </a:ext>
            </a:extLst>
          </p:cNvPr>
          <p:cNvSpPr txBox="1">
            <a:spLocks/>
          </p:cNvSpPr>
          <p:nvPr/>
        </p:nvSpPr>
        <p:spPr>
          <a:xfrm>
            <a:off x="-3820" y="0"/>
            <a:ext cx="10058348" cy="5212585"/>
          </a:xfrm>
          <a:prstGeom prst="rect">
            <a:avLst/>
          </a:prstGeom>
          <a:noFill/>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solidFill>
                  <a:schemeClr val="bg1"/>
                </a:solidFill>
              </a:rPr>
              <a:t>Talk about your school or education.</a:t>
            </a:r>
          </a:p>
          <a:p>
            <a:r>
              <a:rPr lang="en-GB" sz="2800" b="1" dirty="0">
                <a:solidFill>
                  <a:schemeClr val="bg1"/>
                </a:solidFill>
              </a:rPr>
              <a:t>This could be now (the present tense) or in the past. </a:t>
            </a:r>
          </a:p>
          <a:p>
            <a:r>
              <a:rPr lang="en-GB" sz="2800" b="1" dirty="0">
                <a:solidFill>
                  <a:schemeClr val="bg1"/>
                </a:solidFill>
              </a:rPr>
              <a:t>Speak for one minute. Try not to stop or pause.</a:t>
            </a:r>
          </a:p>
          <a:p>
            <a:r>
              <a:rPr lang="en-GB" sz="2800" b="1" dirty="0">
                <a:solidFill>
                  <a:schemeClr val="bg1"/>
                </a:solidFill>
              </a:rPr>
              <a:t>You can talk about anything, but here are some ideas:</a:t>
            </a:r>
          </a:p>
          <a:p>
            <a:endParaRPr lang="en-GB" sz="2800" b="1" dirty="0">
              <a:solidFill>
                <a:schemeClr val="bg1"/>
              </a:solidFill>
            </a:endParaRPr>
          </a:p>
          <a:p>
            <a:pPr marL="457200" indent="-457200">
              <a:buFont typeface="Arial" panose="020B0604020202020204" pitchFamily="34" charset="0"/>
              <a:buChar char="•"/>
            </a:pPr>
            <a:r>
              <a:rPr lang="en-GB" sz="2800" b="1" dirty="0">
                <a:solidFill>
                  <a:schemeClr val="bg1"/>
                </a:solidFill>
              </a:rPr>
              <a:t>Your likes and dislikes at school / university</a:t>
            </a:r>
          </a:p>
          <a:p>
            <a:pPr marL="457200" indent="-457200">
              <a:buFont typeface="Arial" panose="020B0604020202020204" pitchFamily="34" charset="0"/>
              <a:buChar char="•"/>
            </a:pPr>
            <a:r>
              <a:rPr lang="en-GB" sz="2800" b="1" dirty="0">
                <a:solidFill>
                  <a:schemeClr val="bg1"/>
                </a:solidFill>
              </a:rPr>
              <a:t>A typical school day</a:t>
            </a:r>
          </a:p>
          <a:p>
            <a:pPr marL="457200" indent="-457200">
              <a:buFont typeface="Arial" panose="020B0604020202020204" pitchFamily="34" charset="0"/>
              <a:buChar char="•"/>
            </a:pPr>
            <a:r>
              <a:rPr lang="en-GB" sz="2800" b="1" dirty="0">
                <a:solidFill>
                  <a:schemeClr val="bg1"/>
                </a:solidFill>
              </a:rPr>
              <a:t>Do you enjoy school? What could be better?</a:t>
            </a:r>
          </a:p>
          <a:p>
            <a:pPr marL="457200" indent="-457200">
              <a:buFont typeface="Arial" panose="020B0604020202020204" pitchFamily="34" charset="0"/>
              <a:buChar char="•"/>
            </a:pPr>
            <a:r>
              <a:rPr lang="en-GB" sz="2800" b="1" dirty="0">
                <a:solidFill>
                  <a:schemeClr val="bg1"/>
                </a:solidFill>
              </a:rPr>
              <a:t>Compare your school or university with others</a:t>
            </a:r>
          </a:p>
          <a:p>
            <a:pPr marL="457200" indent="-457200">
              <a:buFont typeface="Arial" panose="020B0604020202020204" pitchFamily="34" charset="0"/>
              <a:buChar char="•"/>
            </a:pPr>
            <a:r>
              <a:rPr lang="en-GB" sz="2800" b="1" dirty="0">
                <a:solidFill>
                  <a:schemeClr val="bg1"/>
                </a:solidFill>
              </a:rPr>
              <a:t>Talk about private lessons – music, English, dance etc</a:t>
            </a:r>
          </a:p>
          <a:p>
            <a:pPr marL="457200" indent="-457200">
              <a:buFont typeface="Arial" panose="020B0604020202020204" pitchFamily="34" charset="0"/>
              <a:buChar char="•"/>
            </a:pPr>
            <a:endParaRPr lang="en-GB" sz="3200" b="1" dirty="0">
              <a:solidFill>
                <a:schemeClr val="tx1"/>
              </a:solidFill>
            </a:endParaRPr>
          </a:p>
          <a:p>
            <a:pPr marL="457200" indent="-457200">
              <a:buFont typeface="Arial" panose="020B0604020202020204" pitchFamily="34" charset="0"/>
              <a:buChar char="•"/>
            </a:pPr>
            <a:endParaRPr lang="en-GB" dirty="0">
              <a:solidFill>
                <a:schemeClr val="tx1"/>
              </a:solidFill>
            </a:endParaRPr>
          </a:p>
        </p:txBody>
      </p:sp>
      <p:pic>
        <p:nvPicPr>
          <p:cNvPr id="4" name="Picture 4">
            <a:extLst>
              <a:ext uri="{FF2B5EF4-FFF2-40B4-BE49-F238E27FC236}">
                <a16:creationId xmlns:a16="http://schemas.microsoft.com/office/drawing/2014/main" id="{A217B74E-3729-3C3D-28DF-B4A4A8A18B0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0" y="5101505"/>
            <a:ext cx="2632364" cy="17564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8805BDF-D1E3-FF8A-345F-8349A77DC18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945"/>
          <a:stretch/>
        </p:blipFill>
        <p:spPr bwMode="auto">
          <a:xfrm>
            <a:off x="9901382" y="31221"/>
            <a:ext cx="2290618" cy="2877660"/>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Go Forward or Next 5">
            <a:hlinkClick r:id="" action="ppaction://hlinkshowjump?jump=nextslide" highlightClick="1"/>
            <a:extLst>
              <a:ext uri="{FF2B5EF4-FFF2-40B4-BE49-F238E27FC236}">
                <a16:creationId xmlns:a16="http://schemas.microsoft.com/office/drawing/2014/main" id="{95428D7E-2534-E9A6-D9C0-4BE0584CBE1D}"/>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Back or Previous 7">
            <a:hlinkClick r:id="" action="ppaction://hlinkshowjump?jump=previousslide" highlightClick="1"/>
            <a:extLst>
              <a:ext uri="{FF2B5EF4-FFF2-40B4-BE49-F238E27FC236}">
                <a16:creationId xmlns:a16="http://schemas.microsoft.com/office/drawing/2014/main" id="{08EB4E65-5B95-198B-2958-BC38746606EB}"/>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xtBox 2">
            <a:hlinkClick r:id="rId8" action="ppaction://hlinksldjump"/>
            <a:extLst>
              <a:ext uri="{FF2B5EF4-FFF2-40B4-BE49-F238E27FC236}">
                <a16:creationId xmlns:a16="http://schemas.microsoft.com/office/drawing/2014/main" id="{557836C0-7F30-0B5F-8A10-8D6F9E648DCF}"/>
              </a:ext>
            </a:extLst>
          </p:cNvPr>
          <p:cNvSpPr txBox="1"/>
          <p:nvPr/>
        </p:nvSpPr>
        <p:spPr>
          <a:xfrm>
            <a:off x="9977607" y="6565660"/>
            <a:ext cx="2317088" cy="230832"/>
          </a:xfrm>
          <a:prstGeom prst="rect">
            <a:avLst/>
          </a:prstGeom>
          <a:noFill/>
        </p:spPr>
        <p:txBody>
          <a:bodyPr wrap="square">
            <a:spAutoFit/>
          </a:bodyPr>
          <a:lstStyle/>
          <a:p>
            <a:pPr algn="ctr"/>
            <a:r>
              <a:rPr lang="en-GB" sz="900" b="1" dirty="0">
                <a:solidFill>
                  <a:schemeClr val="bg1"/>
                </a:solidFill>
                <a:latin typeface="Helvetica Neue"/>
              </a:rPr>
              <a:t>Picture credits and licenses: slide 20</a:t>
            </a:r>
            <a:endParaRPr lang="en-GB" sz="900" b="1" dirty="0">
              <a:solidFill>
                <a:schemeClr val="bg1"/>
              </a:solidFill>
            </a:endParaRPr>
          </a:p>
        </p:txBody>
      </p:sp>
    </p:spTree>
    <p:extLst>
      <p:ext uri="{BB962C8B-B14F-4D97-AF65-F5344CB8AC3E}">
        <p14:creationId xmlns:p14="http://schemas.microsoft.com/office/powerpoint/2010/main" val="1336063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1" fill="hold" nodeType="clickEffect">
                                  <p:stCondLst>
                                    <p:cond delay="0"/>
                                  </p:stCondLst>
                                  <p:childTnLst>
                                    <p:animEffect transition="out" filter="wipe(up)">
                                      <p:cBhvr>
                                        <p:cTn id="6" dur="60000"/>
                                        <p:tgtEl>
                                          <p:spTgt spid="17"/>
                                        </p:tgtEl>
                                      </p:cBhvr>
                                    </p:animEffect>
                                    <p:set>
                                      <p:cBhvr>
                                        <p:cTn id="7" dur="1" fill="hold">
                                          <p:stCondLst>
                                            <p:cond delay="599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rena.wav"/>
                                        </p:tgtEl>
                                      </p:cMediaNode>
                                    </p:audio>
                                  </p:sub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25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60000"/>
                                        <p:tgtEl>
                                          <p:spTgt spid="18"/>
                                        </p:tgtEl>
                                      </p:cBhvr>
                                    </p:animEffect>
                                  </p:childTnLst>
                                </p:cTn>
                              </p:par>
                              <p:par>
                                <p:cTn id="14" presetID="22" presetClass="exit" presetSubtype="1" fill="hold" nodeType="withEffect">
                                  <p:stCondLst>
                                    <p:cond delay="58000"/>
                                  </p:stCondLst>
                                  <p:childTnLst>
                                    <p:animEffect transition="out" filter="wipe(up)">
                                      <p:cBhvr>
                                        <p:cTn id="15" dur="250"/>
                                        <p:tgtEl>
                                          <p:spTgt spid="16"/>
                                        </p:tgtEl>
                                      </p:cBhvr>
                                    </p:animEffect>
                                    <p:set>
                                      <p:cBhvr>
                                        <p:cTn id="16" dur="1" fill="hold">
                                          <p:stCondLst>
                                            <p:cond delay="249"/>
                                          </p:stCondLst>
                                        </p:cTn>
                                        <p:tgtEl>
                                          <p:spTgt spid="16"/>
                                        </p:tgtEl>
                                        <p:attrNameLst>
                                          <p:attrName>style.visibility</p:attrName>
                                        </p:attrNameLst>
                                      </p:cBhvr>
                                      <p:to>
                                        <p:strVal val="hidden"/>
                                      </p:to>
                                    </p:set>
                                  </p:childTnLst>
                                </p:cTn>
                              </p:par>
                            </p:childTnLst>
                          </p:cTn>
                        </p:par>
                        <p:par>
                          <p:cTn id="17" fill="hold" nodeType="afterGroup">
                            <p:stCondLst>
                              <p:cond delay="60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4" name="kling.wav"/>
                                        </p:tgtEl>
                                      </p:cMediaNode>
                                    </p:audio>
                                  </p:subTnLst>
                                </p:cTn>
                              </p:par>
                            </p:childTnLst>
                          </p:cTn>
                        </p:par>
                      </p:childTnLst>
                    </p:cTn>
                  </p:par>
                </p:childTnLst>
              </p:cTn>
              <p:nextCondLst>
                <p:cond evt="onClick" delay="0">
                  <p:tgtEl>
                    <p:spTgt spid="7"/>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60DA641-14C1-B860-B2AC-3B2228CE23BF}"/>
              </a:ext>
            </a:extLst>
          </p:cNvPr>
          <p:cNvSpPr>
            <a:spLocks noGrp="1"/>
          </p:cNvSpPr>
          <p:nvPr>
            <p:ph type="subTitle" idx="1"/>
          </p:nvPr>
        </p:nvSpPr>
        <p:spPr>
          <a:xfrm>
            <a:off x="0" y="5442954"/>
            <a:ext cx="12192000" cy="1003227"/>
          </a:xfrm>
        </p:spPr>
        <p:txBody>
          <a:bodyPr>
            <a:noAutofit/>
          </a:bodyPr>
          <a:lstStyle/>
          <a:p>
            <a:r>
              <a:rPr lang="en-GB" sz="3600" dirty="0"/>
              <a:t>Fluency 3</a:t>
            </a:r>
          </a:p>
        </p:txBody>
      </p:sp>
      <p:sp>
        <p:nvSpPr>
          <p:cNvPr id="3" name="Action Button: Go Back or Previous 2">
            <a:hlinkClick r:id="" action="ppaction://hlinkshowjump?jump=previousslide" highlightClick="1"/>
            <a:extLst>
              <a:ext uri="{FF2B5EF4-FFF2-40B4-BE49-F238E27FC236}">
                <a16:creationId xmlns:a16="http://schemas.microsoft.com/office/drawing/2014/main" id="{523BFBAB-E794-B5A3-38C2-18A05084DCD3}"/>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Forward or Next 3">
            <a:hlinkClick r:id="" action="ppaction://hlinkshowjump?jump=nextslide" highlightClick="1"/>
            <a:extLst>
              <a:ext uri="{FF2B5EF4-FFF2-40B4-BE49-F238E27FC236}">
                <a16:creationId xmlns:a16="http://schemas.microsoft.com/office/drawing/2014/main" id="{B4BC18EF-631E-A64E-7B9A-D9B6B89E4EEF}"/>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5" name="Picture 2">
            <a:extLst>
              <a:ext uri="{FF2B5EF4-FFF2-40B4-BE49-F238E27FC236}">
                <a16:creationId xmlns:a16="http://schemas.microsoft.com/office/drawing/2014/main" id="{CA9B9BED-6A5D-1190-BF6D-087BD6D03B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67104" y="552090"/>
            <a:ext cx="4323961" cy="43239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ction="ppaction://hlinksldjump"/>
            <a:extLst>
              <a:ext uri="{FF2B5EF4-FFF2-40B4-BE49-F238E27FC236}">
                <a16:creationId xmlns:a16="http://schemas.microsoft.com/office/drawing/2014/main" id="{B2719006-BEB7-CDFF-804F-0D311645B9B4}"/>
              </a:ext>
            </a:extLst>
          </p:cNvPr>
          <p:cNvSpPr txBox="1"/>
          <p:nvPr/>
        </p:nvSpPr>
        <p:spPr>
          <a:xfrm>
            <a:off x="9977607" y="6565660"/>
            <a:ext cx="2317088" cy="230832"/>
          </a:xfrm>
          <a:prstGeom prst="rect">
            <a:avLst/>
          </a:prstGeom>
          <a:noFill/>
        </p:spPr>
        <p:txBody>
          <a:bodyPr wrap="square">
            <a:spAutoFit/>
          </a:bodyPr>
          <a:lstStyle/>
          <a:p>
            <a:pPr algn="ctr"/>
            <a:r>
              <a:rPr lang="en-GB" sz="900" b="1" dirty="0">
                <a:latin typeface="Helvetica Neue"/>
              </a:rPr>
              <a:t>Picture credits and licenses: slide 20</a:t>
            </a:r>
            <a:endParaRPr lang="en-GB" sz="900" b="1" dirty="0"/>
          </a:p>
        </p:txBody>
      </p:sp>
    </p:spTree>
    <p:extLst>
      <p:ext uri="{BB962C8B-B14F-4D97-AF65-F5344CB8AC3E}">
        <p14:creationId xmlns:p14="http://schemas.microsoft.com/office/powerpoint/2010/main" val="298364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1457864" y="116973"/>
            <a:ext cx="9995139" cy="4567170"/>
          </a:xfrm>
        </p:spPr>
        <p:txBody>
          <a:bodyPr>
            <a:normAutofit fontScale="85000" lnSpcReduction="10000"/>
          </a:bodyPr>
          <a:lstStyle/>
          <a:p>
            <a:r>
              <a:rPr lang="en-GB" sz="3200" dirty="0"/>
              <a:t>What important events happen when you are an adult? </a:t>
            </a:r>
          </a:p>
          <a:p>
            <a:r>
              <a:rPr lang="en-GB" sz="3200" dirty="0"/>
              <a:t>Think of two or three. </a:t>
            </a:r>
          </a:p>
          <a:p>
            <a:endParaRPr lang="en-GB" sz="3200" dirty="0"/>
          </a:p>
          <a:p>
            <a:r>
              <a:rPr lang="en-GB" sz="3200" dirty="0"/>
              <a:t>If you are young : </a:t>
            </a:r>
          </a:p>
          <a:p>
            <a:r>
              <a:rPr lang="en-GB" sz="3200" dirty="0"/>
              <a:t>talk about your ideas / dreams / hopes (weddings, for example). Perhaps you don’t want it to happen (have children for ex) – why?</a:t>
            </a:r>
          </a:p>
          <a:p>
            <a:endParaRPr lang="en-GB" sz="3200" dirty="0"/>
          </a:p>
          <a:p>
            <a:r>
              <a:rPr lang="en-GB" sz="3200" dirty="0"/>
              <a:t>If you are older, talk about important events in your life. </a:t>
            </a:r>
          </a:p>
          <a:p>
            <a:r>
              <a:rPr lang="en-GB" sz="3200" dirty="0"/>
              <a:t>What happened? How did you feel?</a:t>
            </a:r>
          </a:p>
          <a:p>
            <a:endParaRPr lang="en-GB" sz="3200" dirty="0"/>
          </a:p>
          <a:p>
            <a:endParaRPr lang="en-GB" sz="3200" dirty="0"/>
          </a:p>
          <a:p>
            <a:endParaRPr lang="en-GB" sz="3200" dirty="0"/>
          </a:p>
        </p:txBody>
      </p:sp>
      <p:pic>
        <p:nvPicPr>
          <p:cNvPr id="2" name="Picture 4">
            <a:extLst>
              <a:ext uri="{FF2B5EF4-FFF2-40B4-BE49-F238E27FC236}">
                <a16:creationId xmlns:a16="http://schemas.microsoft.com/office/drawing/2014/main" id="{9B27359A-7811-E7E0-089A-B9B4F0973C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5434642"/>
            <a:ext cx="1799648" cy="14233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82EE52C-BC05-5F08-FD38-DDC47D90FE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6840" y="5434642"/>
            <a:ext cx="1799649" cy="14320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67BD35E1-7F40-C60D-097D-65F2524BECA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98946" y="5434642"/>
            <a:ext cx="1639019" cy="1039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77C81CF-3B35-7E0E-9383-322F13D1DE1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07766" y="5425918"/>
            <a:ext cx="1432081" cy="14320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AD754417-B03A-53AC-675F-C157662F7B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362084" y="4821468"/>
            <a:ext cx="1398610" cy="1432081"/>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Go Forward or Next 6">
            <a:hlinkClick r:id="" action="ppaction://hlinkshowjump?jump=nextslide" highlightClick="1"/>
            <a:extLst>
              <a:ext uri="{FF2B5EF4-FFF2-40B4-BE49-F238E27FC236}">
                <a16:creationId xmlns:a16="http://schemas.microsoft.com/office/drawing/2014/main" id="{1C4AA9F4-93B6-10B7-FEEC-B23C60B422B4}"/>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Go Back or Previous 7">
            <a:hlinkClick r:id="" action="ppaction://hlinkshowjump?jump=previousslide" highlightClick="1"/>
            <a:extLst>
              <a:ext uri="{FF2B5EF4-FFF2-40B4-BE49-F238E27FC236}">
                <a16:creationId xmlns:a16="http://schemas.microsoft.com/office/drawing/2014/main" id="{CA302B48-244B-2504-941B-2E6F6A96A321}"/>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TextBox 8">
            <a:hlinkClick r:id="rId7" action="ppaction://hlinksldjump"/>
            <a:extLst>
              <a:ext uri="{FF2B5EF4-FFF2-40B4-BE49-F238E27FC236}">
                <a16:creationId xmlns:a16="http://schemas.microsoft.com/office/drawing/2014/main" id="{3F6D9FBA-9DC3-120D-D6AB-50388A98DC1F}"/>
              </a:ext>
            </a:extLst>
          </p:cNvPr>
          <p:cNvSpPr txBox="1"/>
          <p:nvPr/>
        </p:nvSpPr>
        <p:spPr>
          <a:xfrm>
            <a:off x="9902845" y="6508150"/>
            <a:ext cx="2317088" cy="230832"/>
          </a:xfrm>
          <a:prstGeom prst="rect">
            <a:avLst/>
          </a:prstGeom>
          <a:noFill/>
        </p:spPr>
        <p:txBody>
          <a:bodyPr wrap="square">
            <a:spAutoFit/>
          </a:bodyPr>
          <a:lstStyle/>
          <a:p>
            <a:pPr algn="ctr"/>
            <a:r>
              <a:rPr lang="en-GB" sz="900" b="1" dirty="0">
                <a:latin typeface="Helvetica Neue"/>
              </a:rPr>
              <a:t>Picture credits and licenses: slide 19</a:t>
            </a:r>
            <a:endParaRPr lang="en-GB" sz="900" b="1" dirty="0"/>
          </a:p>
        </p:txBody>
      </p:sp>
      <p:sp>
        <p:nvSpPr>
          <p:cNvPr id="10" name="TextBox 9">
            <a:hlinkClick r:id="rId8" action="ppaction://hlinksldjump"/>
            <a:extLst>
              <a:ext uri="{FF2B5EF4-FFF2-40B4-BE49-F238E27FC236}">
                <a16:creationId xmlns:a16="http://schemas.microsoft.com/office/drawing/2014/main" id="{AB551FA4-499A-6D21-4F6E-491B7C1F63E7}"/>
              </a:ext>
            </a:extLst>
          </p:cNvPr>
          <p:cNvSpPr txBox="1"/>
          <p:nvPr/>
        </p:nvSpPr>
        <p:spPr>
          <a:xfrm>
            <a:off x="9902845" y="6645475"/>
            <a:ext cx="2317088" cy="230832"/>
          </a:xfrm>
          <a:prstGeom prst="rect">
            <a:avLst/>
          </a:prstGeom>
          <a:noFill/>
        </p:spPr>
        <p:txBody>
          <a:bodyPr wrap="square">
            <a:spAutoFit/>
          </a:bodyPr>
          <a:lstStyle/>
          <a:p>
            <a:pPr algn="ctr"/>
            <a:r>
              <a:rPr lang="en-GB" sz="900" b="1" dirty="0">
                <a:latin typeface="Helvetica Neue"/>
              </a:rPr>
              <a:t>Picture credits and licenses: slide 18</a:t>
            </a:r>
            <a:endParaRPr lang="en-GB" sz="900" b="1" dirty="0"/>
          </a:p>
        </p:txBody>
      </p:sp>
      <p:sp>
        <p:nvSpPr>
          <p:cNvPr id="11" name="TextBox 10">
            <a:hlinkClick r:id="rId9" action="ppaction://hlinksldjump"/>
            <a:extLst>
              <a:ext uri="{FF2B5EF4-FFF2-40B4-BE49-F238E27FC236}">
                <a16:creationId xmlns:a16="http://schemas.microsoft.com/office/drawing/2014/main" id="{5ADFE21A-EC23-EE0E-44A6-4122EE5AEABD}"/>
              </a:ext>
            </a:extLst>
          </p:cNvPr>
          <p:cNvSpPr txBox="1"/>
          <p:nvPr/>
        </p:nvSpPr>
        <p:spPr>
          <a:xfrm>
            <a:off x="9902845" y="6374426"/>
            <a:ext cx="2317088" cy="230832"/>
          </a:xfrm>
          <a:prstGeom prst="rect">
            <a:avLst/>
          </a:prstGeom>
          <a:noFill/>
        </p:spPr>
        <p:txBody>
          <a:bodyPr wrap="square">
            <a:spAutoFit/>
          </a:bodyPr>
          <a:lstStyle/>
          <a:p>
            <a:pPr algn="ctr"/>
            <a:r>
              <a:rPr lang="en-GB" sz="900" b="1" dirty="0">
                <a:latin typeface="Helvetica Neue"/>
              </a:rPr>
              <a:t>Picture credits and licenses: slide 20</a:t>
            </a:r>
            <a:endParaRPr lang="en-GB" sz="900" b="1" dirty="0"/>
          </a:p>
        </p:txBody>
      </p:sp>
    </p:spTree>
    <p:extLst>
      <p:ext uri="{BB962C8B-B14F-4D97-AF65-F5344CB8AC3E}">
        <p14:creationId xmlns:p14="http://schemas.microsoft.com/office/powerpoint/2010/main" val="216412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B3D87-3ECA-004A-6C30-7D2000A5AF51}"/>
              </a:ext>
            </a:extLst>
          </p:cNvPr>
          <p:cNvSpPr>
            <a:spLocks noGrp="1"/>
          </p:cNvSpPr>
          <p:nvPr>
            <p:ph type="subTitle" idx="1"/>
          </p:nvPr>
        </p:nvSpPr>
        <p:spPr>
          <a:xfrm>
            <a:off x="595224" y="35433"/>
            <a:ext cx="11179834" cy="1239894"/>
          </a:xfrm>
        </p:spPr>
        <p:txBody>
          <a:bodyPr>
            <a:normAutofit/>
          </a:bodyPr>
          <a:lstStyle/>
          <a:p>
            <a:r>
              <a:rPr lang="en-GB" sz="2400" dirty="0"/>
              <a:t>We’re going to watch a short animation about different times in a person’s life.</a:t>
            </a:r>
          </a:p>
          <a:p>
            <a:r>
              <a:rPr lang="en-GB" sz="2400" dirty="0"/>
              <a:t>There is no speaking in the film, but you will need this vocabulary: </a:t>
            </a:r>
            <a:r>
              <a:rPr lang="en-GB" sz="800" b="1" dirty="0">
                <a:solidFill>
                  <a:schemeClr val="bg1"/>
                </a:solidFill>
                <a:highlight>
                  <a:srgbClr val="FFFF00"/>
                </a:highlight>
              </a:rPr>
              <a:t>click arrows for reveal:</a:t>
            </a:r>
            <a:endParaRPr lang="en-GB" sz="2400" b="1" dirty="0">
              <a:solidFill>
                <a:schemeClr val="bg1"/>
              </a:solidFill>
              <a:highlight>
                <a:srgbClr val="FFFF00"/>
              </a:highlight>
            </a:endParaRPr>
          </a:p>
        </p:txBody>
      </p:sp>
      <p:pic>
        <p:nvPicPr>
          <p:cNvPr id="7170" name="Picture 2">
            <a:extLst>
              <a:ext uri="{FF2B5EF4-FFF2-40B4-BE49-F238E27FC236}">
                <a16:creationId xmlns:a16="http://schemas.microsoft.com/office/drawing/2014/main" id="{00700D9F-C8B9-4C52-E7B1-145C4FD8242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16942" y="1121434"/>
            <a:ext cx="5480485" cy="551607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3">
            <a:extLst>
              <a:ext uri="{FF2B5EF4-FFF2-40B4-BE49-F238E27FC236}">
                <a16:creationId xmlns:a16="http://schemas.microsoft.com/office/drawing/2014/main" id="{91E40CF2-6D9A-362B-61ED-17B898D78CA5}"/>
              </a:ext>
            </a:extLst>
          </p:cNvPr>
          <p:cNvSpPr/>
          <p:nvPr/>
        </p:nvSpPr>
        <p:spPr>
          <a:xfrm rot="1011067">
            <a:off x="2032958" y="3715568"/>
            <a:ext cx="580846" cy="4509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Left 4">
            <a:extLst>
              <a:ext uri="{FF2B5EF4-FFF2-40B4-BE49-F238E27FC236}">
                <a16:creationId xmlns:a16="http://schemas.microsoft.com/office/drawing/2014/main" id="{8440D8E1-2B99-C87C-DC7A-A91DC05F86D1}"/>
              </a:ext>
            </a:extLst>
          </p:cNvPr>
          <p:cNvSpPr/>
          <p:nvPr/>
        </p:nvSpPr>
        <p:spPr>
          <a:xfrm rot="20498289">
            <a:off x="1973007" y="4710229"/>
            <a:ext cx="580846" cy="4509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6">
            <a:extLst>
              <a:ext uri="{FF2B5EF4-FFF2-40B4-BE49-F238E27FC236}">
                <a16:creationId xmlns:a16="http://schemas.microsoft.com/office/drawing/2014/main" id="{17DB7E1C-C1A7-ED82-B600-1835BC1536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2085" y="989650"/>
            <a:ext cx="2592876" cy="28187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o description available.">
            <a:extLst>
              <a:ext uri="{FF2B5EF4-FFF2-40B4-BE49-F238E27FC236}">
                <a16:creationId xmlns:a16="http://schemas.microsoft.com/office/drawing/2014/main" id="{824C9B5F-4240-EAF9-E24F-B5CA411CBB3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301885" y="994123"/>
            <a:ext cx="2792654" cy="28187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2D2887-2598-40F6-DF19-DCCF4836E3D2}"/>
              </a:ext>
            </a:extLst>
          </p:cNvPr>
          <p:cNvSpPr txBox="1"/>
          <p:nvPr/>
        </p:nvSpPr>
        <p:spPr>
          <a:xfrm>
            <a:off x="9533875" y="3831851"/>
            <a:ext cx="2369897" cy="2818751"/>
          </a:xfrm>
          <a:prstGeom prst="rect">
            <a:avLst/>
          </a:prstGeom>
          <a:solidFill>
            <a:srgbClr val="FFC000"/>
          </a:solidFill>
        </p:spPr>
        <p:txBody>
          <a:bodyPr wrap="square" rtlCol="0">
            <a:spAutoFit/>
          </a:bodyPr>
          <a:lstStyle/>
          <a:p>
            <a:endParaRPr lang="en-GB" dirty="0"/>
          </a:p>
        </p:txBody>
      </p:sp>
      <p:pic>
        <p:nvPicPr>
          <p:cNvPr id="9" name="Picture 4">
            <a:extLst>
              <a:ext uri="{FF2B5EF4-FFF2-40B4-BE49-F238E27FC236}">
                <a16:creationId xmlns:a16="http://schemas.microsoft.com/office/drawing/2014/main" id="{4D1F4D19-8942-E2BD-F1EA-9AC29DEFB7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510367" y="4061193"/>
            <a:ext cx="2383092" cy="2576316"/>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Left 9">
            <a:extLst>
              <a:ext uri="{FF2B5EF4-FFF2-40B4-BE49-F238E27FC236}">
                <a16:creationId xmlns:a16="http://schemas.microsoft.com/office/drawing/2014/main" id="{87719C94-E660-915B-44A2-EAD39F490EFC}"/>
              </a:ext>
            </a:extLst>
          </p:cNvPr>
          <p:cNvSpPr/>
          <p:nvPr/>
        </p:nvSpPr>
        <p:spPr>
          <a:xfrm rot="5869053">
            <a:off x="7488100" y="3781277"/>
            <a:ext cx="580846" cy="4509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 10">
            <a:extLst>
              <a:ext uri="{FF2B5EF4-FFF2-40B4-BE49-F238E27FC236}">
                <a16:creationId xmlns:a16="http://schemas.microsoft.com/office/drawing/2014/main" id="{3FB1608D-FD12-0990-B88E-1BBAEF0BEEEC}"/>
              </a:ext>
            </a:extLst>
          </p:cNvPr>
          <p:cNvSpPr/>
          <p:nvPr/>
        </p:nvSpPr>
        <p:spPr>
          <a:xfrm rot="1011067">
            <a:off x="11117735" y="1509298"/>
            <a:ext cx="580846" cy="4509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 11">
            <a:extLst>
              <a:ext uri="{FF2B5EF4-FFF2-40B4-BE49-F238E27FC236}">
                <a16:creationId xmlns:a16="http://schemas.microsoft.com/office/drawing/2014/main" id="{C922CC49-51C2-8AF6-C100-9A102D8926DA}"/>
              </a:ext>
            </a:extLst>
          </p:cNvPr>
          <p:cNvSpPr/>
          <p:nvPr/>
        </p:nvSpPr>
        <p:spPr>
          <a:xfrm rot="10800000">
            <a:off x="8769299" y="5851022"/>
            <a:ext cx="580846" cy="4509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6AB3BEF-18F7-BD22-EF48-B51EDA64AF92}"/>
              </a:ext>
            </a:extLst>
          </p:cNvPr>
          <p:cNvSpPr txBox="1"/>
          <p:nvPr/>
        </p:nvSpPr>
        <p:spPr>
          <a:xfrm>
            <a:off x="7219486" y="5836157"/>
            <a:ext cx="1643880" cy="461665"/>
          </a:xfrm>
          <a:prstGeom prst="rect">
            <a:avLst/>
          </a:prstGeom>
          <a:noFill/>
        </p:spPr>
        <p:txBody>
          <a:bodyPr wrap="square">
            <a:spAutoFit/>
          </a:bodyPr>
          <a:lstStyle/>
          <a:p>
            <a:r>
              <a:rPr lang="en-GB" sz="2400" dirty="0"/>
              <a:t>wheelchair</a:t>
            </a:r>
          </a:p>
        </p:txBody>
      </p:sp>
      <p:sp>
        <p:nvSpPr>
          <p:cNvPr id="15" name="TextBox 14">
            <a:extLst>
              <a:ext uri="{FF2B5EF4-FFF2-40B4-BE49-F238E27FC236}">
                <a16:creationId xmlns:a16="http://schemas.microsoft.com/office/drawing/2014/main" id="{6CA781D8-2FE9-DE99-7071-DD79616927BC}"/>
              </a:ext>
            </a:extLst>
          </p:cNvPr>
          <p:cNvSpPr txBox="1"/>
          <p:nvPr/>
        </p:nvSpPr>
        <p:spPr>
          <a:xfrm>
            <a:off x="10983245" y="1892818"/>
            <a:ext cx="1111294" cy="461665"/>
          </a:xfrm>
          <a:prstGeom prst="rect">
            <a:avLst/>
          </a:prstGeom>
          <a:noFill/>
        </p:spPr>
        <p:txBody>
          <a:bodyPr wrap="square">
            <a:spAutoFit/>
          </a:bodyPr>
          <a:lstStyle/>
          <a:p>
            <a:r>
              <a:rPr lang="en-GB" sz="2400" dirty="0">
                <a:highlight>
                  <a:srgbClr val="000000"/>
                </a:highlight>
              </a:rPr>
              <a:t>scratch</a:t>
            </a:r>
          </a:p>
        </p:txBody>
      </p:sp>
      <p:sp>
        <p:nvSpPr>
          <p:cNvPr id="16" name="TextBox 15">
            <a:extLst>
              <a:ext uri="{FF2B5EF4-FFF2-40B4-BE49-F238E27FC236}">
                <a16:creationId xmlns:a16="http://schemas.microsoft.com/office/drawing/2014/main" id="{CD69A2A8-70A3-D817-6114-7321E50B5A75}"/>
              </a:ext>
            </a:extLst>
          </p:cNvPr>
          <p:cNvSpPr txBox="1"/>
          <p:nvPr/>
        </p:nvSpPr>
        <p:spPr>
          <a:xfrm>
            <a:off x="6482085" y="4388165"/>
            <a:ext cx="2819799" cy="830997"/>
          </a:xfrm>
          <a:prstGeom prst="rect">
            <a:avLst/>
          </a:prstGeom>
          <a:noFill/>
        </p:spPr>
        <p:txBody>
          <a:bodyPr wrap="square">
            <a:spAutoFit/>
          </a:bodyPr>
          <a:lstStyle/>
          <a:p>
            <a:r>
              <a:rPr lang="en-GB" sz="2400" dirty="0">
                <a:highlight>
                  <a:srgbClr val="000000"/>
                </a:highlight>
              </a:rPr>
              <a:t>record player / </a:t>
            </a:r>
          </a:p>
          <a:p>
            <a:r>
              <a:rPr lang="en-GB" sz="2400" dirty="0">
                <a:highlight>
                  <a:srgbClr val="000000"/>
                </a:highlight>
              </a:rPr>
              <a:t>(old) gramophone</a:t>
            </a:r>
          </a:p>
        </p:txBody>
      </p:sp>
      <p:sp>
        <p:nvSpPr>
          <p:cNvPr id="17" name="TextBox 16">
            <a:extLst>
              <a:ext uri="{FF2B5EF4-FFF2-40B4-BE49-F238E27FC236}">
                <a16:creationId xmlns:a16="http://schemas.microsoft.com/office/drawing/2014/main" id="{4D882A33-0EFB-2E8C-98B8-903D80A3009A}"/>
              </a:ext>
            </a:extLst>
          </p:cNvPr>
          <p:cNvSpPr txBox="1"/>
          <p:nvPr/>
        </p:nvSpPr>
        <p:spPr>
          <a:xfrm>
            <a:off x="2471913" y="4417197"/>
            <a:ext cx="1261397" cy="830997"/>
          </a:xfrm>
          <a:prstGeom prst="rect">
            <a:avLst/>
          </a:prstGeom>
          <a:noFill/>
        </p:spPr>
        <p:txBody>
          <a:bodyPr wrap="square">
            <a:spAutoFit/>
          </a:bodyPr>
          <a:lstStyle/>
          <a:p>
            <a:r>
              <a:rPr lang="en-GB" sz="2400" dirty="0">
                <a:highlight>
                  <a:srgbClr val="000000"/>
                </a:highlight>
              </a:rPr>
              <a:t>record / groove</a:t>
            </a:r>
          </a:p>
        </p:txBody>
      </p:sp>
      <p:sp>
        <p:nvSpPr>
          <p:cNvPr id="18" name="TextBox 17">
            <a:extLst>
              <a:ext uri="{FF2B5EF4-FFF2-40B4-BE49-F238E27FC236}">
                <a16:creationId xmlns:a16="http://schemas.microsoft.com/office/drawing/2014/main" id="{9D24FD54-DF34-4558-118C-8664CCFB9410}"/>
              </a:ext>
            </a:extLst>
          </p:cNvPr>
          <p:cNvSpPr txBox="1"/>
          <p:nvPr/>
        </p:nvSpPr>
        <p:spPr>
          <a:xfrm>
            <a:off x="2670693" y="3648638"/>
            <a:ext cx="2096152" cy="461665"/>
          </a:xfrm>
          <a:prstGeom prst="rect">
            <a:avLst/>
          </a:prstGeom>
          <a:noFill/>
        </p:spPr>
        <p:txBody>
          <a:bodyPr wrap="square">
            <a:spAutoFit/>
          </a:bodyPr>
          <a:lstStyle/>
          <a:p>
            <a:r>
              <a:rPr lang="en-GB" sz="2400" dirty="0">
                <a:highlight>
                  <a:srgbClr val="000000"/>
                </a:highlight>
              </a:rPr>
              <a:t>stylus / needle</a:t>
            </a:r>
          </a:p>
        </p:txBody>
      </p:sp>
      <p:sp>
        <p:nvSpPr>
          <p:cNvPr id="2" name="Action Button: Go Forward or Next 1">
            <a:hlinkClick r:id="" action="ppaction://hlinkshowjump?jump=nextslide" highlightClick="1"/>
            <a:extLst>
              <a:ext uri="{FF2B5EF4-FFF2-40B4-BE49-F238E27FC236}">
                <a16:creationId xmlns:a16="http://schemas.microsoft.com/office/drawing/2014/main" id="{61624400-C1E7-F239-3AC6-2E67B8D83E08}"/>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Go Back or Previous 12">
            <a:hlinkClick r:id="" action="ppaction://hlinkshowjump?jump=previousslide" highlightClick="1"/>
            <a:extLst>
              <a:ext uri="{FF2B5EF4-FFF2-40B4-BE49-F238E27FC236}">
                <a16:creationId xmlns:a16="http://schemas.microsoft.com/office/drawing/2014/main" id="{072CE2CE-CF1A-213E-4993-77D67AE5AEAC}"/>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0" name="TextBox 19">
            <a:hlinkClick r:id="rId6" action="ppaction://hlinksldjump"/>
            <a:extLst>
              <a:ext uri="{FF2B5EF4-FFF2-40B4-BE49-F238E27FC236}">
                <a16:creationId xmlns:a16="http://schemas.microsoft.com/office/drawing/2014/main" id="{9ED4DE30-7879-EC3A-B0FC-F2131B3EECFB}"/>
              </a:ext>
            </a:extLst>
          </p:cNvPr>
          <p:cNvSpPr txBox="1"/>
          <p:nvPr/>
        </p:nvSpPr>
        <p:spPr>
          <a:xfrm>
            <a:off x="9824701" y="6610948"/>
            <a:ext cx="2317088" cy="230832"/>
          </a:xfrm>
          <a:prstGeom prst="rect">
            <a:avLst/>
          </a:prstGeom>
          <a:noFill/>
        </p:spPr>
        <p:txBody>
          <a:bodyPr wrap="square">
            <a:spAutoFit/>
          </a:bodyPr>
          <a:lstStyle/>
          <a:p>
            <a:pPr algn="ctr"/>
            <a:r>
              <a:rPr lang="en-GB" sz="900" b="1" dirty="0">
                <a:latin typeface="Helvetica Neue"/>
              </a:rPr>
              <a:t>Picture credits and licenses: slide 19</a:t>
            </a:r>
            <a:endParaRPr lang="en-GB" sz="900" b="1" dirty="0"/>
          </a:p>
        </p:txBody>
      </p:sp>
    </p:spTree>
    <p:extLst>
      <p:ext uri="{BB962C8B-B14F-4D97-AF65-F5344CB8AC3E}">
        <p14:creationId xmlns:p14="http://schemas.microsoft.com/office/powerpoint/2010/main" val="3713554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arn(inVertical)">
                                      <p:cBhvr>
                                        <p:cTn id="13" dur="500"/>
                                        <p:tgtEl>
                                          <p:spTgt spid="15">
                                            <p:txEl>
                                              <p:pRg st="0" end="0"/>
                                            </p:txEl>
                                          </p:spTgt>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barn(inVertical)">
                                      <p:cBhvr>
                                        <p:cTn id="19" dur="500"/>
                                        <p:tgtEl>
                                          <p:spTgt spid="16">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barn(inVertical)">
                                      <p:cBhvr>
                                        <p:cTn id="22" dur="500"/>
                                        <p:tgtEl>
                                          <p:spTgt spid="16">
                                            <p:txEl>
                                              <p:pRg st="1" end="1"/>
                                            </p:txEl>
                                          </p:spTgt>
                                        </p:tgtEl>
                                      </p:cBhvr>
                                    </p:animEffec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barn(inVertical)">
                                      <p:cBhvr>
                                        <p:cTn id="28" dur="500"/>
                                        <p:tgtEl>
                                          <p:spTgt spid="17">
                                            <p:txEl>
                                              <p:pRg st="0" end="0"/>
                                            </p:txEl>
                                          </p:spTgt>
                                        </p:tgtEl>
                                      </p:cBhvr>
                                    </p:animEffec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499</TotalTime>
  <Words>2777</Words>
  <Application>Microsoft Office PowerPoint</Application>
  <PresentationFormat>Widescreen</PresentationFormat>
  <Paragraphs>216</Paragraphs>
  <Slides>23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Black</vt:lpstr>
      <vt:lpstr>Calibri</vt:lpstr>
      <vt:lpstr>Comic Sans MS</vt:lpstr>
      <vt:lpstr>Gill Sans MT</vt:lpstr>
      <vt:lpstr>Helvetica Neue</vt:lpstr>
      <vt:lpstr>Parcel</vt:lpstr>
      <vt:lpstr>1_Parcel</vt:lpstr>
      <vt:lpstr>B1 b2       A single life  Speaking about life events and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Elwood</dc:creator>
  <cp:lastModifiedBy>Alex Elwood</cp:lastModifiedBy>
  <cp:revision>2</cp:revision>
  <dcterms:created xsi:type="dcterms:W3CDTF">2023-11-10T06:29:45Z</dcterms:created>
  <dcterms:modified xsi:type="dcterms:W3CDTF">2023-11-11T08:38:28Z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