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  <p:sldMasterId id="2147483708" r:id="rId2"/>
  </p:sldMasterIdLst>
  <p:sldIdLst>
    <p:sldId id="256" r:id="rId3"/>
    <p:sldId id="284" r:id="rId4"/>
    <p:sldId id="276" r:id="rId5"/>
    <p:sldId id="277" r:id="rId6"/>
    <p:sldId id="278" r:id="rId7"/>
    <p:sldId id="275" r:id="rId8"/>
    <p:sldId id="259" r:id="rId9"/>
    <p:sldId id="279" r:id="rId10"/>
    <p:sldId id="280" r:id="rId11"/>
    <p:sldId id="260" r:id="rId12"/>
    <p:sldId id="261" r:id="rId13"/>
    <p:sldId id="263" r:id="rId14"/>
    <p:sldId id="281" r:id="rId15"/>
    <p:sldId id="264" r:id="rId16"/>
    <p:sldId id="282" r:id="rId17"/>
    <p:sldId id="265" r:id="rId18"/>
    <p:sldId id="283" r:id="rId19"/>
    <p:sldId id="266" r:id="rId20"/>
    <p:sldId id="267" r:id="rId21"/>
    <p:sldId id="324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 elwood" userId="8fc76e07110b2250" providerId="LiveId" clId="{A6C4CFDB-64CD-4847-BC3A-5428E7FD97EF}"/>
    <pc:docChg chg="modSld">
      <pc:chgData name="alex elwood" userId="8fc76e07110b2250" providerId="LiveId" clId="{A6C4CFDB-64CD-4847-BC3A-5428E7FD97EF}" dt="2021-11-02T20:28:23.900" v="0" actId="1076"/>
      <pc:docMkLst>
        <pc:docMk/>
      </pc:docMkLst>
      <pc:sldChg chg="modSp">
        <pc:chgData name="alex elwood" userId="8fc76e07110b2250" providerId="LiveId" clId="{A6C4CFDB-64CD-4847-BC3A-5428E7FD97EF}" dt="2021-11-02T20:28:23.900" v="0" actId="1076"/>
        <pc:sldMkLst>
          <pc:docMk/>
          <pc:sldMk cId="3119206055" sldId="259"/>
        </pc:sldMkLst>
        <pc:picChg chg="mod">
          <ac:chgData name="alex elwood" userId="8fc76e07110b2250" providerId="LiveId" clId="{A6C4CFDB-64CD-4847-BC3A-5428E7FD97EF}" dt="2021-11-02T20:28:23.900" v="0" actId="1076"/>
          <ac:picMkLst>
            <pc:docMk/>
            <pc:sldMk cId="3119206055" sldId="259"/>
            <ac:picMk id="4" creationId="{79E710FA-9D71-4CCF-A0D3-A28E82980599}"/>
          </ac:picMkLst>
        </pc:picChg>
      </pc:sldChg>
    </pc:docChg>
  </pc:docChgLst>
  <pc:docChgLst>
    <pc:chgData name="alex elwood" userId="8fc76e07110b2250" providerId="LiveId" clId="{4080E102-99C5-42E6-A866-6500F2E8BF48}"/>
    <pc:docChg chg="modSld">
      <pc:chgData name="alex elwood" userId="8fc76e07110b2250" providerId="LiveId" clId="{4080E102-99C5-42E6-A866-6500F2E8BF48}" dt="2021-09-26T15:52:27.588" v="3" actId="18131"/>
      <pc:docMkLst>
        <pc:docMk/>
      </pc:docMkLst>
      <pc:sldChg chg="delSp">
        <pc:chgData name="alex elwood" userId="8fc76e07110b2250" providerId="LiveId" clId="{4080E102-99C5-42E6-A866-6500F2E8BF48}" dt="2021-09-26T15:22:57.020" v="1"/>
        <pc:sldMkLst>
          <pc:docMk/>
          <pc:sldMk cId="1649106371" sldId="256"/>
        </pc:sldMkLst>
        <pc:spChg chg="del">
          <ac:chgData name="alex elwood" userId="8fc76e07110b2250" providerId="LiveId" clId="{4080E102-99C5-42E6-A866-6500F2E8BF48}" dt="2021-09-26T15:22:57.020" v="1"/>
          <ac:spMkLst>
            <pc:docMk/>
            <pc:sldMk cId="1649106371" sldId="256"/>
            <ac:spMk id="3" creationId="{8A3D7F59-870E-4854-945B-BF65201DD553}"/>
          </ac:spMkLst>
        </pc:spChg>
      </pc:sldChg>
      <pc:sldChg chg="modSp">
        <pc:chgData name="alex elwood" userId="8fc76e07110b2250" providerId="LiveId" clId="{4080E102-99C5-42E6-A866-6500F2E8BF48}" dt="2021-09-26T15:52:27.588" v="3" actId="18131"/>
        <pc:sldMkLst>
          <pc:docMk/>
          <pc:sldMk cId="3869078197" sldId="261"/>
        </pc:sldMkLst>
        <pc:picChg chg="mod modCrop">
          <ac:chgData name="alex elwood" userId="8fc76e07110b2250" providerId="LiveId" clId="{4080E102-99C5-42E6-A866-6500F2E8BF48}" dt="2021-09-26T15:52:27.588" v="3" actId="18131"/>
          <ac:picMkLst>
            <pc:docMk/>
            <pc:sldMk cId="3869078197" sldId="261"/>
            <ac:picMk id="2" creationId="{1150C586-F797-4C43-A6DF-F9236E0BF350}"/>
          </ac:picMkLst>
        </pc:picChg>
      </pc:sldChg>
      <pc:sldChg chg="delSp modAnim">
        <pc:chgData name="alex elwood" userId="8fc76e07110b2250" providerId="LiveId" clId="{4080E102-99C5-42E6-A866-6500F2E8BF48}" dt="2021-09-26T10:58:15.499" v="0"/>
        <pc:sldMkLst>
          <pc:docMk/>
          <pc:sldMk cId="444566653" sldId="277"/>
        </pc:sldMkLst>
        <pc:spChg chg="del">
          <ac:chgData name="alex elwood" userId="8fc76e07110b2250" providerId="LiveId" clId="{4080E102-99C5-42E6-A866-6500F2E8BF48}" dt="2021-09-26T10:58:15.499" v="0"/>
          <ac:spMkLst>
            <pc:docMk/>
            <pc:sldMk cId="444566653" sldId="277"/>
            <ac:spMk id="19" creationId="{A7E70C05-A05C-43A0-9F4A-12C3A7C49ADC}"/>
          </ac:spMkLst>
        </pc:spChg>
      </pc:sldChg>
    </pc:docChg>
  </pc:docChgLst>
  <pc:docChgLst>
    <pc:chgData name="Alex Elwood" userId="8fc76e07110b2250" providerId="LiveId" clId="{01DB029C-0E04-4C03-AB59-4B70F873A718}"/>
    <pc:docChg chg="modSld">
      <pc:chgData name="Alex Elwood" userId="8fc76e07110b2250" providerId="LiveId" clId="{01DB029C-0E04-4C03-AB59-4B70F873A718}" dt="2023-10-20T11:27:57.041" v="5" actId="20577"/>
      <pc:docMkLst>
        <pc:docMk/>
      </pc:docMkLst>
      <pc:sldChg chg="modSp mod">
        <pc:chgData name="Alex Elwood" userId="8fc76e07110b2250" providerId="LiveId" clId="{01DB029C-0E04-4C03-AB59-4B70F873A718}" dt="2023-10-20T11:20:51.534" v="3" actId="20577"/>
        <pc:sldMkLst>
          <pc:docMk/>
          <pc:sldMk cId="1649106371" sldId="256"/>
        </pc:sldMkLst>
        <pc:spChg chg="mod">
          <ac:chgData name="Alex Elwood" userId="8fc76e07110b2250" providerId="LiveId" clId="{01DB029C-0E04-4C03-AB59-4B70F873A718}" dt="2023-10-20T11:20:51.534" v="3" actId="20577"/>
          <ac:spMkLst>
            <pc:docMk/>
            <pc:sldMk cId="1649106371" sldId="256"/>
            <ac:spMk id="2" creationId="{00560B85-8276-427A-8AB8-CDF36EEF303E}"/>
          </ac:spMkLst>
        </pc:spChg>
      </pc:sldChg>
      <pc:sldChg chg="modSp mod">
        <pc:chgData name="Alex Elwood" userId="8fc76e07110b2250" providerId="LiveId" clId="{01DB029C-0E04-4C03-AB59-4B70F873A718}" dt="2023-10-20T11:27:57.041" v="5" actId="20577"/>
        <pc:sldMkLst>
          <pc:docMk/>
          <pc:sldMk cId="975631703" sldId="275"/>
        </pc:sldMkLst>
        <pc:spChg chg="mod">
          <ac:chgData name="Alex Elwood" userId="8fc76e07110b2250" providerId="LiveId" clId="{01DB029C-0E04-4C03-AB59-4B70F873A718}" dt="2023-10-20T11:27:57.041" v="5" actId="20577"/>
          <ac:spMkLst>
            <pc:docMk/>
            <pc:sldMk cId="975631703" sldId="275"/>
            <ac:spMk id="7" creationId="{0F0A6684-1915-353F-A326-3F3ED14C683F}"/>
          </ac:spMkLst>
        </pc:spChg>
      </pc:sldChg>
    </pc:docChg>
  </pc:docChgLst>
  <pc:docChgLst>
    <pc:chgData name="Alex Elwood" userId="8fc76e07110b2250" providerId="LiveId" clId="{BB17237A-7FED-4629-B954-E832B54F00DA}"/>
    <pc:docChg chg="modSld">
      <pc:chgData name="Alex Elwood" userId="8fc76e07110b2250" providerId="LiveId" clId="{BB17237A-7FED-4629-B954-E832B54F00DA}" dt="2023-09-15T06:47:10.922" v="7" actId="1076"/>
      <pc:docMkLst>
        <pc:docMk/>
      </pc:docMkLst>
      <pc:sldChg chg="addSp modSp mod">
        <pc:chgData name="Alex Elwood" userId="8fc76e07110b2250" providerId="LiveId" clId="{BB17237A-7FED-4629-B954-E832B54F00DA}" dt="2023-09-15T06:47:10.922" v="7" actId="1076"/>
        <pc:sldMkLst>
          <pc:docMk/>
          <pc:sldMk cId="975631703" sldId="275"/>
        </pc:sldMkLst>
        <pc:spChg chg="add mod">
          <ac:chgData name="Alex Elwood" userId="8fc76e07110b2250" providerId="LiveId" clId="{BB17237A-7FED-4629-B954-E832B54F00DA}" dt="2023-09-15T06:46:37.148" v="5" actId="122"/>
          <ac:spMkLst>
            <pc:docMk/>
            <pc:sldMk cId="975631703" sldId="275"/>
            <ac:spMk id="7" creationId="{0F0A6684-1915-353F-A326-3F3ED14C683F}"/>
          </ac:spMkLst>
        </pc:spChg>
        <pc:spChg chg="add mod">
          <ac:chgData name="Alex Elwood" userId="8fc76e07110b2250" providerId="LiveId" clId="{BB17237A-7FED-4629-B954-E832B54F00DA}" dt="2023-09-15T06:47:10.922" v="7" actId="1076"/>
          <ac:spMkLst>
            <pc:docMk/>
            <pc:sldMk cId="975631703" sldId="275"/>
            <ac:spMk id="9" creationId="{A1D84BD8-D472-D842-96AA-C65747B242FB}"/>
          </ac:spMkLst>
        </pc:spChg>
      </pc:sldChg>
    </pc:docChg>
  </pc:docChgLst>
  <pc:docChgLst>
    <pc:chgData name="alex elwood" userId="8fc76e07110b2250" providerId="LiveId" clId="{62B78E0A-3113-482E-8E02-30142793F846}"/>
    <pc:docChg chg="undo custSel addSld delSld modSld sldOrd modMainMaster">
      <pc:chgData name="alex elwood" userId="8fc76e07110b2250" providerId="LiveId" clId="{62B78E0A-3113-482E-8E02-30142793F846}" dt="2021-09-26T10:51:18.297" v="3511" actId="20577"/>
      <pc:docMkLst>
        <pc:docMk/>
      </pc:docMkLst>
      <pc:sldChg chg="modSp setBg">
        <pc:chgData name="alex elwood" userId="8fc76e07110b2250" providerId="LiveId" clId="{62B78E0A-3113-482E-8E02-30142793F846}" dt="2021-09-26T10:51:18.297" v="3511" actId="20577"/>
        <pc:sldMkLst>
          <pc:docMk/>
          <pc:sldMk cId="1649106371" sldId="256"/>
        </pc:sldMkLst>
        <pc:spChg chg="mod">
          <ac:chgData name="alex elwood" userId="8fc76e07110b2250" providerId="LiveId" clId="{62B78E0A-3113-482E-8E02-30142793F846}" dt="2021-09-26T10:51:18.297" v="3511" actId="20577"/>
          <ac:spMkLst>
            <pc:docMk/>
            <pc:sldMk cId="1649106371" sldId="256"/>
            <ac:spMk id="2" creationId="{00560B85-8276-427A-8AB8-CDF36EEF303E}"/>
          </ac:spMkLst>
        </pc:spChg>
      </pc:sldChg>
      <pc:sldChg chg="del">
        <pc:chgData name="alex elwood" userId="8fc76e07110b2250" providerId="LiveId" clId="{62B78E0A-3113-482E-8E02-30142793F846}" dt="2021-09-26T10:49:25.618" v="3448" actId="2696"/>
        <pc:sldMkLst>
          <pc:docMk/>
          <pc:sldMk cId="2607088184" sldId="257"/>
        </pc:sldMkLst>
      </pc:sldChg>
      <pc:sldChg chg="del">
        <pc:chgData name="alex elwood" userId="8fc76e07110b2250" providerId="LiveId" clId="{62B78E0A-3113-482E-8E02-30142793F846}" dt="2021-09-26T06:53:29.606" v="476" actId="2696"/>
        <pc:sldMkLst>
          <pc:docMk/>
          <pc:sldMk cId="3108107713" sldId="258"/>
        </pc:sldMkLst>
      </pc:sldChg>
      <pc:sldChg chg="addSp delSp modSp ord modAnim">
        <pc:chgData name="alex elwood" userId="8fc76e07110b2250" providerId="LiveId" clId="{62B78E0A-3113-482E-8E02-30142793F846}" dt="2021-09-26T10:46:45.892" v="3443"/>
        <pc:sldMkLst>
          <pc:docMk/>
          <pc:sldMk cId="3119206055" sldId="259"/>
        </pc:sldMkLst>
        <pc:spChg chg="del">
          <ac:chgData name="alex elwood" userId="8fc76e07110b2250" providerId="LiveId" clId="{62B78E0A-3113-482E-8E02-30142793F846}" dt="2021-09-26T07:55:46.335" v="1498" actId="478"/>
          <ac:spMkLst>
            <pc:docMk/>
            <pc:sldMk cId="3119206055" sldId="259"/>
            <ac:spMk id="3" creationId="{8A3D7F59-870E-4854-945B-BF65201DD553}"/>
          </ac:spMkLst>
        </pc:spChg>
        <pc:spChg chg="add mod">
          <ac:chgData name="alex elwood" userId="8fc76e07110b2250" providerId="LiveId" clId="{62B78E0A-3113-482E-8E02-30142793F846}" dt="2021-09-26T08:19:14.485" v="1650" actId="20577"/>
          <ac:spMkLst>
            <pc:docMk/>
            <pc:sldMk cId="3119206055" sldId="259"/>
            <ac:spMk id="11" creationId="{0F17207C-F37B-42FF-8C10-0C870711B50C}"/>
          </ac:spMkLst>
        </pc:spChg>
        <pc:picChg chg="add mod ord modCrop">
          <ac:chgData name="alex elwood" userId="8fc76e07110b2250" providerId="LiveId" clId="{62B78E0A-3113-482E-8E02-30142793F846}" dt="2021-09-26T07:56:01.408" v="1501" actId="167"/>
          <ac:picMkLst>
            <pc:docMk/>
            <pc:sldMk cId="3119206055" sldId="259"/>
            <ac:picMk id="2" creationId="{6D6EB200-341B-4812-9356-D7FED667D554}"/>
          </ac:picMkLst>
        </pc:picChg>
        <pc:picChg chg="add mod modCrop">
          <ac:chgData name="alex elwood" userId="8fc76e07110b2250" providerId="LiveId" clId="{62B78E0A-3113-482E-8E02-30142793F846}" dt="2021-09-26T07:56:16.631" v="1504" actId="14100"/>
          <ac:picMkLst>
            <pc:docMk/>
            <pc:sldMk cId="3119206055" sldId="259"/>
            <ac:picMk id="4" creationId="{79E710FA-9D71-4CCF-A0D3-A28E82980599}"/>
          </ac:picMkLst>
        </pc:picChg>
        <pc:picChg chg="add mod modCrop">
          <ac:chgData name="alex elwood" userId="8fc76e07110b2250" providerId="LiveId" clId="{62B78E0A-3113-482E-8E02-30142793F846}" dt="2021-09-26T08:00:57.770" v="1519" actId="1076"/>
          <ac:picMkLst>
            <pc:docMk/>
            <pc:sldMk cId="3119206055" sldId="259"/>
            <ac:picMk id="5" creationId="{AE59C3D4-9769-4610-9FC1-A5CA054C58DF}"/>
          </ac:picMkLst>
        </pc:picChg>
        <pc:picChg chg="add mod modCrop">
          <ac:chgData name="alex elwood" userId="8fc76e07110b2250" providerId="LiveId" clId="{62B78E0A-3113-482E-8E02-30142793F846}" dt="2021-09-26T08:07:57.717" v="1528" actId="14100"/>
          <ac:picMkLst>
            <pc:docMk/>
            <pc:sldMk cId="3119206055" sldId="259"/>
            <ac:picMk id="6" creationId="{06B51E74-1635-46A9-B7EA-EB447ED14C16}"/>
          </ac:picMkLst>
        </pc:picChg>
        <pc:picChg chg="add mod modCrop">
          <ac:chgData name="alex elwood" userId="8fc76e07110b2250" providerId="LiveId" clId="{62B78E0A-3113-482E-8E02-30142793F846}" dt="2021-09-26T08:09:39.451" v="1535" actId="14100"/>
          <ac:picMkLst>
            <pc:docMk/>
            <pc:sldMk cId="3119206055" sldId="259"/>
            <ac:picMk id="7" creationId="{EF9DCB83-FF70-4F5C-9B40-04929FCF50FD}"/>
          </ac:picMkLst>
        </pc:picChg>
        <pc:picChg chg="add mod modCrop">
          <ac:chgData name="alex elwood" userId="8fc76e07110b2250" providerId="LiveId" clId="{62B78E0A-3113-482E-8E02-30142793F846}" dt="2021-09-26T08:10:40.758" v="1541" actId="14100"/>
          <ac:picMkLst>
            <pc:docMk/>
            <pc:sldMk cId="3119206055" sldId="259"/>
            <ac:picMk id="8" creationId="{6EAC2BA5-3FF5-42AA-80DB-73640DF9CEB9}"/>
          </ac:picMkLst>
        </pc:picChg>
        <pc:picChg chg="add mod modCrop">
          <ac:chgData name="alex elwood" userId="8fc76e07110b2250" providerId="LiveId" clId="{62B78E0A-3113-482E-8E02-30142793F846}" dt="2021-09-26T08:18:19.945" v="1625" actId="732"/>
          <ac:picMkLst>
            <pc:docMk/>
            <pc:sldMk cId="3119206055" sldId="259"/>
            <ac:picMk id="9" creationId="{6318C69A-760B-41C1-A1E4-66172375702A}"/>
          </ac:picMkLst>
        </pc:picChg>
        <pc:picChg chg="add mod modCrop">
          <ac:chgData name="alex elwood" userId="8fc76e07110b2250" providerId="LiveId" clId="{62B78E0A-3113-482E-8E02-30142793F846}" dt="2021-09-26T08:18:06.735" v="1624" actId="1076"/>
          <ac:picMkLst>
            <pc:docMk/>
            <pc:sldMk cId="3119206055" sldId="259"/>
            <ac:picMk id="10" creationId="{AB660C3E-9127-4E08-B5DD-50D18F713D88}"/>
          </ac:picMkLst>
        </pc:picChg>
      </pc:sldChg>
      <pc:sldChg chg="addSp modSp modAnim">
        <pc:chgData name="alex elwood" userId="8fc76e07110b2250" providerId="LiveId" clId="{62B78E0A-3113-482E-8E02-30142793F846}" dt="2021-09-26T09:04:02.394" v="2414" actId="20577"/>
        <pc:sldMkLst>
          <pc:docMk/>
          <pc:sldMk cId="2665786102" sldId="260"/>
        </pc:sldMkLst>
        <pc:spChg chg="mod">
          <ac:chgData name="alex elwood" userId="8fc76e07110b2250" providerId="LiveId" clId="{62B78E0A-3113-482E-8E02-30142793F846}" dt="2021-09-26T09:04:02.394" v="2414" actId="20577"/>
          <ac:spMkLst>
            <pc:docMk/>
            <pc:sldMk cId="2665786102" sldId="260"/>
            <ac:spMk id="3" creationId="{8A3D7F59-870E-4854-945B-BF65201DD553}"/>
          </ac:spMkLst>
        </pc:spChg>
        <pc:spChg chg="add mod">
          <ac:chgData name="alex elwood" userId="8fc76e07110b2250" providerId="LiveId" clId="{62B78E0A-3113-482E-8E02-30142793F846}" dt="2021-09-26T08:46:26.548" v="2274" actId="20577"/>
          <ac:spMkLst>
            <pc:docMk/>
            <pc:sldMk cId="2665786102" sldId="260"/>
            <ac:spMk id="4" creationId="{B6F41960-FEFD-47C9-83A3-958591FC3650}"/>
          </ac:spMkLst>
        </pc:spChg>
        <pc:picChg chg="add mod">
          <ac:chgData name="alex elwood" userId="8fc76e07110b2250" providerId="LiveId" clId="{62B78E0A-3113-482E-8E02-30142793F846}" dt="2021-09-26T08:44:38.935" v="2265" actId="14100"/>
          <ac:picMkLst>
            <pc:docMk/>
            <pc:sldMk cId="2665786102" sldId="260"/>
            <ac:picMk id="2" creationId="{00EBE047-7676-49E2-9A2F-9BB50A90CDAA}"/>
          </ac:picMkLst>
        </pc:picChg>
        <pc:picChg chg="add mod">
          <ac:chgData name="alex elwood" userId="8fc76e07110b2250" providerId="LiveId" clId="{62B78E0A-3113-482E-8E02-30142793F846}" dt="2021-09-26T08:46:32.987" v="2275" actId="14100"/>
          <ac:picMkLst>
            <pc:docMk/>
            <pc:sldMk cId="2665786102" sldId="260"/>
            <ac:picMk id="5" creationId="{F3B8EF4A-B32B-4DD8-A940-79ED82D542C9}"/>
          </ac:picMkLst>
        </pc:picChg>
      </pc:sldChg>
      <pc:sldChg chg="addSp delSp modSp">
        <pc:chgData name="alex elwood" userId="8fc76e07110b2250" providerId="LiveId" clId="{62B78E0A-3113-482E-8E02-30142793F846}" dt="2021-09-26T09:33:51.296" v="2627" actId="1076"/>
        <pc:sldMkLst>
          <pc:docMk/>
          <pc:sldMk cId="3869078197" sldId="261"/>
        </pc:sldMkLst>
        <pc:spChg chg="mod">
          <ac:chgData name="alex elwood" userId="8fc76e07110b2250" providerId="LiveId" clId="{62B78E0A-3113-482E-8E02-30142793F846}" dt="2021-09-26T08:51:15.980" v="2385" actId="1076"/>
          <ac:spMkLst>
            <pc:docMk/>
            <pc:sldMk cId="3869078197" sldId="261"/>
            <ac:spMk id="3" creationId="{8A3D7F59-870E-4854-945B-BF65201DD553}"/>
          </ac:spMkLst>
        </pc:spChg>
        <pc:spChg chg="add del mod">
          <ac:chgData name="alex elwood" userId="8fc76e07110b2250" providerId="LiveId" clId="{62B78E0A-3113-482E-8E02-30142793F846}" dt="2021-09-26T08:51:11.127" v="2384"/>
          <ac:spMkLst>
            <pc:docMk/>
            <pc:sldMk cId="3869078197" sldId="261"/>
            <ac:spMk id="4" creationId="{E8D3E714-8901-4110-8722-FE5D1237A760}"/>
          </ac:spMkLst>
        </pc:spChg>
        <pc:picChg chg="add mod modCrop">
          <ac:chgData name="alex elwood" userId="8fc76e07110b2250" providerId="LiveId" clId="{62B78E0A-3113-482E-8E02-30142793F846}" dt="2021-09-26T09:33:51.296" v="2627" actId="1076"/>
          <ac:picMkLst>
            <pc:docMk/>
            <pc:sldMk cId="3869078197" sldId="261"/>
            <ac:picMk id="2" creationId="{1150C586-F797-4C43-A6DF-F9236E0BF350}"/>
          </ac:picMkLst>
        </pc:picChg>
      </pc:sldChg>
      <pc:sldChg chg="modSp del ord">
        <pc:chgData name="alex elwood" userId="8fc76e07110b2250" providerId="LiveId" clId="{62B78E0A-3113-482E-8E02-30142793F846}" dt="2021-09-26T10:48:43.474" v="3444" actId="2696"/>
        <pc:sldMkLst>
          <pc:docMk/>
          <pc:sldMk cId="2674640862" sldId="262"/>
        </pc:sldMkLst>
        <pc:spChg chg="mod">
          <ac:chgData name="alex elwood" userId="8fc76e07110b2250" providerId="LiveId" clId="{62B78E0A-3113-482E-8E02-30142793F846}" dt="2021-09-26T08:53:20.490" v="2397" actId="14100"/>
          <ac:spMkLst>
            <pc:docMk/>
            <pc:sldMk cId="2674640862" sldId="262"/>
            <ac:spMk id="3" creationId="{8A3D7F59-870E-4854-945B-BF65201DD553}"/>
          </ac:spMkLst>
        </pc:spChg>
      </pc:sldChg>
      <pc:sldChg chg="addSp delSp modSp modAnim">
        <pc:chgData name="alex elwood" userId="8fc76e07110b2250" providerId="LiveId" clId="{62B78E0A-3113-482E-8E02-30142793F846}" dt="2021-09-26T09:30:49.464" v="2621"/>
        <pc:sldMkLst>
          <pc:docMk/>
          <pc:sldMk cId="2129186396" sldId="263"/>
        </pc:sldMkLst>
        <pc:spChg chg="add del">
          <ac:chgData name="alex elwood" userId="8fc76e07110b2250" providerId="LiveId" clId="{62B78E0A-3113-482E-8E02-30142793F846}" dt="2021-09-26T09:13:28.809" v="2416"/>
          <ac:spMkLst>
            <pc:docMk/>
            <pc:sldMk cId="2129186396" sldId="263"/>
            <ac:spMk id="2" creationId="{451B1711-E180-46E2-9B5B-6FDE34E4B1A2}"/>
          </ac:spMkLst>
        </pc:spChg>
        <pc:spChg chg="del">
          <ac:chgData name="alex elwood" userId="8fc76e07110b2250" providerId="LiveId" clId="{62B78E0A-3113-482E-8E02-30142793F846}" dt="2021-09-26T09:14:04.586" v="2423"/>
          <ac:spMkLst>
            <pc:docMk/>
            <pc:sldMk cId="2129186396" sldId="263"/>
            <ac:spMk id="3" creationId="{8A3D7F59-870E-4854-945B-BF65201DD553}"/>
          </ac:spMkLst>
        </pc:spChg>
        <pc:spChg chg="add mod">
          <ac:chgData name="alex elwood" userId="8fc76e07110b2250" providerId="LiveId" clId="{62B78E0A-3113-482E-8E02-30142793F846}" dt="2021-09-26T09:30:19.222" v="2618" actId="207"/>
          <ac:spMkLst>
            <pc:docMk/>
            <pc:sldMk cId="2129186396" sldId="263"/>
            <ac:spMk id="4" creationId="{3BAB4AB2-72D8-4445-9172-22261B024456}"/>
          </ac:spMkLst>
        </pc:spChg>
      </pc:sldChg>
      <pc:sldChg chg="addSp delSp modSp modAnim">
        <pc:chgData name="alex elwood" userId="8fc76e07110b2250" providerId="LiveId" clId="{62B78E0A-3113-482E-8E02-30142793F846}" dt="2021-09-26T10:11:27.924" v="2882"/>
        <pc:sldMkLst>
          <pc:docMk/>
          <pc:sldMk cId="847024562" sldId="264"/>
        </pc:sldMkLst>
        <pc:spChg chg="add mod">
          <ac:chgData name="alex elwood" userId="8fc76e07110b2250" providerId="LiveId" clId="{62B78E0A-3113-482E-8E02-30142793F846}" dt="2021-09-26T09:43:22.816" v="2693" actId="20577"/>
          <ac:spMkLst>
            <pc:docMk/>
            <pc:sldMk cId="847024562" sldId="264"/>
            <ac:spMk id="2" creationId="{393745DD-AC6E-4479-A0A3-AF14D08E7C53}"/>
          </ac:spMkLst>
        </pc:spChg>
        <pc:spChg chg="mod">
          <ac:chgData name="alex elwood" userId="8fc76e07110b2250" providerId="LiveId" clId="{62B78E0A-3113-482E-8E02-30142793F846}" dt="2021-09-26T10:06:36.505" v="2853" actId="20577"/>
          <ac:spMkLst>
            <pc:docMk/>
            <pc:sldMk cId="847024562" sldId="264"/>
            <ac:spMk id="3" creationId="{8A3D7F59-870E-4854-945B-BF65201DD553}"/>
          </ac:spMkLst>
        </pc:spChg>
        <pc:spChg chg="add mod">
          <ac:chgData name="alex elwood" userId="8fc76e07110b2250" providerId="LiveId" clId="{62B78E0A-3113-482E-8E02-30142793F846}" dt="2021-09-26T09:49:30.952" v="2746" actId="1076"/>
          <ac:spMkLst>
            <pc:docMk/>
            <pc:sldMk cId="847024562" sldId="264"/>
            <ac:spMk id="4" creationId="{F5BE0F8E-B0B5-4949-BEFD-71CA589B4C34}"/>
          </ac:spMkLst>
        </pc:spChg>
        <pc:spChg chg="add mod">
          <ac:chgData name="alex elwood" userId="8fc76e07110b2250" providerId="LiveId" clId="{62B78E0A-3113-482E-8E02-30142793F846}" dt="2021-09-26T10:05:35.712" v="2782" actId="20577"/>
          <ac:spMkLst>
            <pc:docMk/>
            <pc:sldMk cId="847024562" sldId="264"/>
            <ac:spMk id="5" creationId="{5DA128BF-5E35-47A7-AC2D-257A6964A7E2}"/>
          </ac:spMkLst>
        </pc:spChg>
        <pc:spChg chg="add mod">
          <ac:chgData name="alex elwood" userId="8fc76e07110b2250" providerId="LiveId" clId="{62B78E0A-3113-482E-8E02-30142793F846}" dt="2021-09-26T10:05:44.721" v="2794" actId="20577"/>
          <ac:spMkLst>
            <pc:docMk/>
            <pc:sldMk cId="847024562" sldId="264"/>
            <ac:spMk id="6" creationId="{C32B69C4-5CF4-4C1D-9D9C-CD99E7FD2D92}"/>
          </ac:spMkLst>
        </pc:spChg>
        <pc:spChg chg="add mod">
          <ac:chgData name="alex elwood" userId="8fc76e07110b2250" providerId="LiveId" clId="{62B78E0A-3113-482E-8E02-30142793F846}" dt="2021-09-26T10:05:48.981" v="2800" actId="20577"/>
          <ac:spMkLst>
            <pc:docMk/>
            <pc:sldMk cId="847024562" sldId="264"/>
            <ac:spMk id="7" creationId="{E5DF6526-7DBC-44EB-AC28-95DEC7439E56}"/>
          </ac:spMkLst>
        </pc:spChg>
        <pc:spChg chg="add mod">
          <ac:chgData name="alex elwood" userId="8fc76e07110b2250" providerId="LiveId" clId="{62B78E0A-3113-482E-8E02-30142793F846}" dt="2021-09-26T10:05:54.417" v="2804" actId="20577"/>
          <ac:spMkLst>
            <pc:docMk/>
            <pc:sldMk cId="847024562" sldId="264"/>
            <ac:spMk id="8" creationId="{0EC27DBB-6EE6-4CC5-893F-81971510C36A}"/>
          </ac:spMkLst>
        </pc:spChg>
        <pc:spChg chg="add mod">
          <ac:chgData name="alex elwood" userId="8fc76e07110b2250" providerId="LiveId" clId="{62B78E0A-3113-482E-8E02-30142793F846}" dt="2021-09-26T10:06:03.105" v="2815" actId="20577"/>
          <ac:spMkLst>
            <pc:docMk/>
            <pc:sldMk cId="847024562" sldId="264"/>
            <ac:spMk id="9" creationId="{6BF4885D-9FBE-4869-A01E-2490BA895A3E}"/>
          </ac:spMkLst>
        </pc:spChg>
        <pc:spChg chg="add mod">
          <ac:chgData name="alex elwood" userId="8fc76e07110b2250" providerId="LiveId" clId="{62B78E0A-3113-482E-8E02-30142793F846}" dt="2021-09-26T10:06:07.582" v="2820" actId="20577"/>
          <ac:spMkLst>
            <pc:docMk/>
            <pc:sldMk cId="847024562" sldId="264"/>
            <ac:spMk id="10" creationId="{B9CAB84B-780F-44ED-8E54-3B42084A75FC}"/>
          </ac:spMkLst>
        </pc:spChg>
        <pc:spChg chg="add mod">
          <ac:chgData name="alex elwood" userId="8fc76e07110b2250" providerId="LiveId" clId="{62B78E0A-3113-482E-8E02-30142793F846}" dt="2021-09-26T10:06:15.136" v="2834" actId="20577"/>
          <ac:spMkLst>
            <pc:docMk/>
            <pc:sldMk cId="847024562" sldId="264"/>
            <ac:spMk id="11" creationId="{32303F13-3040-4018-82E8-B2C854F2780A}"/>
          </ac:spMkLst>
        </pc:spChg>
        <pc:spChg chg="add mod">
          <ac:chgData name="alex elwood" userId="8fc76e07110b2250" providerId="LiveId" clId="{62B78E0A-3113-482E-8E02-30142793F846}" dt="2021-09-26T10:06:31.016" v="2851" actId="20577"/>
          <ac:spMkLst>
            <pc:docMk/>
            <pc:sldMk cId="847024562" sldId="264"/>
            <ac:spMk id="12" creationId="{6A6AFD13-EA95-4246-8A0A-281632AA104C}"/>
          </ac:spMkLst>
        </pc:spChg>
        <pc:spChg chg="add del mod">
          <ac:chgData name="alex elwood" userId="8fc76e07110b2250" providerId="LiveId" clId="{62B78E0A-3113-482E-8E02-30142793F846}" dt="2021-09-26T10:07:48.722" v="2859"/>
          <ac:spMkLst>
            <pc:docMk/>
            <pc:sldMk cId="847024562" sldId="264"/>
            <ac:spMk id="13" creationId="{A157A85E-D770-4FD7-B787-1B321045DD0E}"/>
          </ac:spMkLst>
        </pc:spChg>
        <pc:spChg chg="add mod">
          <ac:chgData name="alex elwood" userId="8fc76e07110b2250" providerId="LiveId" clId="{62B78E0A-3113-482E-8E02-30142793F846}" dt="2021-09-26T10:10:01.312" v="2865" actId="20577"/>
          <ac:spMkLst>
            <pc:docMk/>
            <pc:sldMk cId="847024562" sldId="264"/>
            <ac:spMk id="14" creationId="{B77BA88D-7571-4B2B-A273-733BDD0C36D6}"/>
          </ac:spMkLst>
        </pc:spChg>
      </pc:sldChg>
      <pc:sldChg chg="addSp modSp modAnim">
        <pc:chgData name="alex elwood" userId="8fc76e07110b2250" providerId="LiveId" clId="{62B78E0A-3113-482E-8E02-30142793F846}" dt="2021-09-26T10:36:13.289" v="3088" actId="113"/>
        <pc:sldMkLst>
          <pc:docMk/>
          <pc:sldMk cId="1948661156" sldId="265"/>
        </pc:sldMkLst>
        <pc:spChg chg="mod">
          <ac:chgData name="alex elwood" userId="8fc76e07110b2250" providerId="LiveId" clId="{62B78E0A-3113-482E-8E02-30142793F846}" dt="2021-09-26T10:35:39.012" v="3064" actId="20577"/>
          <ac:spMkLst>
            <pc:docMk/>
            <pc:sldMk cId="1948661156" sldId="265"/>
            <ac:spMk id="3" creationId="{8A3D7F59-870E-4854-945B-BF65201DD553}"/>
          </ac:spMkLst>
        </pc:spChg>
        <pc:spChg chg="add mod">
          <ac:chgData name="alex elwood" userId="8fc76e07110b2250" providerId="LiveId" clId="{62B78E0A-3113-482E-8E02-30142793F846}" dt="2021-09-26T10:32:26.329" v="2926" actId="20577"/>
          <ac:spMkLst>
            <pc:docMk/>
            <pc:sldMk cId="1948661156" sldId="265"/>
            <ac:spMk id="4" creationId="{7D3BBD86-1C4C-4B4E-B2D0-C8C2C889D5E6}"/>
          </ac:spMkLst>
        </pc:spChg>
        <pc:spChg chg="add mod">
          <ac:chgData name="alex elwood" userId="8fc76e07110b2250" providerId="LiveId" clId="{62B78E0A-3113-482E-8E02-30142793F846}" dt="2021-09-26T10:35:57.218" v="3079" actId="113"/>
          <ac:spMkLst>
            <pc:docMk/>
            <pc:sldMk cId="1948661156" sldId="265"/>
            <ac:spMk id="5" creationId="{319A396C-288C-4ED2-9E03-E84A7AE6FE12}"/>
          </ac:spMkLst>
        </pc:spChg>
        <pc:spChg chg="add mod">
          <ac:chgData name="alex elwood" userId="8fc76e07110b2250" providerId="LiveId" clId="{62B78E0A-3113-482E-8E02-30142793F846}" dt="2021-09-26T10:35:59.074" v="3080" actId="113"/>
          <ac:spMkLst>
            <pc:docMk/>
            <pc:sldMk cId="1948661156" sldId="265"/>
            <ac:spMk id="6" creationId="{EF8A6146-9A6C-475B-B7BF-7A29689714BC}"/>
          </ac:spMkLst>
        </pc:spChg>
        <pc:spChg chg="add mod">
          <ac:chgData name="alex elwood" userId="8fc76e07110b2250" providerId="LiveId" clId="{62B78E0A-3113-482E-8E02-30142793F846}" dt="2021-09-26T10:36:00.970" v="3081" actId="113"/>
          <ac:spMkLst>
            <pc:docMk/>
            <pc:sldMk cId="1948661156" sldId="265"/>
            <ac:spMk id="7" creationId="{3857FB30-FB8E-4F3E-90D7-8A426EF95F5C}"/>
          </ac:spMkLst>
        </pc:spChg>
        <pc:spChg chg="add mod">
          <ac:chgData name="alex elwood" userId="8fc76e07110b2250" providerId="LiveId" clId="{62B78E0A-3113-482E-8E02-30142793F846}" dt="2021-09-26T10:36:02.705" v="3082" actId="113"/>
          <ac:spMkLst>
            <pc:docMk/>
            <pc:sldMk cId="1948661156" sldId="265"/>
            <ac:spMk id="8" creationId="{08CE4A69-71F8-47B5-84CA-FEA1D8D5874F}"/>
          </ac:spMkLst>
        </pc:spChg>
        <pc:spChg chg="add mod">
          <ac:chgData name="alex elwood" userId="8fc76e07110b2250" providerId="LiveId" clId="{62B78E0A-3113-482E-8E02-30142793F846}" dt="2021-09-26T10:36:06.030" v="3084" actId="113"/>
          <ac:spMkLst>
            <pc:docMk/>
            <pc:sldMk cId="1948661156" sldId="265"/>
            <ac:spMk id="9" creationId="{8753BC65-58AF-41A1-A304-A35D90E40765}"/>
          </ac:spMkLst>
        </pc:spChg>
        <pc:spChg chg="add mod">
          <ac:chgData name="alex elwood" userId="8fc76e07110b2250" providerId="LiveId" clId="{62B78E0A-3113-482E-8E02-30142793F846}" dt="2021-09-26T10:36:04.194" v="3083" actId="113"/>
          <ac:spMkLst>
            <pc:docMk/>
            <pc:sldMk cId="1948661156" sldId="265"/>
            <ac:spMk id="10" creationId="{FDC40F58-6A76-47D7-B4BB-B4AE6EBFA511}"/>
          </ac:spMkLst>
        </pc:spChg>
        <pc:spChg chg="add mod">
          <ac:chgData name="alex elwood" userId="8fc76e07110b2250" providerId="LiveId" clId="{62B78E0A-3113-482E-8E02-30142793F846}" dt="2021-09-26T10:36:07.676" v="3085" actId="113"/>
          <ac:spMkLst>
            <pc:docMk/>
            <pc:sldMk cId="1948661156" sldId="265"/>
            <ac:spMk id="11" creationId="{58061F45-068C-4020-B7DF-008ABFE1E664}"/>
          </ac:spMkLst>
        </pc:spChg>
        <pc:spChg chg="add mod">
          <ac:chgData name="alex elwood" userId="8fc76e07110b2250" providerId="LiveId" clId="{62B78E0A-3113-482E-8E02-30142793F846}" dt="2021-09-26T10:36:09.553" v="3086" actId="113"/>
          <ac:spMkLst>
            <pc:docMk/>
            <pc:sldMk cId="1948661156" sldId="265"/>
            <ac:spMk id="12" creationId="{1E28CF60-97B1-4B67-80AD-4EDE18FB3862}"/>
          </ac:spMkLst>
        </pc:spChg>
        <pc:spChg chg="add mod">
          <ac:chgData name="alex elwood" userId="8fc76e07110b2250" providerId="LiveId" clId="{62B78E0A-3113-482E-8E02-30142793F846}" dt="2021-09-26T10:36:11.084" v="3087" actId="113"/>
          <ac:spMkLst>
            <pc:docMk/>
            <pc:sldMk cId="1948661156" sldId="265"/>
            <ac:spMk id="13" creationId="{0DEDAC9D-A669-4BA7-9612-E2929C1D78D9}"/>
          </ac:spMkLst>
        </pc:spChg>
        <pc:spChg chg="add mod">
          <ac:chgData name="alex elwood" userId="8fc76e07110b2250" providerId="LiveId" clId="{62B78E0A-3113-482E-8E02-30142793F846}" dt="2021-09-26T10:36:13.289" v="3088" actId="113"/>
          <ac:spMkLst>
            <pc:docMk/>
            <pc:sldMk cId="1948661156" sldId="265"/>
            <ac:spMk id="14" creationId="{B426FCAC-1DE1-497A-96B4-16D7D3246A7E}"/>
          </ac:spMkLst>
        </pc:spChg>
      </pc:sldChg>
      <pc:sldChg chg="addSp delSp modSp modAnim">
        <pc:chgData name="alex elwood" userId="8fc76e07110b2250" providerId="LiveId" clId="{62B78E0A-3113-482E-8E02-30142793F846}" dt="2021-09-26T10:45:46.011" v="3442" actId="20577"/>
        <pc:sldMkLst>
          <pc:docMk/>
          <pc:sldMk cId="2416259587" sldId="266"/>
        </pc:sldMkLst>
        <pc:spChg chg="add mod">
          <ac:chgData name="alex elwood" userId="8fc76e07110b2250" providerId="LiveId" clId="{62B78E0A-3113-482E-8E02-30142793F846}" dt="2021-09-26T10:44:52.504" v="3423" actId="1076"/>
          <ac:spMkLst>
            <pc:docMk/>
            <pc:sldMk cId="2416259587" sldId="266"/>
            <ac:spMk id="2" creationId="{E53D6B16-5FAF-4052-A109-4DEF02E37B36}"/>
          </ac:spMkLst>
        </pc:spChg>
        <pc:spChg chg="del">
          <ac:chgData name="alex elwood" userId="8fc76e07110b2250" providerId="LiveId" clId="{62B78E0A-3113-482E-8E02-30142793F846}" dt="2021-09-26T10:37:11.832" v="3092" actId="478"/>
          <ac:spMkLst>
            <pc:docMk/>
            <pc:sldMk cId="2416259587" sldId="266"/>
            <ac:spMk id="3" creationId="{8A3D7F59-870E-4854-945B-BF65201DD553}"/>
          </ac:spMkLst>
        </pc:spChg>
        <pc:spChg chg="add mod">
          <ac:chgData name="alex elwood" userId="8fc76e07110b2250" providerId="LiveId" clId="{62B78E0A-3113-482E-8E02-30142793F846}" dt="2021-09-26T10:45:34.652" v="3435" actId="1076"/>
          <ac:spMkLst>
            <pc:docMk/>
            <pc:sldMk cId="2416259587" sldId="266"/>
            <ac:spMk id="4" creationId="{56D0D9E7-BA31-45D7-9070-02FA15892581}"/>
          </ac:spMkLst>
        </pc:spChg>
        <pc:spChg chg="add mod">
          <ac:chgData name="alex elwood" userId="8fc76e07110b2250" providerId="LiveId" clId="{62B78E0A-3113-482E-8E02-30142793F846}" dt="2021-09-26T10:45:27.701" v="3433" actId="1076"/>
          <ac:spMkLst>
            <pc:docMk/>
            <pc:sldMk cId="2416259587" sldId="266"/>
            <ac:spMk id="5" creationId="{449D4954-3C70-4527-B87A-89CA49E29089}"/>
          </ac:spMkLst>
        </pc:spChg>
        <pc:spChg chg="add mod">
          <ac:chgData name="alex elwood" userId="8fc76e07110b2250" providerId="LiveId" clId="{62B78E0A-3113-482E-8E02-30142793F846}" dt="2021-09-26T10:45:30.470" v="3434" actId="1076"/>
          <ac:spMkLst>
            <pc:docMk/>
            <pc:sldMk cId="2416259587" sldId="266"/>
            <ac:spMk id="6" creationId="{B15C7FE2-2BC9-42EB-AC06-B6E00C40DC98}"/>
          </ac:spMkLst>
        </pc:spChg>
        <pc:spChg chg="add mod">
          <ac:chgData name="alex elwood" userId="8fc76e07110b2250" providerId="LiveId" clId="{62B78E0A-3113-482E-8E02-30142793F846}" dt="2021-09-26T10:45:25.204" v="3432" actId="1076"/>
          <ac:spMkLst>
            <pc:docMk/>
            <pc:sldMk cId="2416259587" sldId="266"/>
            <ac:spMk id="7" creationId="{0A69B093-29A6-4617-8ABC-53A2FF76A617}"/>
          </ac:spMkLst>
        </pc:spChg>
        <pc:spChg chg="add mod">
          <ac:chgData name="alex elwood" userId="8fc76e07110b2250" providerId="LiveId" clId="{62B78E0A-3113-482E-8E02-30142793F846}" dt="2021-09-26T10:45:22.988" v="3431" actId="1076"/>
          <ac:spMkLst>
            <pc:docMk/>
            <pc:sldMk cId="2416259587" sldId="266"/>
            <ac:spMk id="8" creationId="{54821F08-1056-457B-B585-D56F0D13F956}"/>
          </ac:spMkLst>
        </pc:spChg>
        <pc:spChg chg="add mod">
          <ac:chgData name="alex elwood" userId="8fc76e07110b2250" providerId="LiveId" clId="{62B78E0A-3113-482E-8E02-30142793F846}" dt="2021-09-26T10:45:18.197" v="3430" actId="1076"/>
          <ac:spMkLst>
            <pc:docMk/>
            <pc:sldMk cId="2416259587" sldId="266"/>
            <ac:spMk id="9" creationId="{FC09EE6E-547A-4292-92EF-ED32FBBB441B}"/>
          </ac:spMkLst>
        </pc:spChg>
        <pc:spChg chg="add mod">
          <ac:chgData name="alex elwood" userId="8fc76e07110b2250" providerId="LiveId" clId="{62B78E0A-3113-482E-8E02-30142793F846}" dt="2021-09-26T10:45:15.904" v="3429" actId="1076"/>
          <ac:spMkLst>
            <pc:docMk/>
            <pc:sldMk cId="2416259587" sldId="266"/>
            <ac:spMk id="10" creationId="{46C5509D-5109-4556-B37F-3D8BF6F2C860}"/>
          </ac:spMkLst>
        </pc:spChg>
        <pc:spChg chg="add mod">
          <ac:chgData name="alex elwood" userId="8fc76e07110b2250" providerId="LiveId" clId="{62B78E0A-3113-482E-8E02-30142793F846}" dt="2021-09-26T10:45:08.053" v="3427" actId="1076"/>
          <ac:spMkLst>
            <pc:docMk/>
            <pc:sldMk cId="2416259587" sldId="266"/>
            <ac:spMk id="11" creationId="{51FF8B43-7929-4DA0-A29A-F4FEE0583750}"/>
          </ac:spMkLst>
        </pc:spChg>
        <pc:spChg chg="add mod">
          <ac:chgData name="alex elwood" userId="8fc76e07110b2250" providerId="LiveId" clId="{62B78E0A-3113-482E-8E02-30142793F846}" dt="2021-09-26T10:45:12.971" v="3428" actId="1076"/>
          <ac:spMkLst>
            <pc:docMk/>
            <pc:sldMk cId="2416259587" sldId="266"/>
            <ac:spMk id="12" creationId="{7F349BEB-4EA2-4A00-8C85-F940D4080AE8}"/>
          </ac:spMkLst>
        </pc:spChg>
        <pc:spChg chg="add mod">
          <ac:chgData name="alex elwood" userId="8fc76e07110b2250" providerId="LiveId" clId="{62B78E0A-3113-482E-8E02-30142793F846}" dt="2021-09-26T10:45:05.336" v="3426" actId="1076"/>
          <ac:spMkLst>
            <pc:docMk/>
            <pc:sldMk cId="2416259587" sldId="266"/>
            <ac:spMk id="13" creationId="{DF0812EA-DF28-495B-9D15-7A4B8D121860}"/>
          </ac:spMkLst>
        </pc:spChg>
        <pc:spChg chg="add mod">
          <ac:chgData name="alex elwood" userId="8fc76e07110b2250" providerId="LiveId" clId="{62B78E0A-3113-482E-8E02-30142793F846}" dt="2021-09-26T10:44:58.777" v="3424" actId="1076"/>
          <ac:spMkLst>
            <pc:docMk/>
            <pc:sldMk cId="2416259587" sldId="266"/>
            <ac:spMk id="14" creationId="{B88AE877-8154-41B0-A381-74C22504919B}"/>
          </ac:spMkLst>
        </pc:spChg>
        <pc:spChg chg="add mod">
          <ac:chgData name="alex elwood" userId="8fc76e07110b2250" providerId="LiveId" clId="{62B78E0A-3113-482E-8E02-30142793F846}" dt="2021-09-26T10:45:02.320" v="3425" actId="1076"/>
          <ac:spMkLst>
            <pc:docMk/>
            <pc:sldMk cId="2416259587" sldId="266"/>
            <ac:spMk id="15" creationId="{9E186115-B485-4716-8538-781B5188C5ED}"/>
          </ac:spMkLst>
        </pc:spChg>
        <pc:spChg chg="add mod">
          <ac:chgData name="alex elwood" userId="8fc76e07110b2250" providerId="LiveId" clId="{62B78E0A-3113-482E-8E02-30142793F846}" dt="2021-09-26T10:45:46.011" v="3442" actId="20577"/>
          <ac:spMkLst>
            <pc:docMk/>
            <pc:sldMk cId="2416259587" sldId="266"/>
            <ac:spMk id="16" creationId="{028B6DBF-A3B7-41A7-9D49-940BF296AE5A}"/>
          </ac:spMkLst>
        </pc:spChg>
      </pc:sldChg>
      <pc:sldChg chg="addSp modSp">
        <pc:chgData name="alex elwood" userId="8fc76e07110b2250" providerId="LiveId" clId="{62B78E0A-3113-482E-8E02-30142793F846}" dt="2021-09-26T10:49:22.080" v="3447" actId="14100"/>
        <pc:sldMkLst>
          <pc:docMk/>
          <pc:sldMk cId="2043183057" sldId="267"/>
        </pc:sldMkLst>
        <pc:spChg chg="mod">
          <ac:chgData name="alex elwood" userId="8fc76e07110b2250" providerId="LiveId" clId="{62B78E0A-3113-482E-8E02-30142793F846}" dt="2021-09-26T10:49:22.080" v="3447" actId="14100"/>
          <ac:spMkLst>
            <pc:docMk/>
            <pc:sldMk cId="2043183057" sldId="267"/>
            <ac:spMk id="3" creationId="{8A3D7F59-870E-4854-945B-BF65201DD553}"/>
          </ac:spMkLst>
        </pc:spChg>
        <pc:picChg chg="add mod">
          <ac:chgData name="alex elwood" userId="8fc76e07110b2250" providerId="LiveId" clId="{62B78E0A-3113-482E-8E02-30142793F846}" dt="2021-09-26T10:49:22.080" v="3447" actId="14100"/>
          <ac:picMkLst>
            <pc:docMk/>
            <pc:sldMk cId="2043183057" sldId="267"/>
            <ac:picMk id="1026" creationId="{0A4A960B-B429-4CA7-981B-C9ACC2A55B95}"/>
          </ac:picMkLst>
        </pc:picChg>
      </pc:sldChg>
      <pc:sldChg chg="del">
        <pc:chgData name="alex elwood" userId="8fc76e07110b2250" providerId="LiveId" clId="{62B78E0A-3113-482E-8E02-30142793F846}" dt="2021-09-26T10:49:27.243" v="3455" actId="2696"/>
        <pc:sldMkLst>
          <pc:docMk/>
          <pc:sldMk cId="3559052318" sldId="268"/>
        </pc:sldMkLst>
      </pc:sldChg>
      <pc:sldChg chg="del">
        <pc:chgData name="alex elwood" userId="8fc76e07110b2250" providerId="LiveId" clId="{62B78E0A-3113-482E-8E02-30142793F846}" dt="2021-09-26T10:49:27.019" v="3454" actId="2696"/>
        <pc:sldMkLst>
          <pc:docMk/>
          <pc:sldMk cId="2580256625" sldId="269"/>
        </pc:sldMkLst>
      </pc:sldChg>
      <pc:sldChg chg="del">
        <pc:chgData name="alex elwood" userId="8fc76e07110b2250" providerId="LiveId" clId="{62B78E0A-3113-482E-8E02-30142793F846}" dt="2021-09-26T10:49:26.579" v="3453" actId="2696"/>
        <pc:sldMkLst>
          <pc:docMk/>
          <pc:sldMk cId="1040657996" sldId="270"/>
        </pc:sldMkLst>
      </pc:sldChg>
      <pc:sldChg chg="del">
        <pc:chgData name="alex elwood" userId="8fc76e07110b2250" providerId="LiveId" clId="{62B78E0A-3113-482E-8E02-30142793F846}" dt="2021-09-26T10:49:26.458" v="3452" actId="2696"/>
        <pc:sldMkLst>
          <pc:docMk/>
          <pc:sldMk cId="2419089069" sldId="271"/>
        </pc:sldMkLst>
      </pc:sldChg>
      <pc:sldChg chg="del">
        <pc:chgData name="alex elwood" userId="8fc76e07110b2250" providerId="LiveId" clId="{62B78E0A-3113-482E-8E02-30142793F846}" dt="2021-09-26T10:49:26.430" v="3451" actId="2696"/>
        <pc:sldMkLst>
          <pc:docMk/>
          <pc:sldMk cId="2848268276" sldId="272"/>
        </pc:sldMkLst>
      </pc:sldChg>
      <pc:sldChg chg="del">
        <pc:chgData name="alex elwood" userId="8fc76e07110b2250" providerId="LiveId" clId="{62B78E0A-3113-482E-8E02-30142793F846}" dt="2021-09-26T10:49:26.405" v="3450" actId="2696"/>
        <pc:sldMkLst>
          <pc:docMk/>
          <pc:sldMk cId="2766364386" sldId="273"/>
        </pc:sldMkLst>
      </pc:sldChg>
      <pc:sldChg chg="del">
        <pc:chgData name="alex elwood" userId="8fc76e07110b2250" providerId="LiveId" clId="{62B78E0A-3113-482E-8E02-30142793F846}" dt="2021-09-26T10:49:25.849" v="3449" actId="2696"/>
        <pc:sldMkLst>
          <pc:docMk/>
          <pc:sldMk cId="952957337" sldId="274"/>
        </pc:sldMkLst>
      </pc:sldChg>
      <pc:sldChg chg="addSp delSp modSp add ord">
        <pc:chgData name="alex elwood" userId="8fc76e07110b2250" providerId="LiveId" clId="{62B78E0A-3113-482E-8E02-30142793F846}" dt="2021-09-26T07:08:06.800" v="962"/>
        <pc:sldMkLst>
          <pc:docMk/>
          <pc:sldMk cId="975631703" sldId="275"/>
        </pc:sldMkLst>
        <pc:spChg chg="mod">
          <ac:chgData name="alex elwood" userId="8fc76e07110b2250" providerId="LiveId" clId="{62B78E0A-3113-482E-8E02-30142793F846}" dt="2021-09-26T06:41:57.567" v="32" actId="27636"/>
          <ac:spMkLst>
            <pc:docMk/>
            <pc:sldMk cId="975631703" sldId="275"/>
            <ac:spMk id="3" creationId="{99C0CC38-6584-4848-AB68-85853DDE3D5E}"/>
          </ac:spMkLst>
        </pc:spChg>
        <pc:picChg chg="del">
          <ac:chgData name="alex elwood" userId="8fc76e07110b2250" providerId="LiveId" clId="{62B78E0A-3113-482E-8E02-30142793F846}" dt="2021-09-26T06:36:22.337" v="1" actId="478"/>
          <ac:picMkLst>
            <pc:docMk/>
            <pc:sldMk cId="975631703" sldId="275"/>
            <ac:picMk id="2" creationId="{94054ECE-2B3D-4581-875D-F6C5D9315D23}"/>
          </ac:picMkLst>
        </pc:picChg>
        <pc:picChg chg="add mod modCrop">
          <ac:chgData name="alex elwood" userId="8fc76e07110b2250" providerId="LiveId" clId="{62B78E0A-3113-482E-8E02-30142793F846}" dt="2021-09-26T06:37:02.389" v="10"/>
          <ac:picMkLst>
            <pc:docMk/>
            <pc:sldMk cId="975631703" sldId="275"/>
            <ac:picMk id="4" creationId="{D8CB688C-A774-4616-9112-4C9A5AC3D7DD}"/>
          </ac:picMkLst>
        </pc:picChg>
      </pc:sldChg>
      <pc:sldChg chg="modSp add modAnim">
        <pc:chgData name="alex elwood" userId="8fc76e07110b2250" providerId="LiveId" clId="{62B78E0A-3113-482E-8E02-30142793F846}" dt="2021-09-26T07:42:21.311" v="1409" actId="20577"/>
        <pc:sldMkLst>
          <pc:docMk/>
          <pc:sldMk cId="3847557543" sldId="276"/>
        </pc:sldMkLst>
        <pc:spChg chg="mod">
          <ac:chgData name="alex elwood" userId="8fc76e07110b2250" providerId="LiveId" clId="{62B78E0A-3113-482E-8E02-30142793F846}" dt="2021-09-26T07:06:23.695" v="914" actId="20577"/>
          <ac:spMkLst>
            <pc:docMk/>
            <pc:sldMk cId="3847557543" sldId="276"/>
            <ac:spMk id="3" creationId="{99C0CC38-6584-4848-AB68-85853DDE3D5E}"/>
          </ac:spMkLst>
        </pc:spChg>
        <pc:spChg chg="mod">
          <ac:chgData name="alex elwood" userId="8fc76e07110b2250" providerId="LiveId" clId="{62B78E0A-3113-482E-8E02-30142793F846}" dt="2021-09-26T06:51:59.287" v="377" actId="1076"/>
          <ac:spMkLst>
            <pc:docMk/>
            <pc:sldMk cId="3847557543" sldId="276"/>
            <ac:spMk id="19" creationId="{A7E70C05-A05C-43A0-9F4A-12C3A7C49ADC}"/>
          </ac:spMkLst>
        </pc:spChg>
        <pc:spChg chg="mod">
          <ac:chgData name="alex elwood" userId="8fc76e07110b2250" providerId="LiveId" clId="{62B78E0A-3113-482E-8E02-30142793F846}" dt="2021-09-26T06:52:07.047" v="380" actId="1076"/>
          <ac:spMkLst>
            <pc:docMk/>
            <pc:sldMk cId="3847557543" sldId="276"/>
            <ac:spMk id="20" creationId="{AEE43820-4992-439A-9F24-76B0E99D8289}"/>
          </ac:spMkLst>
        </pc:spChg>
        <pc:spChg chg="mod">
          <ac:chgData name="alex elwood" userId="8fc76e07110b2250" providerId="LiveId" clId="{62B78E0A-3113-482E-8E02-30142793F846}" dt="2021-09-26T06:52:01.703" v="378" actId="1076"/>
          <ac:spMkLst>
            <pc:docMk/>
            <pc:sldMk cId="3847557543" sldId="276"/>
            <ac:spMk id="21" creationId="{C1D62946-D9B4-4743-9FCD-2F2AEB670627}"/>
          </ac:spMkLst>
        </pc:spChg>
        <pc:spChg chg="mod">
          <ac:chgData name="alex elwood" userId="8fc76e07110b2250" providerId="LiveId" clId="{62B78E0A-3113-482E-8E02-30142793F846}" dt="2021-09-26T07:03:17.855" v="672" actId="1076"/>
          <ac:spMkLst>
            <pc:docMk/>
            <pc:sldMk cId="3847557543" sldId="276"/>
            <ac:spMk id="22" creationId="{03A98416-0501-4D1B-8076-9E5C856CF4B4}"/>
          </ac:spMkLst>
        </pc:spChg>
        <pc:spChg chg="mod">
          <ac:chgData name="alex elwood" userId="8fc76e07110b2250" providerId="LiveId" clId="{62B78E0A-3113-482E-8E02-30142793F846}" dt="2021-09-26T07:42:21.311" v="1409" actId="20577"/>
          <ac:spMkLst>
            <pc:docMk/>
            <pc:sldMk cId="3847557543" sldId="276"/>
            <ac:spMk id="23" creationId="{AA720EFC-6A08-431D-AC40-B4B5AE1E2A0A}"/>
          </ac:spMkLst>
        </pc:spChg>
      </pc:sldChg>
      <pc:sldChg chg="addSp modSp add modAnim">
        <pc:chgData name="alex elwood" userId="8fc76e07110b2250" providerId="LiveId" clId="{62B78E0A-3113-482E-8E02-30142793F846}" dt="2021-09-26T07:07:39.843" v="961" actId="115"/>
        <pc:sldMkLst>
          <pc:docMk/>
          <pc:sldMk cId="444566653" sldId="277"/>
        </pc:sldMkLst>
        <pc:spChg chg="mod">
          <ac:chgData name="alex elwood" userId="8fc76e07110b2250" providerId="LiveId" clId="{62B78E0A-3113-482E-8E02-30142793F846}" dt="2021-09-26T07:00:01.167" v="628" actId="20577"/>
          <ac:spMkLst>
            <pc:docMk/>
            <pc:sldMk cId="444566653" sldId="277"/>
            <ac:spMk id="3" creationId="{99C0CC38-6584-4848-AB68-85853DDE3D5E}"/>
          </ac:spMkLst>
        </pc:spChg>
        <pc:spChg chg="add mod">
          <ac:chgData name="alex elwood" userId="8fc76e07110b2250" providerId="LiveId" clId="{62B78E0A-3113-482E-8E02-30142793F846}" dt="2021-09-26T07:07:39.843" v="961" actId="115"/>
          <ac:spMkLst>
            <pc:docMk/>
            <pc:sldMk cId="444566653" sldId="277"/>
            <ac:spMk id="8" creationId="{BEE95A71-B1F5-4CE6-BBB6-486B425FA01C}"/>
          </ac:spMkLst>
        </pc:spChg>
        <pc:spChg chg="mod">
          <ac:chgData name="alex elwood" userId="8fc76e07110b2250" providerId="LiveId" clId="{62B78E0A-3113-482E-8E02-30142793F846}" dt="2021-09-26T07:06:49.951" v="915" actId="20577"/>
          <ac:spMkLst>
            <pc:docMk/>
            <pc:sldMk cId="444566653" sldId="277"/>
            <ac:spMk id="20" creationId="{AEE43820-4992-439A-9F24-76B0E99D8289}"/>
          </ac:spMkLst>
        </pc:spChg>
        <pc:spChg chg="mod">
          <ac:chgData name="alex elwood" userId="8fc76e07110b2250" providerId="LiveId" clId="{62B78E0A-3113-482E-8E02-30142793F846}" dt="2021-09-26T07:05:59.583" v="908" actId="20577"/>
          <ac:spMkLst>
            <pc:docMk/>
            <pc:sldMk cId="444566653" sldId="277"/>
            <ac:spMk id="21" creationId="{C1D62946-D9B4-4743-9FCD-2F2AEB670627}"/>
          </ac:spMkLst>
        </pc:spChg>
        <pc:spChg chg="mod">
          <ac:chgData name="alex elwood" userId="8fc76e07110b2250" providerId="LiveId" clId="{62B78E0A-3113-482E-8E02-30142793F846}" dt="2021-09-26T07:05:38.861" v="900" actId="1076"/>
          <ac:spMkLst>
            <pc:docMk/>
            <pc:sldMk cId="444566653" sldId="277"/>
            <ac:spMk id="22" creationId="{03A98416-0501-4D1B-8076-9E5C856CF4B4}"/>
          </ac:spMkLst>
        </pc:spChg>
        <pc:spChg chg="mod">
          <ac:chgData name="alex elwood" userId="8fc76e07110b2250" providerId="LiveId" clId="{62B78E0A-3113-482E-8E02-30142793F846}" dt="2021-09-26T07:04:35.175" v="828" actId="20577"/>
          <ac:spMkLst>
            <pc:docMk/>
            <pc:sldMk cId="444566653" sldId="277"/>
            <ac:spMk id="23" creationId="{AA720EFC-6A08-431D-AC40-B4B5AE1E2A0A}"/>
          </ac:spMkLst>
        </pc:spChg>
      </pc:sldChg>
      <pc:sldChg chg="delSp modSp add modAnim">
        <pc:chgData name="alex elwood" userId="8fc76e07110b2250" providerId="LiveId" clId="{62B78E0A-3113-482E-8E02-30142793F846}" dt="2021-09-26T07:45:51.125" v="1410"/>
        <pc:sldMkLst>
          <pc:docMk/>
          <pc:sldMk cId="1490214497" sldId="278"/>
        </pc:sldMkLst>
        <pc:spChg chg="mod">
          <ac:chgData name="alex elwood" userId="8fc76e07110b2250" providerId="LiveId" clId="{62B78E0A-3113-482E-8E02-30142793F846}" dt="2021-09-26T07:19:02.892" v="1329" actId="20577"/>
          <ac:spMkLst>
            <pc:docMk/>
            <pc:sldMk cId="1490214497" sldId="278"/>
            <ac:spMk id="3" creationId="{99C0CC38-6584-4848-AB68-85853DDE3D5E}"/>
          </ac:spMkLst>
        </pc:spChg>
        <pc:spChg chg="mod">
          <ac:chgData name="alex elwood" userId="8fc76e07110b2250" providerId="LiveId" clId="{62B78E0A-3113-482E-8E02-30142793F846}" dt="2021-09-26T07:11:22.547" v="1079" actId="20577"/>
          <ac:spMkLst>
            <pc:docMk/>
            <pc:sldMk cId="1490214497" sldId="278"/>
            <ac:spMk id="8" creationId="{BEE95A71-B1F5-4CE6-BBB6-486B425FA01C}"/>
          </ac:spMkLst>
        </pc:spChg>
        <pc:spChg chg="mod">
          <ac:chgData name="alex elwood" userId="8fc76e07110b2250" providerId="LiveId" clId="{62B78E0A-3113-482E-8E02-30142793F846}" dt="2021-09-26T07:19:55.908" v="1388" actId="20577"/>
          <ac:spMkLst>
            <pc:docMk/>
            <pc:sldMk cId="1490214497" sldId="278"/>
            <ac:spMk id="19" creationId="{A7E70C05-A05C-43A0-9F4A-12C3A7C49ADC}"/>
          </ac:spMkLst>
        </pc:spChg>
        <pc:spChg chg="mod">
          <ac:chgData name="alex elwood" userId="8fc76e07110b2250" providerId="LiveId" clId="{62B78E0A-3113-482E-8E02-30142793F846}" dt="2021-09-26T07:20:31.947" v="1391" actId="122"/>
          <ac:spMkLst>
            <pc:docMk/>
            <pc:sldMk cId="1490214497" sldId="278"/>
            <ac:spMk id="20" creationId="{AEE43820-4992-439A-9F24-76B0E99D8289}"/>
          </ac:spMkLst>
        </pc:spChg>
        <pc:spChg chg="del">
          <ac:chgData name="alex elwood" userId="8fc76e07110b2250" providerId="LiveId" clId="{62B78E0A-3113-482E-8E02-30142793F846}" dt="2021-09-26T07:18:22.370" v="1290"/>
          <ac:spMkLst>
            <pc:docMk/>
            <pc:sldMk cId="1490214497" sldId="278"/>
            <ac:spMk id="21" creationId="{C1D62946-D9B4-4743-9FCD-2F2AEB670627}"/>
          </ac:spMkLst>
        </pc:spChg>
        <pc:spChg chg="del">
          <ac:chgData name="alex elwood" userId="8fc76e07110b2250" providerId="LiveId" clId="{62B78E0A-3113-482E-8E02-30142793F846}" dt="2021-09-26T07:10:39.286" v="1018"/>
          <ac:spMkLst>
            <pc:docMk/>
            <pc:sldMk cId="1490214497" sldId="278"/>
            <ac:spMk id="22" creationId="{03A98416-0501-4D1B-8076-9E5C856CF4B4}"/>
          </ac:spMkLst>
        </pc:spChg>
        <pc:spChg chg="del">
          <ac:chgData name="alex elwood" userId="8fc76e07110b2250" providerId="LiveId" clId="{62B78E0A-3113-482E-8E02-30142793F846}" dt="2021-09-26T07:15:50.148" v="1193"/>
          <ac:spMkLst>
            <pc:docMk/>
            <pc:sldMk cId="1490214497" sldId="278"/>
            <ac:spMk id="23" creationId="{AA720EFC-6A08-431D-AC40-B4B5AE1E2A0A}"/>
          </ac:spMkLst>
        </pc:spChg>
      </pc:sldChg>
      <pc:sldChg chg="addSp delSp modSp add modAnim">
        <pc:chgData name="alex elwood" userId="8fc76e07110b2250" providerId="LiveId" clId="{62B78E0A-3113-482E-8E02-30142793F846}" dt="2021-09-26T08:34:11.038" v="1811"/>
        <pc:sldMkLst>
          <pc:docMk/>
          <pc:sldMk cId="143461550" sldId="279"/>
        </pc:sldMkLst>
        <pc:spChg chg="add mod">
          <ac:chgData name="alex elwood" userId="8fc76e07110b2250" providerId="LiveId" clId="{62B78E0A-3113-482E-8E02-30142793F846}" dt="2021-09-26T08:30:47.606" v="1744" actId="1076"/>
          <ac:spMkLst>
            <pc:docMk/>
            <pc:sldMk cId="143461550" sldId="279"/>
            <ac:spMk id="2" creationId="{62A491D3-BD9D-4AD9-B1EE-F4C22B4AE686}"/>
          </ac:spMkLst>
        </pc:spChg>
        <pc:spChg chg="mod">
          <ac:chgData name="alex elwood" userId="8fc76e07110b2250" providerId="LiveId" clId="{62B78E0A-3113-482E-8E02-30142793F846}" dt="2021-09-26T08:30:28.665" v="1740" actId="255"/>
          <ac:spMkLst>
            <pc:docMk/>
            <pc:sldMk cId="143461550" sldId="279"/>
            <ac:spMk id="3" creationId="{99C0CC38-6584-4848-AB68-85853DDE3D5E}"/>
          </ac:spMkLst>
        </pc:spChg>
        <pc:spChg chg="add mod">
          <ac:chgData name="alex elwood" userId="8fc76e07110b2250" providerId="LiveId" clId="{62B78E0A-3113-482E-8E02-30142793F846}" dt="2021-09-26T08:33:51.567" v="1809" actId="20577"/>
          <ac:spMkLst>
            <pc:docMk/>
            <pc:sldMk cId="143461550" sldId="279"/>
            <ac:spMk id="7" creationId="{31BBC750-B8C3-4B0F-9210-822F2ACE534C}"/>
          </ac:spMkLst>
        </pc:spChg>
        <pc:spChg chg="del">
          <ac:chgData name="alex elwood" userId="8fc76e07110b2250" providerId="LiveId" clId="{62B78E0A-3113-482E-8E02-30142793F846}" dt="2021-09-26T07:20:49.612" v="1393"/>
          <ac:spMkLst>
            <pc:docMk/>
            <pc:sldMk cId="143461550" sldId="279"/>
            <ac:spMk id="8" creationId="{BEE95A71-B1F5-4CE6-BBB6-486B425FA01C}"/>
          </ac:spMkLst>
        </pc:spChg>
        <pc:spChg chg="mod">
          <ac:chgData name="alex elwood" userId="8fc76e07110b2250" providerId="LiveId" clId="{62B78E0A-3113-482E-8E02-30142793F846}" dt="2021-09-26T08:30:50.758" v="1745" actId="1076"/>
          <ac:spMkLst>
            <pc:docMk/>
            <pc:sldMk cId="143461550" sldId="279"/>
            <ac:spMk id="19" creationId="{A7E70C05-A05C-43A0-9F4A-12C3A7C49ADC}"/>
          </ac:spMkLst>
        </pc:spChg>
        <pc:spChg chg="mod">
          <ac:chgData name="alex elwood" userId="8fc76e07110b2250" providerId="LiveId" clId="{62B78E0A-3113-482E-8E02-30142793F846}" dt="2021-09-26T08:30:41.770" v="1743" actId="1076"/>
          <ac:spMkLst>
            <pc:docMk/>
            <pc:sldMk cId="143461550" sldId="279"/>
            <ac:spMk id="20" creationId="{AEE43820-4992-439A-9F24-76B0E99D8289}"/>
          </ac:spMkLst>
        </pc:spChg>
      </pc:sldChg>
      <pc:sldChg chg="modSp add ord">
        <pc:chgData name="alex elwood" userId="8fc76e07110b2250" providerId="LiveId" clId="{62B78E0A-3113-482E-8E02-30142793F846}" dt="2021-09-26T09:03:46.927" v="2408" actId="20577"/>
        <pc:sldMkLst>
          <pc:docMk/>
          <pc:sldMk cId="1294661242" sldId="280"/>
        </pc:sldMkLst>
        <pc:spChg chg="mod">
          <ac:chgData name="alex elwood" userId="8fc76e07110b2250" providerId="LiveId" clId="{62B78E0A-3113-482E-8E02-30142793F846}" dt="2021-09-26T09:03:46.927" v="2408" actId="20577"/>
          <ac:spMkLst>
            <pc:docMk/>
            <pc:sldMk cId="1294661242" sldId="280"/>
            <ac:spMk id="3" creationId="{5F35DF5B-EE57-4391-8A60-EDA7AE05EB4E}"/>
          </ac:spMkLst>
        </pc:spChg>
      </pc:sldChg>
      <pc:sldMasterChg chg="setBg modSldLayout">
        <pc:chgData name="alex elwood" userId="8fc76e07110b2250" providerId="LiveId" clId="{62B78E0A-3113-482E-8E02-30142793F846}" dt="2021-09-26T07:09:55.264" v="966"/>
        <pc:sldMasterMkLst>
          <pc:docMk/>
          <pc:sldMasterMk cId="0" sldId="2147483696"/>
        </pc:sldMasterMkLst>
        <pc:sldLayoutChg chg="setBg">
          <pc:chgData name="alex elwood" userId="8fc76e07110b2250" providerId="LiveId" clId="{62B78E0A-3113-482E-8E02-30142793F846}" dt="2021-09-26T07:09:55.264" v="966"/>
          <pc:sldLayoutMkLst>
            <pc:docMk/>
            <pc:sldMasterMk cId="0" sldId="2147483696"/>
            <pc:sldLayoutMk cId="0" sldId="2147483697"/>
          </pc:sldLayoutMkLst>
        </pc:sldLayoutChg>
        <pc:sldLayoutChg chg="setBg">
          <pc:chgData name="alex elwood" userId="8fc76e07110b2250" providerId="LiveId" clId="{62B78E0A-3113-482E-8E02-30142793F846}" dt="2021-09-26T07:09:55.264" v="966"/>
          <pc:sldLayoutMkLst>
            <pc:docMk/>
            <pc:sldMasterMk cId="0" sldId="2147483696"/>
            <pc:sldLayoutMk cId="0" sldId="2147483698"/>
          </pc:sldLayoutMkLst>
        </pc:sldLayoutChg>
        <pc:sldLayoutChg chg="setBg">
          <pc:chgData name="alex elwood" userId="8fc76e07110b2250" providerId="LiveId" clId="{62B78E0A-3113-482E-8E02-30142793F846}" dt="2021-09-26T07:09:55.264" v="966"/>
          <pc:sldLayoutMkLst>
            <pc:docMk/>
            <pc:sldMasterMk cId="0" sldId="2147483696"/>
            <pc:sldLayoutMk cId="0" sldId="2147483699"/>
          </pc:sldLayoutMkLst>
        </pc:sldLayoutChg>
        <pc:sldLayoutChg chg="setBg">
          <pc:chgData name="alex elwood" userId="8fc76e07110b2250" providerId="LiveId" clId="{62B78E0A-3113-482E-8E02-30142793F846}" dt="2021-09-26T07:09:55.264" v="966"/>
          <pc:sldLayoutMkLst>
            <pc:docMk/>
            <pc:sldMasterMk cId="0" sldId="2147483696"/>
            <pc:sldLayoutMk cId="0" sldId="2147483700"/>
          </pc:sldLayoutMkLst>
        </pc:sldLayoutChg>
        <pc:sldLayoutChg chg="setBg">
          <pc:chgData name="alex elwood" userId="8fc76e07110b2250" providerId="LiveId" clId="{62B78E0A-3113-482E-8E02-30142793F846}" dt="2021-09-26T07:09:55.264" v="966"/>
          <pc:sldLayoutMkLst>
            <pc:docMk/>
            <pc:sldMasterMk cId="0" sldId="2147483696"/>
            <pc:sldLayoutMk cId="0" sldId="2147483701"/>
          </pc:sldLayoutMkLst>
        </pc:sldLayoutChg>
        <pc:sldLayoutChg chg="setBg">
          <pc:chgData name="alex elwood" userId="8fc76e07110b2250" providerId="LiveId" clId="{62B78E0A-3113-482E-8E02-30142793F846}" dt="2021-09-26T07:09:55.264" v="966"/>
          <pc:sldLayoutMkLst>
            <pc:docMk/>
            <pc:sldMasterMk cId="0" sldId="2147483696"/>
            <pc:sldLayoutMk cId="0" sldId="2147483702"/>
          </pc:sldLayoutMkLst>
        </pc:sldLayoutChg>
        <pc:sldLayoutChg chg="setBg">
          <pc:chgData name="alex elwood" userId="8fc76e07110b2250" providerId="LiveId" clId="{62B78E0A-3113-482E-8E02-30142793F846}" dt="2021-09-26T07:09:55.264" v="966"/>
          <pc:sldLayoutMkLst>
            <pc:docMk/>
            <pc:sldMasterMk cId="0" sldId="2147483696"/>
            <pc:sldLayoutMk cId="0" sldId="2147483703"/>
          </pc:sldLayoutMkLst>
        </pc:sldLayoutChg>
        <pc:sldLayoutChg chg="setBg">
          <pc:chgData name="alex elwood" userId="8fc76e07110b2250" providerId="LiveId" clId="{62B78E0A-3113-482E-8E02-30142793F846}" dt="2021-09-26T07:09:55.264" v="966"/>
          <pc:sldLayoutMkLst>
            <pc:docMk/>
            <pc:sldMasterMk cId="0" sldId="2147483696"/>
            <pc:sldLayoutMk cId="0" sldId="2147483704"/>
          </pc:sldLayoutMkLst>
        </pc:sldLayoutChg>
        <pc:sldLayoutChg chg="setBg">
          <pc:chgData name="alex elwood" userId="8fc76e07110b2250" providerId="LiveId" clId="{62B78E0A-3113-482E-8E02-30142793F846}" dt="2021-09-26T07:09:55.264" v="966"/>
          <pc:sldLayoutMkLst>
            <pc:docMk/>
            <pc:sldMasterMk cId="0" sldId="2147483696"/>
            <pc:sldLayoutMk cId="0" sldId="2147483705"/>
          </pc:sldLayoutMkLst>
        </pc:sldLayoutChg>
        <pc:sldLayoutChg chg="setBg">
          <pc:chgData name="alex elwood" userId="8fc76e07110b2250" providerId="LiveId" clId="{62B78E0A-3113-482E-8E02-30142793F846}" dt="2021-09-26T07:09:55.264" v="966"/>
          <pc:sldLayoutMkLst>
            <pc:docMk/>
            <pc:sldMasterMk cId="0" sldId="2147483696"/>
            <pc:sldLayoutMk cId="0" sldId="2147483706"/>
          </pc:sldLayoutMkLst>
        </pc:sldLayoutChg>
        <pc:sldLayoutChg chg="setBg">
          <pc:chgData name="alex elwood" userId="8fc76e07110b2250" providerId="LiveId" clId="{62B78E0A-3113-482E-8E02-30142793F846}" dt="2021-09-26T07:09:55.264" v="966"/>
          <pc:sldLayoutMkLst>
            <pc:docMk/>
            <pc:sldMasterMk cId="0" sldId="2147483696"/>
            <pc:sldLayoutMk cId="0" sldId="2147483707"/>
          </pc:sldLayoutMkLst>
        </pc:sldLayoutChg>
      </pc:sldMasterChg>
      <pc:sldMasterChg chg="setBg modSldLayout">
        <pc:chgData name="alex elwood" userId="8fc76e07110b2250" providerId="LiveId" clId="{62B78E0A-3113-482E-8E02-30142793F846}" dt="2021-09-26T07:09:55.264" v="966"/>
        <pc:sldMasterMkLst>
          <pc:docMk/>
          <pc:sldMasterMk cId="2428387879" sldId="2147483708"/>
        </pc:sldMasterMkLst>
        <pc:sldLayoutChg chg="setBg">
          <pc:chgData name="alex elwood" userId="8fc76e07110b2250" providerId="LiveId" clId="{62B78E0A-3113-482E-8E02-30142793F846}" dt="2021-09-26T07:09:55.264" v="966"/>
          <pc:sldLayoutMkLst>
            <pc:docMk/>
            <pc:sldMasterMk cId="2428387879" sldId="2147483708"/>
            <pc:sldLayoutMk cId="2390217447" sldId="2147483709"/>
          </pc:sldLayoutMkLst>
        </pc:sldLayoutChg>
        <pc:sldLayoutChg chg="setBg">
          <pc:chgData name="alex elwood" userId="8fc76e07110b2250" providerId="LiveId" clId="{62B78E0A-3113-482E-8E02-30142793F846}" dt="2021-09-26T07:09:55.264" v="966"/>
          <pc:sldLayoutMkLst>
            <pc:docMk/>
            <pc:sldMasterMk cId="2428387879" sldId="2147483708"/>
            <pc:sldLayoutMk cId="3955681773" sldId="2147483710"/>
          </pc:sldLayoutMkLst>
        </pc:sldLayoutChg>
        <pc:sldLayoutChg chg="setBg">
          <pc:chgData name="alex elwood" userId="8fc76e07110b2250" providerId="LiveId" clId="{62B78E0A-3113-482E-8E02-30142793F846}" dt="2021-09-26T07:09:55.264" v="966"/>
          <pc:sldLayoutMkLst>
            <pc:docMk/>
            <pc:sldMasterMk cId="2428387879" sldId="2147483708"/>
            <pc:sldLayoutMk cId="1998909167" sldId="2147483711"/>
          </pc:sldLayoutMkLst>
        </pc:sldLayoutChg>
        <pc:sldLayoutChg chg="setBg">
          <pc:chgData name="alex elwood" userId="8fc76e07110b2250" providerId="LiveId" clId="{62B78E0A-3113-482E-8E02-30142793F846}" dt="2021-09-26T07:09:55.264" v="966"/>
          <pc:sldLayoutMkLst>
            <pc:docMk/>
            <pc:sldMasterMk cId="2428387879" sldId="2147483708"/>
            <pc:sldLayoutMk cId="1945043192" sldId="2147483712"/>
          </pc:sldLayoutMkLst>
        </pc:sldLayoutChg>
        <pc:sldLayoutChg chg="setBg">
          <pc:chgData name="alex elwood" userId="8fc76e07110b2250" providerId="LiveId" clId="{62B78E0A-3113-482E-8E02-30142793F846}" dt="2021-09-26T07:09:55.264" v="966"/>
          <pc:sldLayoutMkLst>
            <pc:docMk/>
            <pc:sldMasterMk cId="2428387879" sldId="2147483708"/>
            <pc:sldLayoutMk cId="982339235" sldId="2147483713"/>
          </pc:sldLayoutMkLst>
        </pc:sldLayoutChg>
        <pc:sldLayoutChg chg="setBg">
          <pc:chgData name="alex elwood" userId="8fc76e07110b2250" providerId="LiveId" clId="{62B78E0A-3113-482E-8E02-30142793F846}" dt="2021-09-26T07:09:55.264" v="966"/>
          <pc:sldLayoutMkLst>
            <pc:docMk/>
            <pc:sldMasterMk cId="2428387879" sldId="2147483708"/>
            <pc:sldLayoutMk cId="753296405" sldId="2147483714"/>
          </pc:sldLayoutMkLst>
        </pc:sldLayoutChg>
        <pc:sldLayoutChg chg="setBg">
          <pc:chgData name="alex elwood" userId="8fc76e07110b2250" providerId="LiveId" clId="{62B78E0A-3113-482E-8E02-30142793F846}" dt="2021-09-26T07:09:55.264" v="966"/>
          <pc:sldLayoutMkLst>
            <pc:docMk/>
            <pc:sldMasterMk cId="2428387879" sldId="2147483708"/>
            <pc:sldLayoutMk cId="2992010140" sldId="2147483715"/>
          </pc:sldLayoutMkLst>
        </pc:sldLayoutChg>
        <pc:sldLayoutChg chg="setBg">
          <pc:chgData name="alex elwood" userId="8fc76e07110b2250" providerId="LiveId" clId="{62B78E0A-3113-482E-8E02-30142793F846}" dt="2021-09-26T07:09:55.264" v="966"/>
          <pc:sldLayoutMkLst>
            <pc:docMk/>
            <pc:sldMasterMk cId="2428387879" sldId="2147483708"/>
            <pc:sldLayoutMk cId="2237415789" sldId="2147483716"/>
          </pc:sldLayoutMkLst>
        </pc:sldLayoutChg>
        <pc:sldLayoutChg chg="setBg">
          <pc:chgData name="alex elwood" userId="8fc76e07110b2250" providerId="LiveId" clId="{62B78E0A-3113-482E-8E02-30142793F846}" dt="2021-09-26T07:09:55.264" v="966"/>
          <pc:sldLayoutMkLst>
            <pc:docMk/>
            <pc:sldMasterMk cId="2428387879" sldId="2147483708"/>
            <pc:sldLayoutMk cId="1459260149" sldId="2147483717"/>
          </pc:sldLayoutMkLst>
        </pc:sldLayoutChg>
        <pc:sldLayoutChg chg="setBg">
          <pc:chgData name="alex elwood" userId="8fc76e07110b2250" providerId="LiveId" clId="{62B78E0A-3113-482E-8E02-30142793F846}" dt="2021-09-26T07:09:55.264" v="966"/>
          <pc:sldLayoutMkLst>
            <pc:docMk/>
            <pc:sldMasterMk cId="2428387879" sldId="2147483708"/>
            <pc:sldLayoutMk cId="2752497210" sldId="2147483718"/>
          </pc:sldLayoutMkLst>
        </pc:sldLayoutChg>
        <pc:sldLayoutChg chg="setBg">
          <pc:chgData name="alex elwood" userId="8fc76e07110b2250" providerId="LiveId" clId="{62B78E0A-3113-482E-8E02-30142793F846}" dt="2021-09-26T07:09:55.264" v="966"/>
          <pc:sldLayoutMkLst>
            <pc:docMk/>
            <pc:sldMasterMk cId="2428387879" sldId="2147483708"/>
            <pc:sldLayoutMk cId="1127641897" sldId="214748371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10/20/2023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10/20/2023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10/20/2023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10/20/2023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2174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10/20/2023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681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10/20/2023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9091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10/20/2023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043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10/20/2023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3392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10/20/2023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2964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10/20/2023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0101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10/20/2023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415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10/20/2023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10/20/2023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2601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10/20/2023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4972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10/20/2023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641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10/20/2023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10/20/2023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10/20/2023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10/20/2023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10/20/2023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10/20/2023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10/20/2023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owEdges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10/20/2023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owEdges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10/20/2023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387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slide" Target="slide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5.png"/><Relationship Id="rId3" Type="http://schemas.openxmlformats.org/officeDocument/2006/relationships/hyperlink" Target="https://en.wikipedia.org/wiki/Work_of_the_United_States_Government" TargetMode="External"/><Relationship Id="rId7" Type="http://schemas.openxmlformats.org/officeDocument/2006/relationships/hyperlink" Target="https://creativecommons.org/licenses/by-sa/4.0/deed.en" TargetMode="External"/><Relationship Id="rId12" Type="http://schemas.openxmlformats.org/officeDocument/2006/relationships/image" Target="../media/image14.jpeg"/><Relationship Id="rId2" Type="http://schemas.openxmlformats.org/officeDocument/2006/relationships/hyperlink" Target="https://en.wikipedia.org/wiki/United_States_Agency_for_International_Development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en:Creative_Commons" TargetMode="External"/><Relationship Id="rId11" Type="http://schemas.openxmlformats.org/officeDocument/2006/relationships/image" Target="../media/image16.png"/><Relationship Id="rId5" Type="http://schemas.openxmlformats.org/officeDocument/2006/relationships/hyperlink" Target="https://en.wikipedia.org/wiki/public_domain" TargetMode="External"/><Relationship Id="rId10" Type="http://schemas.openxmlformats.org/officeDocument/2006/relationships/hyperlink" Target="https://creativecommons.org/licenses/by/4.0/deed.en" TargetMode="External"/><Relationship Id="rId4" Type="http://schemas.openxmlformats.org/officeDocument/2006/relationships/hyperlink" Target="https://en.wikipedia.org/wiki/Federal_Government_of_the_United_States" TargetMode="External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rW2g5cwxrqQ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60B85-8276-427A-8AB8-CDF36EEF30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544791"/>
            <a:ext cx="8991600" cy="2009955"/>
          </a:xfrm>
        </p:spPr>
        <p:txBody>
          <a:bodyPr>
            <a:normAutofit/>
          </a:bodyPr>
          <a:lstStyle/>
          <a:p>
            <a:r>
              <a:rPr lang="en-GB" dirty="0"/>
              <a:t>b1   The boy who liked playing video games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9106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A3D7F59-870E-4854-945B-BF65201DD5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1239894"/>
          </a:xfrm>
        </p:spPr>
        <p:txBody>
          <a:bodyPr>
            <a:normAutofit/>
          </a:bodyPr>
          <a:lstStyle/>
          <a:p>
            <a:r>
              <a:rPr lang="en-GB" sz="3200" dirty="0"/>
              <a:t>    Most verbs have a continuous form; these are used to show an activity in motion at the present time, or at a specified time in the past: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6F41960-FEFD-47C9-83A3-958591FC3650}"/>
              </a:ext>
            </a:extLst>
          </p:cNvPr>
          <p:cNvSpPr txBox="1">
            <a:spLocks/>
          </p:cNvSpPr>
          <p:nvPr/>
        </p:nvSpPr>
        <p:spPr>
          <a:xfrm>
            <a:off x="-836909" y="1485336"/>
            <a:ext cx="12192000" cy="220579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/>
              <a:t>John is eating (now).</a:t>
            </a:r>
          </a:p>
          <a:p>
            <a:r>
              <a:rPr lang="en-GB" sz="3200" dirty="0"/>
              <a:t>Jane is helping her father (now).</a:t>
            </a:r>
          </a:p>
          <a:p>
            <a:r>
              <a:rPr lang="en-GB" sz="3200" dirty="0"/>
              <a:t>Georgina was playing football yesterday afternoon.</a:t>
            </a:r>
          </a:p>
          <a:p>
            <a:r>
              <a:rPr lang="en-GB" sz="3200" dirty="0"/>
              <a:t>They were all watching a film together last night</a:t>
            </a:r>
          </a:p>
          <a:p>
            <a:endParaRPr lang="en-GB" sz="3200" dirty="0"/>
          </a:p>
        </p:txBody>
      </p:sp>
      <p:sp>
        <p:nvSpPr>
          <p:cNvPr id="6" name="Action Button: Go Back or Previous 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F5A65AFE-FC18-47A6-C15A-DCBA1928280E}"/>
              </a:ext>
            </a:extLst>
          </p:cNvPr>
          <p:cNvSpPr/>
          <p:nvPr/>
        </p:nvSpPr>
        <p:spPr>
          <a:xfrm>
            <a:off x="0" y="0"/>
            <a:ext cx="603849" cy="552091"/>
          </a:xfrm>
          <a:prstGeom prst="actionButtonBackPrevio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ction Button: Go Forward or Next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1D11400-7F54-86EA-F0FD-54309923C35C}"/>
              </a:ext>
            </a:extLst>
          </p:cNvPr>
          <p:cNvSpPr/>
          <p:nvPr/>
        </p:nvSpPr>
        <p:spPr>
          <a:xfrm>
            <a:off x="11588151" y="-1"/>
            <a:ext cx="603850" cy="552091"/>
          </a:xfrm>
          <a:prstGeom prst="actionButtonForwardNex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006115E-C383-DE70-44CA-EFA4E801F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7573"/>
            <a:ext cx="4070293" cy="263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91732EA9-1E07-D24F-1A5F-BBE2DE50A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898" y="4106173"/>
            <a:ext cx="3669102" cy="275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hlinkClick r:id="rId4" action="ppaction://hlinksldjump"/>
            <a:extLst>
              <a:ext uri="{FF2B5EF4-FFF2-40B4-BE49-F238E27FC236}">
                <a16:creationId xmlns:a16="http://schemas.microsoft.com/office/drawing/2014/main" id="{BEF895F4-9007-E537-B0F7-ECEB234711C3}"/>
              </a:ext>
            </a:extLst>
          </p:cNvPr>
          <p:cNvSpPr txBox="1"/>
          <p:nvPr/>
        </p:nvSpPr>
        <p:spPr>
          <a:xfrm>
            <a:off x="5259091" y="6465018"/>
            <a:ext cx="231708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900" b="1" dirty="0">
                <a:latin typeface="Helvetica Neue"/>
              </a:rPr>
              <a:t>Picture credits and licenses: slide 20</a:t>
            </a:r>
            <a:endParaRPr lang="en-GB" sz="900" b="1" dirty="0"/>
          </a:p>
        </p:txBody>
      </p:sp>
    </p:spTree>
    <p:extLst>
      <p:ext uri="{BB962C8B-B14F-4D97-AF65-F5344CB8AC3E}">
        <p14:creationId xmlns:p14="http://schemas.microsoft.com/office/powerpoint/2010/main" val="266578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A3D7F59-870E-4854-945B-BF65201DD5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1239894"/>
          </a:xfrm>
        </p:spPr>
        <p:txBody>
          <a:bodyPr>
            <a:noAutofit/>
          </a:bodyPr>
          <a:lstStyle/>
          <a:p>
            <a:r>
              <a:rPr lang="en-GB" sz="3200" dirty="0"/>
              <a:t>Some verbs can’t be used – usually – in a continuous form. These "stative" verbs are about state, not action, and they can’t express the continuous aspect. Here are some of the most common :</a:t>
            </a:r>
          </a:p>
        </p:txBody>
      </p:sp>
      <p:sp>
        <p:nvSpPr>
          <p:cNvPr id="4" name="Action Button: Go Back or Previous 3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CC2B6BC5-2166-EDEC-EBE9-79CDDB90592F}"/>
              </a:ext>
            </a:extLst>
          </p:cNvPr>
          <p:cNvSpPr/>
          <p:nvPr/>
        </p:nvSpPr>
        <p:spPr>
          <a:xfrm>
            <a:off x="0" y="0"/>
            <a:ext cx="603849" cy="552091"/>
          </a:xfrm>
          <a:prstGeom prst="actionButtonBackPrevio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ction Button: Go Forward or Next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D972E0A-8E73-C644-4C8F-2B0F785E1E5C}"/>
              </a:ext>
            </a:extLst>
          </p:cNvPr>
          <p:cNvSpPr/>
          <p:nvPr/>
        </p:nvSpPr>
        <p:spPr>
          <a:xfrm>
            <a:off x="11588151" y="-1"/>
            <a:ext cx="603850" cy="552091"/>
          </a:xfrm>
          <a:prstGeom prst="actionButtonForwardNex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0B8C4D27-D4BB-3F72-6837-25A1ACEEE6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757825"/>
              </p:ext>
            </p:extLst>
          </p:nvPr>
        </p:nvGraphicFramePr>
        <p:xfrm>
          <a:off x="603849" y="2056759"/>
          <a:ext cx="10984302" cy="4275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2151">
                  <a:extLst>
                    <a:ext uri="{9D8B030D-6E8A-4147-A177-3AD203B41FA5}">
                      <a16:colId xmlns:a16="http://schemas.microsoft.com/office/drawing/2014/main" val="2164771049"/>
                    </a:ext>
                  </a:extLst>
                </a:gridCol>
                <a:gridCol w="5492151">
                  <a:extLst>
                    <a:ext uri="{9D8B030D-6E8A-4147-A177-3AD203B41FA5}">
                      <a16:colId xmlns:a16="http://schemas.microsoft.com/office/drawing/2014/main" val="637680039"/>
                    </a:ext>
                  </a:extLst>
                </a:gridCol>
              </a:tblGrid>
              <a:tr h="855006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1"/>
                          </a:solidFill>
                        </a:rPr>
                        <a:t>I want a coffee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Not: </a:t>
                      </a:r>
                      <a:r>
                        <a:rPr lang="en-GB" sz="2800" b="1" i="1" strike="sngStrike" dirty="0">
                          <a:solidFill>
                            <a:schemeClr val="tx1"/>
                          </a:solidFill>
                        </a:rPr>
                        <a:t>I am wanting a coffee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540383"/>
                  </a:ext>
                </a:extLst>
              </a:tr>
              <a:tr h="855006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1"/>
                          </a:solidFill>
                        </a:rPr>
                        <a:t>I don’t believe you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Not: </a:t>
                      </a:r>
                      <a:r>
                        <a:rPr lang="en-GB" sz="2800" b="1" i="1" strike="sngStrike" dirty="0">
                          <a:solidFill>
                            <a:schemeClr val="tx1"/>
                          </a:solidFill>
                        </a:rPr>
                        <a:t>I am not believing you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214443"/>
                  </a:ext>
                </a:extLst>
              </a:tr>
              <a:tr h="855006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1"/>
                          </a:solidFill>
                        </a:rPr>
                        <a:t>Does this pen belong to you?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Not: </a:t>
                      </a:r>
                      <a:r>
                        <a:rPr lang="en-GB" sz="2800" b="1" i="1" strike="sngStrike" dirty="0">
                          <a:solidFill>
                            <a:schemeClr val="tx1"/>
                          </a:solidFill>
                        </a:rPr>
                        <a:t>Is this pen belonging to you?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961515"/>
                  </a:ext>
                </a:extLst>
              </a:tr>
              <a:tr h="855006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1"/>
                          </a:solidFill>
                        </a:rPr>
                        <a:t>It seemed wrong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Not: </a:t>
                      </a:r>
                      <a:r>
                        <a:rPr lang="en-GB" sz="2800" b="1" i="1" strike="sngStrike" dirty="0">
                          <a:solidFill>
                            <a:schemeClr val="tx1"/>
                          </a:solidFill>
                        </a:rPr>
                        <a:t>It was seeming wrong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121762"/>
                  </a:ext>
                </a:extLst>
              </a:tr>
              <a:tr h="855006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1"/>
                          </a:solidFill>
                        </a:rPr>
                        <a:t>I don’t hear anything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Not: </a:t>
                      </a:r>
                      <a:r>
                        <a:rPr lang="en-GB" sz="2800" b="1" i="1" dirty="0">
                          <a:solidFill>
                            <a:schemeClr val="tx1"/>
                          </a:solidFill>
                        </a:rPr>
                        <a:t>I am not hearing anything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1203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9078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AB4AB2-72D8-4445-9172-22261B024456}"/>
              </a:ext>
            </a:extLst>
          </p:cNvPr>
          <p:cNvSpPr/>
          <p:nvPr/>
        </p:nvSpPr>
        <p:spPr>
          <a:xfrm>
            <a:off x="0" y="0"/>
            <a:ext cx="11987463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u="sng" dirty="0"/>
              <a:t>Dual Meaning Verbs</a:t>
            </a:r>
          </a:p>
          <a:p>
            <a:pPr algn="ctr"/>
            <a:endParaRPr lang="en-GB" sz="2800" dirty="0"/>
          </a:p>
          <a:p>
            <a:pPr algn="ctr"/>
            <a:r>
              <a:rPr lang="en-GB" sz="2800" dirty="0"/>
              <a:t>Some verbs have two different meanings or senses. </a:t>
            </a:r>
          </a:p>
          <a:p>
            <a:pPr algn="ctr"/>
            <a:r>
              <a:rPr lang="en-GB" sz="2800" dirty="0"/>
              <a:t>For example, the verb ‘think’ has two different meanings:</a:t>
            </a:r>
          </a:p>
          <a:p>
            <a:pPr algn="ctr"/>
            <a:endParaRPr lang="en-GB" sz="2800" dirty="0"/>
          </a:p>
          <a:p>
            <a:pPr algn="ctr"/>
            <a:r>
              <a:rPr lang="en-GB" sz="2800" i="1" dirty="0">
                <a:solidFill>
                  <a:srgbClr val="FFFF00"/>
                </a:solidFill>
              </a:rPr>
              <a:t>Ex 1: to believe, to have an opinion:</a:t>
            </a:r>
          </a:p>
          <a:p>
            <a:pPr algn="ctr"/>
            <a:r>
              <a:rPr lang="en-GB" sz="2800" dirty="0">
                <a:solidFill>
                  <a:srgbClr val="FFFF00"/>
                </a:solidFill>
              </a:rPr>
              <a:t>‘I think red is a warm colour.’</a:t>
            </a:r>
          </a:p>
          <a:p>
            <a:pPr algn="ctr"/>
            <a:endParaRPr lang="en-GB" sz="2800" dirty="0"/>
          </a:p>
          <a:p>
            <a:pPr algn="ctr"/>
            <a:r>
              <a:rPr lang="en-GB" sz="2800" i="1" dirty="0">
                <a:solidFill>
                  <a:srgbClr val="FFFF00"/>
                </a:solidFill>
              </a:rPr>
              <a:t>Ex 2: to reflect, to use your brain to solve a problem:</a:t>
            </a:r>
          </a:p>
          <a:p>
            <a:pPr algn="ctr"/>
            <a:r>
              <a:rPr lang="en-GB" sz="2800" dirty="0">
                <a:solidFill>
                  <a:srgbClr val="FFFF00"/>
                </a:solidFill>
              </a:rPr>
              <a:t>‘I am thinking about my homework.’</a:t>
            </a:r>
          </a:p>
          <a:p>
            <a:pPr algn="ctr"/>
            <a:endParaRPr lang="en-GB" sz="2800" dirty="0"/>
          </a:p>
          <a:p>
            <a:pPr algn="ctr"/>
            <a:r>
              <a:rPr lang="en-GB" sz="2800" dirty="0"/>
              <a:t>In Ex 1 there is no real action, no activity. This sense is called "stative". </a:t>
            </a:r>
          </a:p>
          <a:p>
            <a:pPr algn="ctr"/>
            <a:r>
              <a:rPr lang="en-GB" sz="2800" dirty="0"/>
              <a:t>In Ex 2 there is a kind of action, a kind of activity. This sense is called "dynamic".</a:t>
            </a:r>
          </a:p>
          <a:p>
            <a:pPr algn="ctr"/>
            <a:endParaRPr lang="en-GB" sz="2800" dirty="0"/>
          </a:p>
          <a:p>
            <a:pPr algn="ctr"/>
            <a:r>
              <a:rPr lang="en-GB" sz="2800" dirty="0"/>
              <a:t>Stative verbs do not usually have a continuous form.  However, if the meaning is dynamic then both forms are possible, depending on the meaning.</a:t>
            </a:r>
          </a:p>
        </p:txBody>
      </p:sp>
      <p:sp>
        <p:nvSpPr>
          <p:cNvPr id="2" name="Action Button: Go Back or Previous 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E583AFF5-4A17-34E4-C1A9-50F7F2D9C3AB}"/>
              </a:ext>
            </a:extLst>
          </p:cNvPr>
          <p:cNvSpPr/>
          <p:nvPr/>
        </p:nvSpPr>
        <p:spPr>
          <a:xfrm>
            <a:off x="0" y="0"/>
            <a:ext cx="603849" cy="552091"/>
          </a:xfrm>
          <a:prstGeom prst="actionButtonBackPrevio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Action Button: Go Forward or Next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771AABA-05B0-BE6F-BF51-986B14EDDE77}"/>
              </a:ext>
            </a:extLst>
          </p:cNvPr>
          <p:cNvSpPr/>
          <p:nvPr/>
        </p:nvSpPr>
        <p:spPr>
          <a:xfrm>
            <a:off x="11588151" y="-1"/>
            <a:ext cx="603850" cy="552091"/>
          </a:xfrm>
          <a:prstGeom prst="actionButtonForwardNex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18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AB4AB2-72D8-4445-9172-22261B024456}"/>
              </a:ext>
            </a:extLst>
          </p:cNvPr>
          <p:cNvSpPr/>
          <p:nvPr/>
        </p:nvSpPr>
        <p:spPr>
          <a:xfrm>
            <a:off x="0" y="1371600"/>
            <a:ext cx="1198746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u="sng" dirty="0"/>
              <a:t>Level One Questions</a:t>
            </a:r>
          </a:p>
          <a:p>
            <a:pPr algn="ctr"/>
            <a:endParaRPr lang="en-GB" sz="2800" u="sng" dirty="0"/>
          </a:p>
          <a:p>
            <a:pPr algn="ctr"/>
            <a:endParaRPr lang="en-GB" sz="2800" u="sng" dirty="0"/>
          </a:p>
          <a:p>
            <a:pPr algn="ctr"/>
            <a:endParaRPr lang="en-GB" sz="2800" u="sng" dirty="0"/>
          </a:p>
          <a:p>
            <a:pPr algn="ctr"/>
            <a:endParaRPr lang="en-GB" sz="2800" u="sng" dirty="0"/>
          </a:p>
          <a:p>
            <a:pPr algn="ctr"/>
            <a:endParaRPr lang="en-GB" sz="2800" dirty="0"/>
          </a:p>
          <a:p>
            <a:pPr algn="ctr"/>
            <a:r>
              <a:rPr lang="en-GB" sz="2800" dirty="0"/>
              <a:t>Add a verb. All answers are in the present tense.</a:t>
            </a:r>
          </a:p>
        </p:txBody>
      </p:sp>
      <p:sp>
        <p:nvSpPr>
          <p:cNvPr id="2" name="Action Button: Go Back or Previous 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D2CE738-177B-A3C7-02AE-C3474780C051}"/>
              </a:ext>
            </a:extLst>
          </p:cNvPr>
          <p:cNvSpPr/>
          <p:nvPr/>
        </p:nvSpPr>
        <p:spPr>
          <a:xfrm>
            <a:off x="0" y="0"/>
            <a:ext cx="603849" cy="552091"/>
          </a:xfrm>
          <a:prstGeom prst="actionButtonBackPrevio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Action Button: Go Forward or Next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71E5886-F8AE-B617-2E9E-340EC5DB3E5C}"/>
              </a:ext>
            </a:extLst>
          </p:cNvPr>
          <p:cNvSpPr/>
          <p:nvPr/>
        </p:nvSpPr>
        <p:spPr>
          <a:xfrm>
            <a:off x="11588151" y="-1"/>
            <a:ext cx="603850" cy="552091"/>
          </a:xfrm>
          <a:prstGeom prst="actionButtonForwardNex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90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A3D7F59-870E-4854-945B-BF65201DD5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260429"/>
            <a:ext cx="12192000" cy="5501318"/>
          </a:xfrm>
        </p:spPr>
        <p:txBody>
          <a:bodyPr>
            <a:normAutofit lnSpcReduction="10000"/>
          </a:bodyPr>
          <a:lstStyle/>
          <a:p>
            <a:pPr lvl="0"/>
            <a:r>
              <a:rPr lang="en-GB" sz="2800" dirty="0"/>
              <a:t>Look! The bus ____________(come).</a:t>
            </a:r>
          </a:p>
          <a:p>
            <a:pPr lvl="0"/>
            <a:r>
              <a:rPr lang="en-GB" sz="2800" dirty="0"/>
              <a:t>“</a:t>
            </a:r>
            <a:r>
              <a:rPr lang="en-GB" sz="2800" dirty="0" err="1"/>
              <a:t>Mmmm</a:t>
            </a:r>
            <a:r>
              <a:rPr lang="en-GB" sz="2800" dirty="0"/>
              <a:t>, this soup __________(taste) good”.</a:t>
            </a:r>
          </a:p>
          <a:p>
            <a:pPr lvl="0"/>
            <a:r>
              <a:rPr lang="en-GB" sz="2800" dirty="0"/>
              <a:t>At this moment, I __________(take) my dog for a walk.</a:t>
            </a:r>
          </a:p>
          <a:p>
            <a:pPr lvl="0"/>
            <a:r>
              <a:rPr lang="en-GB" sz="2800" dirty="0"/>
              <a:t>Adam is ordering a hotdog but I ________(prefer) a hamburger.</a:t>
            </a:r>
          </a:p>
          <a:p>
            <a:pPr lvl="0"/>
            <a:r>
              <a:rPr lang="en-GB" sz="2800" dirty="0"/>
              <a:t>Winter is coming, I ________(need) some warm clothes.</a:t>
            </a:r>
          </a:p>
          <a:p>
            <a:pPr lvl="0"/>
            <a:r>
              <a:rPr lang="en-GB" sz="2800" dirty="0"/>
              <a:t>Today I _______(go) to visit my grandparents.</a:t>
            </a:r>
          </a:p>
          <a:p>
            <a:pPr lvl="0"/>
            <a:r>
              <a:rPr lang="en-GB" sz="2800" dirty="0"/>
              <a:t>“ Please teacher, I _______(think) I know the answer”.</a:t>
            </a:r>
          </a:p>
          <a:p>
            <a:pPr lvl="0"/>
            <a:r>
              <a:rPr lang="en-GB" sz="2800" dirty="0"/>
              <a:t>It’s a hot day and the children __________(swim) in the lake.</a:t>
            </a:r>
          </a:p>
          <a:p>
            <a:pPr lvl="0"/>
            <a:r>
              <a:rPr lang="en-GB" sz="2800" dirty="0"/>
              <a:t>Anna is reading a book about  ghosts but I __________(no believe) in them.</a:t>
            </a:r>
          </a:p>
          <a:p>
            <a:pPr lvl="0"/>
            <a:r>
              <a:rPr lang="en-GB" sz="2800" dirty="0"/>
              <a:t>“I _________(hear) your mum calling you – time to go”.</a:t>
            </a:r>
          </a:p>
          <a:p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93745DD-AC6E-4479-A0A3-AF14D08E7C53}"/>
              </a:ext>
            </a:extLst>
          </p:cNvPr>
          <p:cNvSpPr/>
          <p:nvPr/>
        </p:nvSpPr>
        <p:spPr>
          <a:xfrm>
            <a:off x="4653192" y="96253"/>
            <a:ext cx="32706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800" u="sng" dirty="0">
                <a:solidFill>
                  <a:srgbClr val="FFFFFF"/>
                </a:solidFill>
              </a:rPr>
              <a:t>Level One Questions</a:t>
            </a:r>
            <a:endParaRPr lang="en-GB" sz="800" u="sng" dirty="0">
              <a:solidFill>
                <a:srgbClr val="FFFFFF"/>
              </a:solidFill>
            </a:endParaRPr>
          </a:p>
          <a:p>
            <a:pPr lvl="0" algn="ctr"/>
            <a:r>
              <a:rPr lang="en-GB" sz="800" u="sng" dirty="0">
                <a:solidFill>
                  <a:srgbClr val="FFFFFF"/>
                </a:solidFill>
              </a:rPr>
              <a:t>(answers fly in on click, in order)</a:t>
            </a:r>
            <a:endParaRPr lang="en-GB" sz="2800" u="sng" dirty="0">
              <a:solidFill>
                <a:srgbClr val="FFFF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BE0F8E-B0B5-4949-BEFD-71CA589B4C34}"/>
              </a:ext>
            </a:extLst>
          </p:cNvPr>
          <p:cNvSpPr/>
          <p:nvPr/>
        </p:nvSpPr>
        <p:spPr>
          <a:xfrm>
            <a:off x="5720236" y="1141711"/>
            <a:ext cx="15456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800" dirty="0">
                <a:solidFill>
                  <a:srgbClr val="FFFF00"/>
                </a:solidFill>
              </a:rPr>
              <a:t>is coming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A128BF-5E35-47A7-AC2D-257A6964A7E2}"/>
              </a:ext>
            </a:extLst>
          </p:cNvPr>
          <p:cNvSpPr/>
          <p:nvPr/>
        </p:nvSpPr>
        <p:spPr>
          <a:xfrm>
            <a:off x="5979923" y="1664931"/>
            <a:ext cx="10262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800" dirty="0">
                <a:solidFill>
                  <a:srgbClr val="FFFF00"/>
                </a:solidFill>
              </a:rPr>
              <a:t>tastes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2B69C4-5CF4-4C1D-9D9C-CD99E7FD2D92}"/>
              </a:ext>
            </a:extLst>
          </p:cNvPr>
          <p:cNvSpPr/>
          <p:nvPr/>
        </p:nvSpPr>
        <p:spPr>
          <a:xfrm>
            <a:off x="4729271" y="2187169"/>
            <a:ext cx="15728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800" dirty="0">
                <a:solidFill>
                  <a:srgbClr val="FFFF00"/>
                </a:solidFill>
              </a:rPr>
              <a:t>am taking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DF6526-7DBC-44EB-AC28-95DEC7439E56}"/>
              </a:ext>
            </a:extLst>
          </p:cNvPr>
          <p:cNvSpPr/>
          <p:nvPr/>
        </p:nvSpPr>
        <p:spPr>
          <a:xfrm>
            <a:off x="6332989" y="2710389"/>
            <a:ext cx="10716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800" dirty="0">
                <a:solidFill>
                  <a:srgbClr val="FFFF00"/>
                </a:solidFill>
              </a:rPr>
              <a:t>prefer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C27DBB-6EE6-4CC5-893F-81971510C36A}"/>
              </a:ext>
            </a:extLst>
          </p:cNvPr>
          <p:cNvSpPr/>
          <p:nvPr/>
        </p:nvSpPr>
        <p:spPr>
          <a:xfrm>
            <a:off x="5070710" y="3232627"/>
            <a:ext cx="8899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800" dirty="0">
                <a:solidFill>
                  <a:srgbClr val="FFFF00"/>
                </a:solidFill>
              </a:rPr>
              <a:t>need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F4885D-9FBE-4869-A01E-2490BA895A3E}"/>
              </a:ext>
            </a:extLst>
          </p:cNvPr>
          <p:cNvSpPr/>
          <p:nvPr/>
        </p:nvSpPr>
        <p:spPr>
          <a:xfrm>
            <a:off x="3765642" y="3755847"/>
            <a:ext cx="14763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800" dirty="0">
                <a:solidFill>
                  <a:srgbClr val="FFFF00"/>
                </a:solidFill>
              </a:rPr>
              <a:t>am going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CAB84B-780F-44ED-8E54-3B42084A75FC}"/>
              </a:ext>
            </a:extLst>
          </p:cNvPr>
          <p:cNvSpPr/>
          <p:nvPr/>
        </p:nvSpPr>
        <p:spPr>
          <a:xfrm>
            <a:off x="4935342" y="4278085"/>
            <a:ext cx="9140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800" dirty="0">
                <a:solidFill>
                  <a:srgbClr val="FFFF00"/>
                </a:solidFill>
              </a:rPr>
              <a:t>think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303F13-3040-4018-82E8-B2C854F2780A}"/>
              </a:ext>
            </a:extLst>
          </p:cNvPr>
          <p:cNvSpPr/>
          <p:nvPr/>
        </p:nvSpPr>
        <p:spPr>
          <a:xfrm>
            <a:off x="5777550" y="4736068"/>
            <a:ext cx="21825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800" dirty="0">
                <a:solidFill>
                  <a:srgbClr val="FFFF00"/>
                </a:solidFill>
              </a:rPr>
              <a:t>are swimming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6AFD13-EA95-4246-8A0A-281632AA104C}"/>
              </a:ext>
            </a:extLst>
          </p:cNvPr>
          <p:cNvSpPr/>
          <p:nvPr/>
        </p:nvSpPr>
        <p:spPr>
          <a:xfrm>
            <a:off x="6629034" y="5259288"/>
            <a:ext cx="20251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800" dirty="0">
                <a:solidFill>
                  <a:srgbClr val="FFFF00"/>
                </a:solidFill>
              </a:rPr>
              <a:t>don’t believe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7BA88D-7571-4B2B-A273-733BDD0C36D6}"/>
              </a:ext>
            </a:extLst>
          </p:cNvPr>
          <p:cNvSpPr/>
          <p:nvPr/>
        </p:nvSpPr>
        <p:spPr>
          <a:xfrm>
            <a:off x="2873659" y="5782508"/>
            <a:ext cx="8322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800" dirty="0">
                <a:solidFill>
                  <a:srgbClr val="FFFF00"/>
                </a:solidFill>
              </a:rPr>
              <a:t>hear</a:t>
            </a:r>
          </a:p>
        </p:txBody>
      </p:sp>
      <p:sp>
        <p:nvSpPr>
          <p:cNvPr id="13" name="Action Button: Go Back or Previous 12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AF02DCDD-4F64-11CF-4B76-A5D4C8B2E1DC}"/>
              </a:ext>
            </a:extLst>
          </p:cNvPr>
          <p:cNvSpPr/>
          <p:nvPr/>
        </p:nvSpPr>
        <p:spPr>
          <a:xfrm>
            <a:off x="0" y="0"/>
            <a:ext cx="603849" cy="552091"/>
          </a:xfrm>
          <a:prstGeom prst="actionButtonBackPrevio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ction Button: Go Forward or Next 1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B50BA48-6F85-AAFB-6D1A-82ED62BCA02C}"/>
              </a:ext>
            </a:extLst>
          </p:cNvPr>
          <p:cNvSpPr/>
          <p:nvPr/>
        </p:nvSpPr>
        <p:spPr>
          <a:xfrm>
            <a:off x="11588151" y="-1"/>
            <a:ext cx="603850" cy="552091"/>
          </a:xfrm>
          <a:prstGeom prst="actionButtonForwardNex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2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AB4AB2-72D8-4445-9172-22261B024456}"/>
              </a:ext>
            </a:extLst>
          </p:cNvPr>
          <p:cNvSpPr/>
          <p:nvPr/>
        </p:nvSpPr>
        <p:spPr>
          <a:xfrm>
            <a:off x="0" y="1371600"/>
            <a:ext cx="1198746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u="sng" dirty="0"/>
              <a:t>Level Two Questions</a:t>
            </a:r>
          </a:p>
          <a:p>
            <a:pPr algn="ctr"/>
            <a:endParaRPr lang="en-GB" sz="2800" u="sng" dirty="0"/>
          </a:p>
          <a:p>
            <a:pPr algn="ctr"/>
            <a:endParaRPr lang="en-GB" sz="2800" u="sng" dirty="0"/>
          </a:p>
          <a:p>
            <a:pPr algn="ctr"/>
            <a:endParaRPr lang="en-GB" sz="2800" u="sng" dirty="0"/>
          </a:p>
          <a:p>
            <a:pPr algn="ctr"/>
            <a:endParaRPr lang="en-GB" sz="2800" u="sng" dirty="0"/>
          </a:p>
          <a:p>
            <a:pPr algn="ctr"/>
            <a:endParaRPr lang="en-GB" sz="2800" dirty="0"/>
          </a:p>
          <a:p>
            <a:pPr algn="ctr"/>
            <a:r>
              <a:rPr lang="en-GB" sz="2800" dirty="0"/>
              <a:t>Add the verbs. Each verb is used twice in the question; </a:t>
            </a:r>
          </a:p>
          <a:p>
            <a:pPr algn="ctr"/>
            <a:r>
              <a:rPr lang="en-GB" sz="2800" dirty="0"/>
              <a:t>one is stative and one is dynamic.</a:t>
            </a:r>
          </a:p>
        </p:txBody>
      </p:sp>
      <p:sp>
        <p:nvSpPr>
          <p:cNvPr id="2" name="Action Button: Go Back or Previous 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AB69D5F2-8178-9689-B84E-A758D31D30F1}"/>
              </a:ext>
            </a:extLst>
          </p:cNvPr>
          <p:cNvSpPr/>
          <p:nvPr/>
        </p:nvSpPr>
        <p:spPr>
          <a:xfrm>
            <a:off x="0" y="0"/>
            <a:ext cx="603849" cy="552091"/>
          </a:xfrm>
          <a:prstGeom prst="actionButtonBackPrevio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Action Button: Go Forward or Next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49045F6-7069-A55B-2180-44AA8E9AD6A6}"/>
              </a:ext>
            </a:extLst>
          </p:cNvPr>
          <p:cNvSpPr/>
          <p:nvPr/>
        </p:nvSpPr>
        <p:spPr>
          <a:xfrm>
            <a:off x="11588151" y="-1"/>
            <a:ext cx="603850" cy="552091"/>
          </a:xfrm>
          <a:prstGeom prst="actionButtonForwardNex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13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A3D7F59-870E-4854-945B-BF65201DD5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68442" y="589547"/>
            <a:ext cx="12360442" cy="6858000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2400" b="1" dirty="0">
                <a:latin typeface="Gill Sans Nova" panose="020B0604020202020204" pitchFamily="34" charset="0"/>
                <a:ea typeface="Times New Roman" panose="02020603050405020304" pitchFamily="18" charset="0"/>
              </a:rPr>
              <a:t>We ______________________ of going on holiday next month. Where ____________________ (you) we should go? (think)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en-GB" sz="2400" b="1" dirty="0">
              <a:latin typeface="Gill Sans Nova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2400" b="1" dirty="0">
                <a:latin typeface="Gill Sans Nova" panose="020B0604020202020204" pitchFamily="34" charset="0"/>
                <a:ea typeface="Times New Roman" panose="02020603050405020304" pitchFamily="18" charset="0"/>
              </a:rPr>
              <a:t>Dad _____________________ the soup. I’m sure it __________ very good. (taste)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en-GB" sz="2400" b="1" dirty="0">
              <a:latin typeface="Gill Sans Nova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2400" b="1" dirty="0">
                <a:latin typeface="Gill Sans Nova" panose="020B0604020202020204" pitchFamily="34" charset="0"/>
                <a:ea typeface="Times New Roman" panose="02020603050405020304" pitchFamily="18" charset="0"/>
              </a:rPr>
              <a:t>He __________________ at the book now. It ________________ interesting. (look)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en-GB" sz="2400" b="1" dirty="0">
              <a:latin typeface="Gill Sans Nova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2400" b="1" dirty="0">
                <a:latin typeface="Gill Sans Nova" panose="020B0604020202020204" pitchFamily="34" charset="0"/>
                <a:ea typeface="Times New Roman" panose="02020603050405020304" pitchFamily="18" charset="0"/>
              </a:rPr>
              <a:t>________________________ (he) the tomatoes now? How much _________________________ (they)? (weigh)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en-GB" sz="2400" b="1" dirty="0">
              <a:latin typeface="Gill Sans Nova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2400" b="1" dirty="0">
                <a:latin typeface="Gill Sans Nova" panose="020B0604020202020204" pitchFamily="34" charset="0"/>
                <a:ea typeface="Times New Roman" panose="02020603050405020304" pitchFamily="18" charset="0"/>
              </a:rPr>
              <a:t>Our friends ________________________ a new swimming pool. They _______________________ a pool party this Sunday. (have)</a:t>
            </a:r>
          </a:p>
          <a:p>
            <a:endParaRPr lang="en-GB" sz="2400" b="1" dirty="0">
              <a:latin typeface="Gill Sans Nova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BBD86-1C4C-4B4E-B2D0-C8C2C889D5E6}"/>
              </a:ext>
            </a:extLst>
          </p:cNvPr>
          <p:cNvSpPr/>
          <p:nvPr/>
        </p:nvSpPr>
        <p:spPr>
          <a:xfrm>
            <a:off x="4692498" y="96253"/>
            <a:ext cx="31920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800" u="sng" dirty="0">
                <a:solidFill>
                  <a:srgbClr val="FFFFFF"/>
                </a:solidFill>
              </a:rPr>
              <a:t>Level Two Questions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9A396C-288C-4ED2-9E03-E84A7AE6FE12}"/>
              </a:ext>
            </a:extLst>
          </p:cNvPr>
          <p:cNvSpPr/>
          <p:nvPr/>
        </p:nvSpPr>
        <p:spPr>
          <a:xfrm>
            <a:off x="2375084" y="449257"/>
            <a:ext cx="21908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800" b="1" dirty="0">
                <a:solidFill>
                  <a:srgbClr val="FFFF00"/>
                </a:solidFill>
              </a:rPr>
              <a:t>are thinking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8A6146-9A6C-475B-B7BF-7A29689714BC}"/>
              </a:ext>
            </a:extLst>
          </p:cNvPr>
          <p:cNvSpPr/>
          <p:nvPr/>
        </p:nvSpPr>
        <p:spPr>
          <a:xfrm>
            <a:off x="2786658" y="917177"/>
            <a:ext cx="22660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800" b="1" dirty="0">
                <a:solidFill>
                  <a:srgbClr val="FFFF00"/>
                </a:solidFill>
              </a:rPr>
              <a:t>do you think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57FB30-FB8E-4F3E-90D7-8A426EF95F5C}"/>
              </a:ext>
            </a:extLst>
          </p:cNvPr>
          <p:cNvSpPr/>
          <p:nvPr/>
        </p:nvSpPr>
        <p:spPr>
          <a:xfrm>
            <a:off x="2030601" y="1933691"/>
            <a:ext cx="16738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800" b="1" dirty="0">
                <a:solidFill>
                  <a:srgbClr val="FFFF00"/>
                </a:solidFill>
              </a:rPr>
              <a:t>is tasting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CE4A69-71F8-47B5-84CA-FEA1D8D5874F}"/>
              </a:ext>
            </a:extLst>
          </p:cNvPr>
          <p:cNvSpPr/>
          <p:nvPr/>
        </p:nvSpPr>
        <p:spPr>
          <a:xfrm>
            <a:off x="7694879" y="1933691"/>
            <a:ext cx="11737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800" b="1" dirty="0">
                <a:solidFill>
                  <a:srgbClr val="FFFF00"/>
                </a:solidFill>
              </a:rPr>
              <a:t>tastes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53BC65-58AF-41A1-A304-A35D90E40765}"/>
              </a:ext>
            </a:extLst>
          </p:cNvPr>
          <p:cNvSpPr/>
          <p:nvPr/>
        </p:nvSpPr>
        <p:spPr>
          <a:xfrm>
            <a:off x="1493866" y="3077153"/>
            <a:ext cx="1760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800" b="1" dirty="0">
                <a:solidFill>
                  <a:srgbClr val="FFFF00"/>
                </a:solidFill>
              </a:rPr>
              <a:t>is looking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C40F58-6A76-47D7-B4BB-B4AE6EBFA511}"/>
              </a:ext>
            </a:extLst>
          </p:cNvPr>
          <p:cNvSpPr/>
          <p:nvPr/>
        </p:nvSpPr>
        <p:spPr>
          <a:xfrm>
            <a:off x="7353772" y="3042446"/>
            <a:ext cx="10615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800" b="1" dirty="0">
                <a:solidFill>
                  <a:srgbClr val="FFFF00"/>
                </a:solidFill>
              </a:rPr>
              <a:t>looks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061F45-068C-4020-B7DF-008ABFE1E664}"/>
              </a:ext>
            </a:extLst>
          </p:cNvPr>
          <p:cNvSpPr/>
          <p:nvPr/>
        </p:nvSpPr>
        <p:spPr>
          <a:xfrm>
            <a:off x="2199559" y="4147655"/>
            <a:ext cx="25419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800" b="1" dirty="0">
                <a:solidFill>
                  <a:srgbClr val="FFFF00"/>
                </a:solidFill>
              </a:rPr>
              <a:t>Is he weighing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28CF60-97B1-4B67-80AD-4EDE18FB3862}"/>
              </a:ext>
            </a:extLst>
          </p:cNvPr>
          <p:cNvSpPr/>
          <p:nvPr/>
        </p:nvSpPr>
        <p:spPr>
          <a:xfrm>
            <a:off x="3759922" y="4624137"/>
            <a:ext cx="25124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800" b="1" dirty="0">
                <a:solidFill>
                  <a:srgbClr val="FFFF00"/>
                </a:solidFill>
              </a:rPr>
              <a:t>do they weigh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EDAC9D-A669-4BA7-9612-E2929C1D78D9}"/>
              </a:ext>
            </a:extLst>
          </p:cNvPr>
          <p:cNvSpPr/>
          <p:nvPr/>
        </p:nvSpPr>
        <p:spPr>
          <a:xfrm>
            <a:off x="4218939" y="5640651"/>
            <a:ext cx="9471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800" b="1" dirty="0">
                <a:solidFill>
                  <a:srgbClr val="FFFF00"/>
                </a:solidFill>
              </a:rPr>
              <a:t>have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26FCAC-1DE1-497A-96B4-16D7D3246A7E}"/>
              </a:ext>
            </a:extLst>
          </p:cNvPr>
          <p:cNvSpPr/>
          <p:nvPr/>
        </p:nvSpPr>
        <p:spPr>
          <a:xfrm>
            <a:off x="2970041" y="6133945"/>
            <a:ext cx="18993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800" b="1" dirty="0">
                <a:solidFill>
                  <a:srgbClr val="FFFF00"/>
                </a:solidFill>
              </a:rPr>
              <a:t>are having</a:t>
            </a:r>
          </a:p>
        </p:txBody>
      </p:sp>
      <p:sp>
        <p:nvSpPr>
          <p:cNvPr id="2" name="Action Button: Go Back or Previous 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89A236C5-E5D5-7D93-1EF1-918C40BC2299}"/>
              </a:ext>
            </a:extLst>
          </p:cNvPr>
          <p:cNvSpPr/>
          <p:nvPr/>
        </p:nvSpPr>
        <p:spPr>
          <a:xfrm>
            <a:off x="0" y="0"/>
            <a:ext cx="603849" cy="552091"/>
          </a:xfrm>
          <a:prstGeom prst="actionButtonBackPrevio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ction Button: Go Forward or Next 1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586470E-C5D6-2DD6-5C95-79923A051E93}"/>
              </a:ext>
            </a:extLst>
          </p:cNvPr>
          <p:cNvSpPr/>
          <p:nvPr/>
        </p:nvSpPr>
        <p:spPr>
          <a:xfrm>
            <a:off x="11588151" y="-1"/>
            <a:ext cx="603850" cy="552091"/>
          </a:xfrm>
          <a:prstGeom prst="actionButtonForwardNex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66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AB4AB2-72D8-4445-9172-22261B024456}"/>
              </a:ext>
            </a:extLst>
          </p:cNvPr>
          <p:cNvSpPr/>
          <p:nvPr/>
        </p:nvSpPr>
        <p:spPr>
          <a:xfrm>
            <a:off x="0" y="1371600"/>
            <a:ext cx="1198746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u="sng" dirty="0"/>
              <a:t>Level Three Questions</a:t>
            </a:r>
          </a:p>
          <a:p>
            <a:pPr algn="ctr"/>
            <a:endParaRPr lang="en-GB" sz="2800" u="sng" dirty="0"/>
          </a:p>
          <a:p>
            <a:pPr algn="ctr"/>
            <a:endParaRPr lang="en-GB" sz="2800" u="sng" dirty="0"/>
          </a:p>
          <a:p>
            <a:pPr algn="ctr"/>
            <a:endParaRPr lang="en-GB" sz="2800" u="sng" dirty="0"/>
          </a:p>
          <a:p>
            <a:pPr algn="ctr"/>
            <a:endParaRPr lang="en-GB" sz="2800" u="sng" dirty="0"/>
          </a:p>
          <a:p>
            <a:pPr algn="ctr"/>
            <a:endParaRPr lang="en-GB" sz="2800" dirty="0"/>
          </a:p>
          <a:p>
            <a:pPr algn="ctr"/>
            <a:r>
              <a:rPr lang="en-GB" sz="2800" dirty="0"/>
              <a:t>Add the verbs. </a:t>
            </a:r>
          </a:p>
        </p:txBody>
      </p:sp>
      <p:sp>
        <p:nvSpPr>
          <p:cNvPr id="2" name="Action Button: Go Back or Previous 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BE9D8CB9-2F31-7695-DB80-CC86EB7917CA}"/>
              </a:ext>
            </a:extLst>
          </p:cNvPr>
          <p:cNvSpPr/>
          <p:nvPr/>
        </p:nvSpPr>
        <p:spPr>
          <a:xfrm>
            <a:off x="0" y="0"/>
            <a:ext cx="603849" cy="552091"/>
          </a:xfrm>
          <a:prstGeom prst="actionButtonBackPrevio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Action Button: Go Forward or Next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46A46DF-9039-9F28-ADF8-833B654C46E3}"/>
              </a:ext>
            </a:extLst>
          </p:cNvPr>
          <p:cNvSpPr/>
          <p:nvPr/>
        </p:nvSpPr>
        <p:spPr>
          <a:xfrm>
            <a:off x="11588151" y="-1"/>
            <a:ext cx="603850" cy="552091"/>
          </a:xfrm>
          <a:prstGeom prst="actionButtonForwardNex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94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3D6B16-5FAF-4052-A109-4DEF02E37B36}"/>
              </a:ext>
            </a:extLst>
          </p:cNvPr>
          <p:cNvSpPr/>
          <p:nvPr/>
        </p:nvSpPr>
        <p:spPr>
          <a:xfrm>
            <a:off x="0" y="943030"/>
            <a:ext cx="12192000" cy="601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2400" dirty="0">
                <a:latin typeface="Kristen ITC" panose="03050502040202030202" pitchFamily="66" charset="0"/>
                <a:ea typeface="Times New Roman" panose="02020603050405020304" pitchFamily="18" charset="0"/>
              </a:rPr>
              <a:t>Why __________________ (they/ smile) at us? ______________ (we / know) them?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2400" dirty="0">
                <a:latin typeface="Kristen ITC" panose="03050502040202030202" pitchFamily="66" charset="0"/>
                <a:ea typeface="Times New Roman" panose="02020603050405020304" pitchFamily="18" charset="0"/>
              </a:rPr>
              <a:t>I _________________(enjoy) this holiday! I _______________ (not want) it to end.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2400" dirty="0">
                <a:latin typeface="Kristen ITC" panose="03050502040202030202" pitchFamily="66" charset="0"/>
                <a:ea typeface="Times New Roman" panose="02020603050405020304" pitchFamily="18" charset="0"/>
              </a:rPr>
              <a:t>On Sundays, many museums and shops ________________(stay) open all day.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2400" dirty="0">
                <a:latin typeface="Kristen ITC" panose="03050502040202030202" pitchFamily="66" charset="0"/>
                <a:ea typeface="Times New Roman" panose="02020603050405020304" pitchFamily="18" charset="0"/>
              </a:rPr>
              <a:t>My parents ________________ (let) me use the car all day tomorrow.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2400" dirty="0">
                <a:latin typeface="Kristen ITC" panose="03050502040202030202" pitchFamily="66" charset="0"/>
                <a:ea typeface="Times New Roman" panose="02020603050405020304" pitchFamily="18" charset="0"/>
              </a:rPr>
              <a:t>How much _____________________ (your dog / weigh)?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2400" dirty="0">
                <a:latin typeface="Kristen ITC" panose="03050502040202030202" pitchFamily="66" charset="0"/>
                <a:ea typeface="Times New Roman" panose="02020603050405020304" pitchFamily="18" charset="0"/>
              </a:rPr>
              <a:t>Elizabeth _____________ (know) where the new cinema __________ (be).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2400" dirty="0">
                <a:latin typeface="Kristen ITC" panose="03050502040202030202" pitchFamily="66" charset="0"/>
                <a:ea typeface="Times New Roman" panose="02020603050405020304" pitchFamily="18" charset="0"/>
              </a:rPr>
              <a:t>A:  ____________________________ (this laptop / belong) to Jack?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just">
              <a:lnSpc>
                <a:spcPct val="115000"/>
              </a:lnSpc>
              <a:spcAft>
                <a:spcPts val="0"/>
              </a:spcAft>
            </a:pPr>
            <a:r>
              <a:rPr lang="en-GB" sz="2400" dirty="0">
                <a:latin typeface="Kristen ITC" panose="03050502040202030202" pitchFamily="66" charset="0"/>
                <a:ea typeface="Times New Roman" panose="02020603050405020304" pitchFamily="18" charset="0"/>
              </a:rPr>
              <a:t>B:  No, I _______________(think) it _______________ (belong)  to Debbie.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D0D9E7-BA31-45D7-9070-02FA15892581}"/>
              </a:ext>
            </a:extLst>
          </p:cNvPr>
          <p:cNvSpPr/>
          <p:nvPr/>
        </p:nvSpPr>
        <p:spPr>
          <a:xfrm>
            <a:off x="1061494" y="794070"/>
            <a:ext cx="28538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800" b="1" dirty="0">
                <a:solidFill>
                  <a:srgbClr val="FFFF00"/>
                </a:solidFill>
              </a:rPr>
              <a:t>are they smiling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9D4954-3C70-4527-B87A-89CA49E29089}"/>
              </a:ext>
            </a:extLst>
          </p:cNvPr>
          <p:cNvSpPr/>
          <p:nvPr/>
        </p:nvSpPr>
        <p:spPr>
          <a:xfrm>
            <a:off x="6726430" y="807125"/>
            <a:ext cx="22471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800" b="1" dirty="0">
                <a:solidFill>
                  <a:srgbClr val="FFFF00"/>
                </a:solidFill>
              </a:rPr>
              <a:t>Do we know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5C7FE2-2BC9-42EB-AC06-B6E00C40DC98}"/>
              </a:ext>
            </a:extLst>
          </p:cNvPr>
          <p:cNvSpPr/>
          <p:nvPr/>
        </p:nvSpPr>
        <p:spPr>
          <a:xfrm>
            <a:off x="885102" y="1682855"/>
            <a:ext cx="22110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800" b="1" dirty="0">
                <a:solidFill>
                  <a:srgbClr val="FFFF00"/>
                </a:solidFill>
              </a:rPr>
              <a:t>am enjoying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69B093-29A6-4617-8ABC-53A2FF76A617}"/>
              </a:ext>
            </a:extLst>
          </p:cNvPr>
          <p:cNvSpPr/>
          <p:nvPr/>
        </p:nvSpPr>
        <p:spPr>
          <a:xfrm>
            <a:off x="6478157" y="1720546"/>
            <a:ext cx="19736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800" b="1" dirty="0">
                <a:solidFill>
                  <a:srgbClr val="FFFF00"/>
                </a:solidFill>
              </a:rPr>
              <a:t>don’t want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821F08-1056-457B-B585-D56F0D13F956}"/>
              </a:ext>
            </a:extLst>
          </p:cNvPr>
          <p:cNvSpPr/>
          <p:nvPr/>
        </p:nvSpPr>
        <p:spPr>
          <a:xfrm>
            <a:off x="7043216" y="2471447"/>
            <a:ext cx="8435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800" b="1" dirty="0">
                <a:solidFill>
                  <a:srgbClr val="FFFF00"/>
                </a:solidFill>
              </a:rPr>
              <a:t>stay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09EE6E-547A-4292-92EF-ED32FBBB441B}"/>
              </a:ext>
            </a:extLst>
          </p:cNvPr>
          <p:cNvSpPr/>
          <p:nvPr/>
        </p:nvSpPr>
        <p:spPr>
          <a:xfrm>
            <a:off x="2447273" y="3316127"/>
            <a:ext cx="19167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800" b="1" dirty="0">
                <a:solidFill>
                  <a:srgbClr val="FFFF00"/>
                </a:solidFill>
              </a:rPr>
              <a:t>are letting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C5509D-5109-4556-B37F-3D8BF6F2C860}"/>
              </a:ext>
            </a:extLst>
          </p:cNvPr>
          <p:cNvSpPr/>
          <p:nvPr/>
        </p:nvSpPr>
        <p:spPr>
          <a:xfrm>
            <a:off x="1990630" y="4156949"/>
            <a:ext cx="33298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2800" b="1" dirty="0">
                <a:solidFill>
                  <a:srgbClr val="FFFF00"/>
                </a:solidFill>
              </a:rPr>
              <a:t>does your dog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FF8B43-7929-4DA0-A29A-F4FEE0583750}"/>
              </a:ext>
            </a:extLst>
          </p:cNvPr>
          <p:cNvSpPr/>
          <p:nvPr/>
        </p:nvSpPr>
        <p:spPr>
          <a:xfrm>
            <a:off x="2230071" y="5035477"/>
            <a:ext cx="12284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800" b="1" dirty="0">
                <a:solidFill>
                  <a:srgbClr val="FFFF00"/>
                </a:solidFill>
              </a:rPr>
              <a:t>knows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349BEB-4EA2-4A00-8C85-F940D4080AE8}"/>
              </a:ext>
            </a:extLst>
          </p:cNvPr>
          <p:cNvSpPr/>
          <p:nvPr/>
        </p:nvSpPr>
        <p:spPr>
          <a:xfrm>
            <a:off x="8973585" y="5035477"/>
            <a:ext cx="4363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800" b="1" dirty="0">
                <a:solidFill>
                  <a:srgbClr val="FFFF00"/>
                </a:solidFill>
              </a:rPr>
              <a:t>is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0812EA-DF28-495B-9D15-7A4B8D121860}"/>
              </a:ext>
            </a:extLst>
          </p:cNvPr>
          <p:cNvSpPr/>
          <p:nvPr/>
        </p:nvSpPr>
        <p:spPr>
          <a:xfrm>
            <a:off x="1056336" y="5838593"/>
            <a:ext cx="40796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800" b="1" dirty="0">
                <a:solidFill>
                  <a:srgbClr val="FFFF00"/>
                </a:solidFill>
              </a:rPr>
              <a:t>Does the laptop belong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8AE877-8154-41B0-A381-74C22504919B}"/>
              </a:ext>
            </a:extLst>
          </p:cNvPr>
          <p:cNvSpPr/>
          <p:nvPr/>
        </p:nvSpPr>
        <p:spPr>
          <a:xfrm>
            <a:off x="2242696" y="6352558"/>
            <a:ext cx="10470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800" b="1" dirty="0">
                <a:solidFill>
                  <a:srgbClr val="FFFF00"/>
                </a:solidFill>
              </a:rPr>
              <a:t>think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186115-B485-4716-8538-781B5188C5ED}"/>
              </a:ext>
            </a:extLst>
          </p:cNvPr>
          <p:cNvSpPr/>
          <p:nvPr/>
        </p:nvSpPr>
        <p:spPr>
          <a:xfrm>
            <a:off x="5747028" y="6352558"/>
            <a:ext cx="14622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800" b="1" dirty="0">
                <a:solidFill>
                  <a:srgbClr val="FFFF00"/>
                </a:solidFill>
              </a:rPr>
              <a:t>belongs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28B6DBF-A3B7-41A7-9D49-940BF296AE5A}"/>
              </a:ext>
            </a:extLst>
          </p:cNvPr>
          <p:cNvSpPr/>
          <p:nvPr/>
        </p:nvSpPr>
        <p:spPr>
          <a:xfrm>
            <a:off x="4561405" y="96253"/>
            <a:ext cx="34542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800" u="sng" dirty="0">
                <a:solidFill>
                  <a:srgbClr val="FFFFFF"/>
                </a:solidFill>
              </a:rPr>
              <a:t>Level Three Questions</a:t>
            </a:r>
          </a:p>
        </p:txBody>
      </p:sp>
      <p:sp>
        <p:nvSpPr>
          <p:cNvPr id="3" name="Action Button: Go Back or Previous 2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62BBB6A-53D3-590B-DD34-FA952F35C2DD}"/>
              </a:ext>
            </a:extLst>
          </p:cNvPr>
          <p:cNvSpPr/>
          <p:nvPr/>
        </p:nvSpPr>
        <p:spPr>
          <a:xfrm>
            <a:off x="0" y="0"/>
            <a:ext cx="603849" cy="552091"/>
          </a:xfrm>
          <a:prstGeom prst="actionButtonBackPrevio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ction Button: Go Forward or Next 1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4CDAB23-FE73-CB97-33B6-B7FEBC4F9C1A}"/>
              </a:ext>
            </a:extLst>
          </p:cNvPr>
          <p:cNvSpPr/>
          <p:nvPr/>
        </p:nvSpPr>
        <p:spPr>
          <a:xfrm>
            <a:off x="11588151" y="-1"/>
            <a:ext cx="603850" cy="552091"/>
          </a:xfrm>
          <a:prstGeom prst="actionButtonForwardNex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25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AD48C864-A7E1-5F6C-B72A-BE5F7B0C3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445" y="829072"/>
            <a:ext cx="5425973" cy="453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5">
            <a:extLst>
              <a:ext uri="{FF2B5EF4-FFF2-40B4-BE49-F238E27FC236}">
                <a16:creationId xmlns:a16="http://schemas.microsoft.com/office/drawing/2014/main" id="{FB627B88-3758-E3F2-BF54-532324591FA7}"/>
              </a:ext>
            </a:extLst>
          </p:cNvPr>
          <p:cNvSpPr txBox="1">
            <a:spLocks/>
          </p:cNvSpPr>
          <p:nvPr/>
        </p:nvSpPr>
        <p:spPr>
          <a:xfrm>
            <a:off x="2674189" y="6185140"/>
            <a:ext cx="7607621" cy="47697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b="1"/>
              <a:t>Continue for picture credits and licenses</a:t>
            </a:r>
            <a:endParaRPr lang="en-GB" sz="1100" b="1" dirty="0"/>
          </a:p>
        </p:txBody>
      </p: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5EDE2AE3-0E89-BB98-5696-3D6E59D0E7F2}"/>
              </a:ext>
            </a:extLst>
          </p:cNvPr>
          <p:cNvSpPr txBox="1"/>
          <p:nvPr/>
        </p:nvSpPr>
        <p:spPr>
          <a:xfrm>
            <a:off x="9902845" y="6508150"/>
            <a:ext cx="231708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900" b="1" dirty="0">
                <a:latin typeface="Helvetica Neue"/>
              </a:rPr>
              <a:t>Picture credits and licenses: slide 20</a:t>
            </a:r>
            <a:endParaRPr lang="en-GB" sz="900" b="1" dirty="0"/>
          </a:p>
        </p:txBody>
      </p:sp>
    </p:spTree>
    <p:extLst>
      <p:ext uri="{BB962C8B-B14F-4D97-AF65-F5344CB8AC3E}">
        <p14:creationId xmlns:p14="http://schemas.microsoft.com/office/powerpoint/2010/main" val="2043183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A60DA641-14C1-B860-B2AC-3B2228CE23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442954"/>
            <a:ext cx="12192000" cy="1003227"/>
          </a:xfrm>
        </p:spPr>
        <p:txBody>
          <a:bodyPr>
            <a:noAutofit/>
          </a:bodyPr>
          <a:lstStyle/>
          <a:p>
            <a:r>
              <a:rPr lang="en-GB" sz="3600" dirty="0"/>
              <a:t>Conversation</a:t>
            </a:r>
          </a:p>
        </p:txBody>
      </p:sp>
      <p:sp>
        <p:nvSpPr>
          <p:cNvPr id="3" name="Action Button: Go Back or Previous 2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523BFBAB-E794-B5A3-38C2-18A05084DCD3}"/>
              </a:ext>
            </a:extLst>
          </p:cNvPr>
          <p:cNvSpPr/>
          <p:nvPr/>
        </p:nvSpPr>
        <p:spPr>
          <a:xfrm>
            <a:off x="0" y="0"/>
            <a:ext cx="603849" cy="552091"/>
          </a:xfrm>
          <a:prstGeom prst="actionButtonBackPrevio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Action Button: Go Forward or Next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4BC18EF-631E-A64E-7B9A-D9B6B89E4EEF}"/>
              </a:ext>
            </a:extLst>
          </p:cNvPr>
          <p:cNvSpPr/>
          <p:nvPr/>
        </p:nvSpPr>
        <p:spPr>
          <a:xfrm>
            <a:off x="11588151" y="-1"/>
            <a:ext cx="603850" cy="552091"/>
          </a:xfrm>
          <a:prstGeom prst="actionButtonForwardNex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A9B9BED-6A5D-1190-BF6D-087BD6D03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104" y="552090"/>
            <a:ext cx="4323961" cy="432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975D2E8D-C224-3A50-D88C-99C906C83460}"/>
              </a:ext>
            </a:extLst>
          </p:cNvPr>
          <p:cNvSpPr txBox="1"/>
          <p:nvPr/>
        </p:nvSpPr>
        <p:spPr>
          <a:xfrm>
            <a:off x="9902845" y="6508150"/>
            <a:ext cx="231708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900" b="1" dirty="0">
                <a:latin typeface="Helvetica Neue"/>
              </a:rPr>
              <a:t>Picture credits and licenses: slide 20</a:t>
            </a:r>
            <a:endParaRPr lang="en-GB" sz="900" b="1" dirty="0"/>
          </a:p>
        </p:txBody>
      </p:sp>
    </p:spTree>
    <p:extLst>
      <p:ext uri="{BB962C8B-B14F-4D97-AF65-F5344CB8AC3E}">
        <p14:creationId xmlns:p14="http://schemas.microsoft.com/office/powerpoint/2010/main" val="1345161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E8EC18-B6BF-4D9E-8320-2369712D9745}"/>
              </a:ext>
            </a:extLst>
          </p:cNvPr>
          <p:cNvSpPr txBox="1"/>
          <p:nvPr/>
        </p:nvSpPr>
        <p:spPr>
          <a:xfrm>
            <a:off x="3505200" y="91536"/>
            <a:ext cx="3732362" cy="5880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400" b="1" u="sng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Picture licenses</a:t>
            </a:r>
            <a:endParaRPr lang="en-US" sz="2400" u="sng" dirty="0">
              <a:solidFill>
                <a:schemeClr val="bg1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Action Button: Go Forward or Next 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5F69189-5C53-CF0D-F727-0F021078FBA0}"/>
              </a:ext>
            </a:extLst>
          </p:cNvPr>
          <p:cNvSpPr/>
          <p:nvPr/>
        </p:nvSpPr>
        <p:spPr>
          <a:xfrm>
            <a:off x="11588151" y="-1"/>
            <a:ext cx="603850" cy="552091"/>
          </a:xfrm>
          <a:prstGeom prst="actionButtonForwardNex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Action Button: Go Back or Previous 3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EB77A1FB-8867-7019-FE7E-89F16650DB90}"/>
              </a:ext>
            </a:extLst>
          </p:cNvPr>
          <p:cNvSpPr/>
          <p:nvPr/>
        </p:nvSpPr>
        <p:spPr>
          <a:xfrm>
            <a:off x="0" y="0"/>
            <a:ext cx="603849" cy="552091"/>
          </a:xfrm>
          <a:prstGeom prst="actionButtonBackPrevio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31FA9-5439-CD14-E34E-1A4ED862D1CA}"/>
              </a:ext>
            </a:extLst>
          </p:cNvPr>
          <p:cNvSpPr txBox="1"/>
          <p:nvPr/>
        </p:nvSpPr>
        <p:spPr>
          <a:xfrm>
            <a:off x="0" y="679582"/>
            <a:ext cx="12192000" cy="505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tabLst>
                <a:tab pos="457200" algn="l"/>
              </a:tabLst>
            </a:pPr>
            <a:r>
              <a:rPr lang="en-GB" sz="2000" b="1" u="sng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pictures in this presentation are copyright-free or in the public domain.</a:t>
            </a:r>
            <a:endParaRPr lang="en-US" sz="2000" u="sng" dirty="0">
              <a:solidFill>
                <a:schemeClr val="bg1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D9515C-C1BC-FF3D-FA3A-E7E7FEC0CB19}"/>
              </a:ext>
            </a:extLst>
          </p:cNvPr>
          <p:cNvSpPr txBox="1"/>
          <p:nvPr/>
        </p:nvSpPr>
        <p:spPr>
          <a:xfrm>
            <a:off x="106500" y="3577853"/>
            <a:ext cx="24340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" b="0" i="0" dirty="0">
                <a:solidFill>
                  <a:schemeClr val="bg1"/>
                </a:solidFill>
                <a:effectLst/>
                <a:latin typeface="Helvetica Neue"/>
              </a:rPr>
              <a:t>USAID in Africa (https://commons.wikimedia.org/wiki/File:Playing_for_Life,_South_Africa_(39713761882).png), “Playing for Life, South Africa (39713761882)”, marked as public domain, details on Wikimedia Commons: https ://commons.wikimedia.org/wiki/</a:t>
            </a:r>
            <a:r>
              <a:rPr lang="en-GB" sz="800" b="0" i="0" dirty="0" err="1">
                <a:solidFill>
                  <a:schemeClr val="bg1"/>
                </a:solidFill>
                <a:effectLst/>
                <a:latin typeface="Helvetica Neue"/>
              </a:rPr>
              <a:t>Template:PD-US</a:t>
            </a:r>
            <a:endParaRPr lang="en-GB" sz="8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78962A-B6C9-62E0-FAE3-B76BAF57A741}"/>
              </a:ext>
            </a:extLst>
          </p:cNvPr>
          <p:cNvSpPr txBox="1"/>
          <p:nvPr/>
        </p:nvSpPr>
        <p:spPr>
          <a:xfrm>
            <a:off x="60385" y="1272856"/>
            <a:ext cx="24340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This image is a work of a </a:t>
            </a:r>
            <a:r>
              <a:rPr lang="en-GB" sz="800" b="0" i="1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2" tooltip="w:United States Agency for International Developmen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United States Agency for International Development</a:t>
            </a:r>
            <a:r>
              <a:rPr lang="en-GB" sz="800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employee, taken or made as part of that person's official duties. As a </a:t>
            </a:r>
            <a:r>
              <a:rPr lang="en-GB" sz="800" b="0" i="1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3" tooltip="w:Work of the United States Governmen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work</a:t>
            </a:r>
            <a:r>
              <a:rPr lang="en-GB" sz="800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of the </a:t>
            </a:r>
            <a:r>
              <a:rPr lang="en-GB" sz="800" b="0" i="1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4" tooltip="w:Federal Government of the United Stat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U.S. federal government</a:t>
            </a:r>
            <a:r>
              <a:rPr lang="en-GB" sz="800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the image is in the </a:t>
            </a:r>
            <a:r>
              <a:rPr lang="en-GB" sz="800" b="1" i="1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5" tooltip="w:public domai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public domain</a:t>
            </a:r>
            <a:r>
              <a:rPr lang="en-GB" sz="800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in the United States.</a:t>
            </a:r>
            <a:r>
              <a:rPr lang="en-GB" sz="8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AF6305-DCF2-BF3E-C43E-3246E182951F}"/>
              </a:ext>
            </a:extLst>
          </p:cNvPr>
          <p:cNvSpPr txBox="1"/>
          <p:nvPr/>
        </p:nvSpPr>
        <p:spPr>
          <a:xfrm>
            <a:off x="4777901" y="3332744"/>
            <a:ext cx="26361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" b="0" i="0" dirty="0">
                <a:solidFill>
                  <a:schemeClr val="bg1"/>
                </a:solidFill>
                <a:effectLst/>
                <a:latin typeface="Helvetica Neue"/>
              </a:rPr>
              <a:t>Orion 8 (https://commons.wikimedia.org/wiki/File:Icon_talk.svg), “Icon talk”, marked as public domain, details on Wikimedia Commons: https://commons.wikimedia.org/wiki/Template: PD self</a:t>
            </a:r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7DD60D2-4DB6-278B-E9D9-C4E1C2AE4112}"/>
              </a:ext>
            </a:extLst>
          </p:cNvPr>
          <p:cNvSpPr txBox="1"/>
          <p:nvPr/>
        </p:nvSpPr>
        <p:spPr>
          <a:xfrm>
            <a:off x="9648515" y="3429000"/>
            <a:ext cx="19396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" b="0" i="0" dirty="0">
                <a:solidFill>
                  <a:schemeClr val="bg1"/>
                </a:solidFill>
                <a:effectLst/>
                <a:latin typeface="Helvetica Neue"/>
              </a:rPr>
              <a:t>Ali Edith Córdoba (https://commons.wikimedia.org/wiki/File:Todos_estamos_atentamente_mirando_y_escuchando_el_cuento.jpg), https://creativecommons.org/licenses/by-sa/4.0/legalcode</a:t>
            </a:r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9CA678F-76B0-9625-5768-49C28FB7EDAE}"/>
              </a:ext>
            </a:extLst>
          </p:cNvPr>
          <p:cNvSpPr txBox="1"/>
          <p:nvPr/>
        </p:nvSpPr>
        <p:spPr>
          <a:xfrm>
            <a:off x="9562714" y="1377056"/>
            <a:ext cx="20254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This file is licensed under the </a:t>
            </a:r>
            <a:r>
              <a:rPr lang="en-GB" sz="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6" tooltip="w:en:Creative Common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</a:t>
            </a:r>
            <a:r>
              <a:rPr lang="en-GB" sz="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GB" sz="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Attribution-Share Alike 4.0 International</a:t>
            </a:r>
            <a:r>
              <a:rPr lang="en-GB" sz="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license.</a:t>
            </a:r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2C4A44-8A4F-41AE-3103-F09522E82017}"/>
              </a:ext>
            </a:extLst>
          </p:cNvPr>
          <p:cNvSpPr txBox="1"/>
          <p:nvPr/>
        </p:nvSpPr>
        <p:spPr>
          <a:xfrm>
            <a:off x="5371381" y="1506749"/>
            <a:ext cx="113039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" dirty="0">
                <a:solidFill>
                  <a:schemeClr val="bg1"/>
                </a:solidFill>
                <a:latin typeface="Helvetica Neue"/>
              </a:rPr>
              <a:t>Public domain.</a:t>
            </a:r>
            <a:endParaRPr lang="en-GB" sz="800" dirty="0">
              <a:solidFill>
                <a:schemeClr val="bg1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CD38AF5-CC96-0072-49D0-3D0A59FC7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661" y="1745036"/>
            <a:ext cx="1413836" cy="141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3C46BE13-D809-5B61-3885-1F5FAF573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9992" y="4807838"/>
            <a:ext cx="903441" cy="90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8D1B7F9-99EC-9D3A-1920-1239DCCAB4F2}"/>
              </a:ext>
            </a:extLst>
          </p:cNvPr>
          <p:cNvSpPr txBox="1"/>
          <p:nvPr/>
        </p:nvSpPr>
        <p:spPr>
          <a:xfrm>
            <a:off x="6952417" y="5850820"/>
            <a:ext cx="26960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800" b="0" i="0" dirty="0">
                <a:solidFill>
                  <a:schemeClr val="bg1"/>
                </a:solidFill>
                <a:effectLst/>
                <a:latin typeface="Helvetica Neue"/>
              </a:rPr>
              <a:t>Vincent Le </a:t>
            </a:r>
            <a:r>
              <a:rPr lang="fr-FR" sz="800" b="0" i="0" dirty="0" err="1">
                <a:solidFill>
                  <a:schemeClr val="bg1"/>
                </a:solidFill>
                <a:effectLst/>
                <a:latin typeface="Helvetica Neue"/>
              </a:rPr>
              <a:t>Moign</a:t>
            </a:r>
            <a:r>
              <a:rPr lang="fr-FR" sz="800" b="0" i="0" dirty="0">
                <a:solidFill>
                  <a:schemeClr val="bg1"/>
                </a:solidFill>
                <a:effectLst/>
                <a:latin typeface="Helvetica Neue"/>
              </a:rPr>
              <a:t> (https://commons.wikimedia.org/wiki/File:064-face-screaming-in-fear.svg), https://creativecommons.org/licenses/by/4.0/legalcode</a:t>
            </a:r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EF00AA-A434-549F-1868-E885C3B2A073}"/>
              </a:ext>
            </a:extLst>
          </p:cNvPr>
          <p:cNvSpPr txBox="1"/>
          <p:nvPr/>
        </p:nvSpPr>
        <p:spPr>
          <a:xfrm>
            <a:off x="6923324" y="4329743"/>
            <a:ext cx="243677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This file is licensed under the </a:t>
            </a:r>
            <a:r>
              <a:rPr lang="en-GB" sz="80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6" tooltip="w:en:Creative Common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</a:t>
            </a:r>
            <a:r>
              <a:rPr lang="en-GB" sz="8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GB" sz="80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Attribution 4.0 International</a:t>
            </a:r>
            <a:r>
              <a:rPr lang="en-GB" sz="8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license.</a:t>
            </a:r>
            <a:endParaRPr lang="en-GB" sz="800" dirty="0">
              <a:solidFill>
                <a:schemeClr val="bg1"/>
              </a:solidFill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2A53742-C493-DE6B-0A4B-713C02D38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00" y="2013221"/>
            <a:ext cx="2336446" cy="151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927CEBC1-813E-0109-5FE0-F25CC30BC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6870" y="1923565"/>
            <a:ext cx="1797124" cy="134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26C4AF2A-E651-D5DE-78AF-E9F615D93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67" y="4278783"/>
            <a:ext cx="1477167" cy="123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4F12227-D0F6-BE57-13C4-2AF553E5C68D}"/>
              </a:ext>
            </a:extLst>
          </p:cNvPr>
          <p:cNvSpPr txBox="1"/>
          <p:nvPr/>
        </p:nvSpPr>
        <p:spPr>
          <a:xfrm>
            <a:off x="2998033" y="5711279"/>
            <a:ext cx="19396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" b="0" i="0" dirty="0" err="1">
                <a:solidFill>
                  <a:schemeClr val="bg1"/>
                </a:solidFill>
                <a:effectLst/>
                <a:latin typeface="Helvetica Neue"/>
              </a:rPr>
              <a:t>EWikist</a:t>
            </a:r>
            <a:r>
              <a:rPr lang="en-GB" sz="800" b="0" i="0" dirty="0">
                <a:solidFill>
                  <a:schemeClr val="bg1"/>
                </a:solidFill>
                <a:effectLst/>
                <a:latin typeface="Helvetica Neue"/>
              </a:rPr>
              <a:t> at English Wikipedia (https://commons.wikimedia.org/wiki/File:The_End_Book.png), „The End Book“, marked as public domain, more details on Wikimedia Commons: https://commons.wikimedia.org/wiki/Template:PD-user</a:t>
            </a:r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6BDB38-75B5-2681-3DF9-0A5FBB92CEBF}"/>
              </a:ext>
            </a:extLst>
          </p:cNvPr>
          <p:cNvSpPr txBox="1"/>
          <p:nvPr/>
        </p:nvSpPr>
        <p:spPr>
          <a:xfrm>
            <a:off x="3194513" y="4073748"/>
            <a:ext cx="131647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" dirty="0">
                <a:solidFill>
                  <a:schemeClr val="bg1"/>
                </a:solidFill>
                <a:latin typeface="Helvetica Neue"/>
              </a:rPr>
              <a:t>Public domain.</a:t>
            </a:r>
            <a:endParaRPr lang="en-GB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207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9C0CC38-6584-4848-AB68-85853DDE3D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046611"/>
            <a:ext cx="12192000" cy="1003227"/>
          </a:xfrm>
        </p:spPr>
        <p:txBody>
          <a:bodyPr>
            <a:noAutofit/>
          </a:bodyPr>
          <a:lstStyle/>
          <a:p>
            <a:r>
              <a:rPr lang="en-GB" sz="3600" dirty="0"/>
              <a:t>Do/did you play games on a mobile phone, computer or console? Which games? What is the objective? 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A7E70C05-A05C-43A0-9F4A-12C3A7C49ADC}"/>
              </a:ext>
            </a:extLst>
          </p:cNvPr>
          <p:cNvSpPr txBox="1">
            <a:spLocks/>
          </p:cNvSpPr>
          <p:nvPr/>
        </p:nvSpPr>
        <p:spPr>
          <a:xfrm>
            <a:off x="0" y="6008885"/>
            <a:ext cx="12192000" cy="100322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  <a:lumOff val="2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How much time is a sensible limit for </a:t>
            </a:r>
            <a:r>
              <a:rPr lang="en-GB" sz="4400" dirty="0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under-16s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  <a:lumOff val="2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?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EE43820-4992-439A-9F24-76B0E99D8289}"/>
              </a:ext>
            </a:extLst>
          </p:cNvPr>
          <p:cNvSpPr txBox="1">
            <a:spLocks/>
          </p:cNvSpPr>
          <p:nvPr/>
        </p:nvSpPr>
        <p:spPr>
          <a:xfrm>
            <a:off x="0" y="3472559"/>
            <a:ext cx="12192000" cy="1003227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Say some positive and negative things about game-playing. 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C1D62946-D9B4-4743-9FCD-2F2AEB670627}"/>
              </a:ext>
            </a:extLst>
          </p:cNvPr>
          <p:cNvSpPr txBox="1">
            <a:spLocks/>
          </p:cNvSpPr>
          <p:nvPr/>
        </p:nvSpPr>
        <p:spPr>
          <a:xfrm>
            <a:off x="0" y="5277838"/>
            <a:ext cx="12192000" cy="1003227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How much time do</a:t>
            </a:r>
            <a:r>
              <a:rPr kumimoji="0" lang="en-GB" sz="4000" b="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you spend – daily – playing games?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3A98416-0501-4D1B-8076-9E5C856CF4B4}"/>
              </a:ext>
            </a:extLst>
          </p:cNvPr>
          <p:cNvSpPr txBox="1">
            <a:spLocks/>
          </p:cNvSpPr>
          <p:nvPr/>
        </p:nvSpPr>
        <p:spPr>
          <a:xfrm>
            <a:off x="0" y="857340"/>
            <a:ext cx="12192000" cy="100322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Which</a:t>
            </a:r>
            <a:r>
              <a:rPr kumimoji="0" lang="en-GB" sz="4400" b="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devices can be used for gaming? Is one better than the others? Why? 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AA720EFC-6A08-431D-AC40-B4B5AE1E2A0A}"/>
              </a:ext>
            </a:extLst>
          </p:cNvPr>
          <p:cNvSpPr txBox="1">
            <a:spLocks/>
          </p:cNvSpPr>
          <p:nvPr/>
        </p:nvSpPr>
        <p:spPr>
          <a:xfrm>
            <a:off x="0" y="4318001"/>
            <a:ext cx="12192000" cy="100322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  <a:lumOff val="2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Is game-playing a waste of time?</a:t>
            </a:r>
          </a:p>
        </p:txBody>
      </p:sp>
      <p:sp>
        <p:nvSpPr>
          <p:cNvPr id="2" name="Action Button: Go Back or Previous 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D407E5AE-02A5-C972-5708-B5BB951960E0}"/>
              </a:ext>
            </a:extLst>
          </p:cNvPr>
          <p:cNvSpPr/>
          <p:nvPr/>
        </p:nvSpPr>
        <p:spPr>
          <a:xfrm>
            <a:off x="0" y="0"/>
            <a:ext cx="603849" cy="552091"/>
          </a:xfrm>
          <a:prstGeom prst="actionButtonBackPrevio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Action Button: Go Forward or Next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2508CEF-4705-C306-6484-378DDAB87282}"/>
              </a:ext>
            </a:extLst>
          </p:cNvPr>
          <p:cNvSpPr/>
          <p:nvPr/>
        </p:nvSpPr>
        <p:spPr>
          <a:xfrm>
            <a:off x="11588151" y="-1"/>
            <a:ext cx="603850" cy="552091"/>
          </a:xfrm>
          <a:prstGeom prst="actionButtonForwardNex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55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9C0CC38-6584-4848-AB68-85853DDE3D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046611"/>
            <a:ext cx="12192000" cy="1003227"/>
          </a:xfrm>
        </p:spPr>
        <p:txBody>
          <a:bodyPr>
            <a:noAutofit/>
          </a:bodyPr>
          <a:lstStyle/>
          <a:p>
            <a:r>
              <a:rPr lang="en-GB" sz="3600" dirty="0"/>
              <a:t>Was childhood better before computers? 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EE43820-4992-439A-9F24-76B0E99D8289}"/>
              </a:ext>
            </a:extLst>
          </p:cNvPr>
          <p:cNvSpPr txBox="1">
            <a:spLocks/>
          </p:cNvSpPr>
          <p:nvPr/>
        </p:nvSpPr>
        <p:spPr>
          <a:xfrm>
            <a:off x="0" y="2913748"/>
            <a:ext cx="12192000" cy="1003227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Should parents be responsible for the amount of time their children spend on computers?</a:t>
            </a:r>
            <a:r>
              <a:rPr kumimoji="0" lang="en-GB" sz="3600" b="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Is it different for older children?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C1D62946-D9B4-4743-9FCD-2F2AEB670627}"/>
              </a:ext>
            </a:extLst>
          </p:cNvPr>
          <p:cNvSpPr txBox="1">
            <a:spLocks/>
          </p:cNvSpPr>
          <p:nvPr/>
        </p:nvSpPr>
        <p:spPr>
          <a:xfrm>
            <a:off x="0" y="5277838"/>
            <a:ext cx="12192000" cy="1003227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4000" dirty="0">
                <a:solidFill>
                  <a:srgbClr val="FFFF00"/>
                </a:solidFill>
                <a:latin typeface="Gill Sans MT" panose="020B0502020104020203"/>
              </a:rPr>
              <a:t>Do you have rules? Do you keep/enforce them? 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3A98416-0501-4D1B-8076-9E5C856CF4B4}"/>
              </a:ext>
            </a:extLst>
          </p:cNvPr>
          <p:cNvSpPr txBox="1">
            <a:spLocks/>
          </p:cNvSpPr>
          <p:nvPr/>
        </p:nvSpPr>
        <p:spPr>
          <a:xfrm>
            <a:off x="-101600" y="1179474"/>
            <a:ext cx="12395200" cy="100322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Before computers, how did young people spend their free time?</a:t>
            </a:r>
            <a:r>
              <a:rPr kumimoji="0" lang="en-GB" sz="4400" b="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AA720EFC-6A08-431D-AC40-B4B5AE1E2A0A}"/>
              </a:ext>
            </a:extLst>
          </p:cNvPr>
          <p:cNvSpPr txBox="1">
            <a:spLocks/>
          </p:cNvSpPr>
          <p:nvPr/>
        </p:nvSpPr>
        <p:spPr>
          <a:xfrm>
            <a:off x="0" y="4318001"/>
            <a:ext cx="12192000" cy="100322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  <a:lumOff val="2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What can parents</a:t>
            </a:r>
            <a:r>
              <a:rPr kumimoji="0" lang="en-GB" sz="4400" b="0" i="0" u="none" strike="noStrike" kern="1200" cap="none" spc="0" normalizeH="0" noProof="0" dirty="0">
                <a:ln>
                  <a:noFill/>
                </a:ln>
                <a:solidFill>
                  <a:srgbClr val="FFFFFF">
                    <a:lumMod val="75000"/>
                    <a:lumOff val="2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do to help addicted children?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  <a:lumOff val="25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EE95A71-B1F5-4CE6-BBB6-486B425FA01C}"/>
              </a:ext>
            </a:extLst>
          </p:cNvPr>
          <p:cNvSpPr txBox="1">
            <a:spLocks/>
          </p:cNvSpPr>
          <p:nvPr/>
        </p:nvSpPr>
        <p:spPr>
          <a:xfrm>
            <a:off x="-101600" y="197942"/>
            <a:ext cx="12395200" cy="100322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Questions for parents / harder questions</a:t>
            </a:r>
          </a:p>
        </p:txBody>
      </p:sp>
      <p:sp>
        <p:nvSpPr>
          <p:cNvPr id="2" name="Action Button: Go Back or Previous 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CA8EFB88-0B37-F033-83F9-C71BE7905721}"/>
              </a:ext>
            </a:extLst>
          </p:cNvPr>
          <p:cNvSpPr/>
          <p:nvPr/>
        </p:nvSpPr>
        <p:spPr>
          <a:xfrm>
            <a:off x="0" y="0"/>
            <a:ext cx="603849" cy="552091"/>
          </a:xfrm>
          <a:prstGeom prst="actionButtonBackPrevio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Action Button: Go Forward or Next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E39D8A6-A7B9-7D2C-38BF-CE55BDBCC82B}"/>
              </a:ext>
            </a:extLst>
          </p:cNvPr>
          <p:cNvSpPr/>
          <p:nvPr/>
        </p:nvSpPr>
        <p:spPr>
          <a:xfrm>
            <a:off x="11588151" y="-1"/>
            <a:ext cx="603850" cy="552091"/>
          </a:xfrm>
          <a:prstGeom prst="actionButtonForwardNex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56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9C0CC38-6584-4848-AB68-85853DDE3D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046611"/>
            <a:ext cx="12192000" cy="1003227"/>
          </a:xfrm>
        </p:spPr>
        <p:txBody>
          <a:bodyPr>
            <a:noAutofit/>
          </a:bodyPr>
          <a:lstStyle/>
          <a:p>
            <a:r>
              <a:rPr lang="en-GB" sz="3600" dirty="0"/>
              <a:t>What does the title mean? What is the theme of the video?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A7E70C05-A05C-43A0-9F4A-12C3A7C49ADC}"/>
              </a:ext>
            </a:extLst>
          </p:cNvPr>
          <p:cNvSpPr txBox="1">
            <a:spLocks/>
          </p:cNvSpPr>
          <p:nvPr/>
        </p:nvSpPr>
        <p:spPr>
          <a:xfrm>
            <a:off x="0" y="6008885"/>
            <a:ext cx="12192000" cy="100322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  <a:lumOff val="2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What is the message of the video?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EE43820-4992-439A-9F24-76B0E99D8289}"/>
              </a:ext>
            </a:extLst>
          </p:cNvPr>
          <p:cNvSpPr txBox="1">
            <a:spLocks/>
          </p:cNvSpPr>
          <p:nvPr/>
        </p:nvSpPr>
        <p:spPr>
          <a:xfrm>
            <a:off x="0" y="2913748"/>
            <a:ext cx="12192000" cy="1003227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There is no speech</a:t>
            </a:r>
            <a:r>
              <a:rPr kumimoji="0" lang="en-GB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in the video.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Observe the following things – we will talk about them: </a:t>
            </a: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3600" noProof="0" dirty="0">
                <a:solidFill>
                  <a:srgbClr val="FFFF00"/>
                </a:solidFill>
                <a:latin typeface="Gill Sans MT" panose="020B0502020104020203"/>
              </a:rPr>
              <a:t>How the filmmakers change the mood of the video </a:t>
            </a: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600" b="0" i="0" u="none" strike="noStrike" kern="1200" cap="none" spc="0" normalizeH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The physical reaction of the mother</a:t>
            </a:r>
            <a:r>
              <a:rPr kumimoji="0" lang="en-GB" sz="3600" b="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EE95A71-B1F5-4CE6-BBB6-486B425FA01C}"/>
              </a:ext>
            </a:extLst>
          </p:cNvPr>
          <p:cNvSpPr txBox="1">
            <a:spLocks/>
          </p:cNvSpPr>
          <p:nvPr/>
        </p:nvSpPr>
        <p:spPr>
          <a:xfrm>
            <a:off x="-101600" y="576935"/>
            <a:ext cx="12395200" cy="100322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You are going to watch an animation called ‘GLUED’.</a:t>
            </a:r>
          </a:p>
        </p:txBody>
      </p:sp>
      <p:sp>
        <p:nvSpPr>
          <p:cNvPr id="2" name="Action Button: Go Back or Previous 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2AA484AC-329E-C8C5-5118-DAAC2AC6B877}"/>
              </a:ext>
            </a:extLst>
          </p:cNvPr>
          <p:cNvSpPr/>
          <p:nvPr/>
        </p:nvSpPr>
        <p:spPr>
          <a:xfrm>
            <a:off x="0" y="0"/>
            <a:ext cx="603849" cy="552091"/>
          </a:xfrm>
          <a:prstGeom prst="actionButtonBackPrevio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Action Button: Go Forward or Next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9875C3E-06DB-F689-5C92-8F280D80D1AA}"/>
              </a:ext>
            </a:extLst>
          </p:cNvPr>
          <p:cNvSpPr/>
          <p:nvPr/>
        </p:nvSpPr>
        <p:spPr>
          <a:xfrm>
            <a:off x="11588151" y="-1"/>
            <a:ext cx="603850" cy="552091"/>
          </a:xfrm>
          <a:prstGeom prst="actionButtonForwardNex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21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9C0CC38-6584-4848-AB68-85853DDE3D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4875059"/>
            <a:ext cx="6801612" cy="1239894"/>
          </a:xfrm>
        </p:spPr>
        <p:txBody>
          <a:bodyPr>
            <a:normAutofit fontScale="85000" lnSpcReduction="20000"/>
          </a:bodyPr>
          <a:lstStyle/>
          <a:p>
            <a:r>
              <a:rPr lang="en-GB" sz="6000" dirty="0">
                <a:highlight>
                  <a:srgbClr val="FFFF00"/>
                </a:highlight>
                <a:hlinkClick r:id="rId2"/>
              </a:rPr>
              <a:t>Watch the video</a:t>
            </a:r>
            <a:r>
              <a:rPr lang="en-GB" sz="6000" dirty="0">
                <a:highlight>
                  <a:srgbClr val="FFFF00"/>
                </a:highlight>
              </a:rPr>
              <a:t> </a:t>
            </a:r>
          </a:p>
          <a:p>
            <a:r>
              <a:rPr lang="en-GB" sz="3800" dirty="0">
                <a:solidFill>
                  <a:schemeClr val="bg1"/>
                </a:solidFill>
                <a:highlight>
                  <a:srgbClr val="FFFF00"/>
                </a:highlight>
              </a:rPr>
              <a:t>(up to 3’36)</a:t>
            </a: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D8CB688C-A774-4616-9112-4C9A5AC3D7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30" t="16190" r="37492" b="46191"/>
          <a:stretch/>
        </p:blipFill>
        <p:spPr>
          <a:xfrm>
            <a:off x="3285340" y="1110342"/>
            <a:ext cx="5621320" cy="3242202"/>
          </a:xfrm>
          <a:prstGeom prst="rect">
            <a:avLst/>
          </a:prstGeom>
        </p:spPr>
      </p:pic>
      <p:sp>
        <p:nvSpPr>
          <p:cNvPr id="2" name="Action Button: Go Back or Previous 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8E96BFF-1A72-9E4D-AEF8-03EBD1D4A342}"/>
              </a:ext>
            </a:extLst>
          </p:cNvPr>
          <p:cNvSpPr/>
          <p:nvPr/>
        </p:nvSpPr>
        <p:spPr>
          <a:xfrm>
            <a:off x="0" y="0"/>
            <a:ext cx="603849" cy="552091"/>
          </a:xfrm>
          <a:prstGeom prst="actionButtonBackPrevio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ction Button: Go Forward or Next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7D6741B-029C-84B6-F6ED-F8D62826976C}"/>
              </a:ext>
            </a:extLst>
          </p:cNvPr>
          <p:cNvSpPr/>
          <p:nvPr/>
        </p:nvSpPr>
        <p:spPr>
          <a:xfrm>
            <a:off x="11588151" y="-1"/>
            <a:ext cx="603850" cy="552091"/>
          </a:xfrm>
          <a:prstGeom prst="actionButtonForwardNex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0A6684-1915-353F-A326-3F3ED14C683F}"/>
              </a:ext>
            </a:extLst>
          </p:cNvPr>
          <p:cNvSpPr txBox="1"/>
          <p:nvPr/>
        </p:nvSpPr>
        <p:spPr>
          <a:xfrm>
            <a:off x="3285340" y="1544930"/>
            <a:ext cx="233344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0" i="0" dirty="0">
                <a:solidFill>
                  <a:srgbClr val="242424"/>
                </a:solidFill>
                <a:effectLst/>
                <a:highlight>
                  <a:srgbClr val="FFFF00"/>
                </a:highlight>
                <a:latin typeface="Segoe UI" panose="020B0502040204020203" pitchFamily="34" charset="0"/>
                <a:hlinkClick r:id="rId2"/>
              </a:rPr>
              <a:t>Click here to watch "Glued" on YouTube</a:t>
            </a:r>
            <a:endParaRPr lang="en-GB" sz="3200" dirty="0">
              <a:highlight>
                <a:srgbClr val="FFFF00"/>
              </a:highligh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D84BD8-D472-D842-96AA-C65747B242FB}"/>
              </a:ext>
            </a:extLst>
          </p:cNvPr>
          <p:cNvSpPr txBox="1"/>
          <p:nvPr/>
        </p:nvSpPr>
        <p:spPr>
          <a:xfrm>
            <a:off x="3765431" y="6452802"/>
            <a:ext cx="6098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https://www.youtube.com/watch?v=rW2g5cwxrqQ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5631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6EB200-341B-4812-9356-D7FED667D5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1" t="18454" r="38239" b="47008"/>
          <a:stretch/>
        </p:blipFill>
        <p:spPr>
          <a:xfrm>
            <a:off x="0" y="-1"/>
            <a:ext cx="9518634" cy="44313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E710FA-9D71-4CCF-A0D3-A28E829805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7" t="16752" r="38513" b="45462"/>
          <a:stretch/>
        </p:blipFill>
        <p:spPr>
          <a:xfrm>
            <a:off x="129456" y="169985"/>
            <a:ext cx="9389178" cy="47821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59C3D4-9769-4610-9FC1-A5CA054C58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81" t="20566" r="36413" b="43195"/>
          <a:stretch/>
        </p:blipFill>
        <p:spPr>
          <a:xfrm>
            <a:off x="387364" y="339971"/>
            <a:ext cx="9518634" cy="47821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B51E74-1635-46A9-B7EA-EB447ED14C1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37" t="19702" r="43436" b="45299"/>
          <a:stretch/>
        </p:blipFill>
        <p:spPr>
          <a:xfrm>
            <a:off x="480895" y="472827"/>
            <a:ext cx="9518634" cy="48966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9DCB83-FF70-4F5C-9B40-04929FCF50F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555" t="17037" r="38000" b="44629"/>
          <a:stretch/>
        </p:blipFill>
        <p:spPr>
          <a:xfrm>
            <a:off x="685801" y="611663"/>
            <a:ext cx="9478103" cy="51495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AC2BA5-3FF5-42AA-80DB-73640DF9CEB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548" t="17407" r="44222" b="45000"/>
          <a:stretch/>
        </p:blipFill>
        <p:spPr>
          <a:xfrm>
            <a:off x="910496" y="749299"/>
            <a:ext cx="9458314" cy="5343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18C69A-760B-41C1-A1E4-66172375702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57" t="15993" r="1842" b="18055"/>
          <a:stretch/>
        </p:blipFill>
        <p:spPr>
          <a:xfrm>
            <a:off x="1039694" y="871000"/>
            <a:ext cx="9653311" cy="51972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660C3E-9127-4E08-B5DD-50D18F713D8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57" t="19713" r="1038" b="14219"/>
          <a:stretch/>
        </p:blipFill>
        <p:spPr>
          <a:xfrm>
            <a:off x="1238255" y="989172"/>
            <a:ext cx="9715489" cy="5197229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0F17207C-F37B-42FF-8C10-0C870711B5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29652" y="6016415"/>
            <a:ext cx="12421651" cy="1003227"/>
          </a:xfrm>
        </p:spPr>
        <p:txBody>
          <a:bodyPr>
            <a:noAutofit/>
          </a:bodyPr>
          <a:lstStyle/>
          <a:p>
            <a:r>
              <a:rPr lang="en-GB" sz="4800" dirty="0"/>
              <a:t>What’s happening? (Pres </a:t>
            </a:r>
            <a:r>
              <a:rPr lang="en-GB" sz="4800" dirty="0" err="1"/>
              <a:t>cont</a:t>
            </a:r>
            <a:r>
              <a:rPr lang="en-GB" sz="4800" dirty="0"/>
              <a:t> – 8 slides)</a:t>
            </a:r>
          </a:p>
        </p:txBody>
      </p:sp>
      <p:sp>
        <p:nvSpPr>
          <p:cNvPr id="3" name="Action Button: Go Back or Previous 2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DFF173BB-BBEB-B677-8F76-A85D907D509D}"/>
              </a:ext>
            </a:extLst>
          </p:cNvPr>
          <p:cNvSpPr/>
          <p:nvPr/>
        </p:nvSpPr>
        <p:spPr>
          <a:xfrm>
            <a:off x="0" y="0"/>
            <a:ext cx="603849" cy="552091"/>
          </a:xfrm>
          <a:prstGeom prst="actionButtonBackPrevio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ction Button: Go Forward or Next 1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3D6A515-5A21-CDFF-D15B-D539A3535F03}"/>
              </a:ext>
            </a:extLst>
          </p:cNvPr>
          <p:cNvSpPr/>
          <p:nvPr/>
        </p:nvSpPr>
        <p:spPr>
          <a:xfrm>
            <a:off x="11588151" y="-1"/>
            <a:ext cx="603850" cy="552091"/>
          </a:xfrm>
          <a:prstGeom prst="actionButtonForwardNex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20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9C0CC38-6584-4848-AB68-85853DDE3D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20224"/>
            <a:ext cx="12192000" cy="1003227"/>
          </a:xfrm>
        </p:spPr>
        <p:txBody>
          <a:bodyPr>
            <a:noAutofit/>
          </a:bodyPr>
          <a:lstStyle/>
          <a:p>
            <a:r>
              <a:rPr lang="en-GB" sz="4000" dirty="0"/>
              <a:t>Retell the story. </a:t>
            </a:r>
          </a:p>
          <a:p>
            <a:r>
              <a:rPr lang="en-GB" dirty="0"/>
              <a:t>(Can be </a:t>
            </a:r>
            <a:r>
              <a:rPr lang="en-GB" dirty="0" err="1"/>
              <a:t>pairwork</a:t>
            </a:r>
            <a:r>
              <a:rPr lang="en-GB" dirty="0"/>
              <a:t> – A:B / breakout rooms)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A7E70C05-A05C-43A0-9F4A-12C3A7C49ADC}"/>
              </a:ext>
            </a:extLst>
          </p:cNvPr>
          <p:cNvSpPr txBox="1">
            <a:spLocks/>
          </p:cNvSpPr>
          <p:nvPr/>
        </p:nvSpPr>
        <p:spPr>
          <a:xfrm>
            <a:off x="-1" y="4596930"/>
            <a:ext cx="12192000" cy="100322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  <a:lumOff val="2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What is the message of the video?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EE43820-4992-439A-9F24-76B0E99D8289}"/>
              </a:ext>
            </a:extLst>
          </p:cNvPr>
          <p:cNvSpPr txBox="1">
            <a:spLocks/>
          </p:cNvSpPr>
          <p:nvPr/>
        </p:nvSpPr>
        <p:spPr>
          <a:xfrm>
            <a:off x="0" y="1257843"/>
            <a:ext cx="12192000" cy="1003227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36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tabLst/>
              <a:defRPr/>
            </a:pPr>
            <a:r>
              <a:rPr lang="en-GB" sz="4000" noProof="0" dirty="0">
                <a:solidFill>
                  <a:schemeClr val="tx1"/>
                </a:solidFill>
                <a:latin typeface="Gill Sans MT" panose="020B0502020104020203"/>
              </a:rPr>
              <a:t>How did the filmmakers change the mood of the video?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A491D3-BD9D-4AD9-B1EE-F4C22B4AE686}"/>
              </a:ext>
            </a:extLst>
          </p:cNvPr>
          <p:cNvSpPr/>
          <p:nvPr/>
        </p:nvSpPr>
        <p:spPr>
          <a:xfrm>
            <a:off x="2882203" y="3198689"/>
            <a:ext cx="64275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spcBef>
                <a:spcPts val="1000"/>
              </a:spcBef>
              <a:buClr>
                <a:srgbClr val="9BAFB5"/>
              </a:buClr>
              <a:defRPr/>
            </a:pPr>
            <a:r>
              <a:rPr lang="en-GB" sz="4400" dirty="0">
                <a:solidFill>
                  <a:srgbClr val="FFFFFF"/>
                </a:solidFill>
              </a:rPr>
              <a:t>How did the mother react?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1BBC750-B8C3-4B0F-9210-822F2ACE534C}"/>
              </a:ext>
            </a:extLst>
          </p:cNvPr>
          <p:cNvSpPr txBox="1">
            <a:spLocks/>
          </p:cNvSpPr>
          <p:nvPr/>
        </p:nvSpPr>
        <p:spPr>
          <a:xfrm>
            <a:off x="0" y="5600157"/>
            <a:ext cx="12192000" cy="100322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4400" dirty="0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Are you addicted? Do you know anyone who is?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  <a:lumOff val="25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" name="Action Button: Go Back or Previous 3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A396145C-F5F6-A3FB-4E02-9036E0A3BDEE}"/>
              </a:ext>
            </a:extLst>
          </p:cNvPr>
          <p:cNvSpPr/>
          <p:nvPr/>
        </p:nvSpPr>
        <p:spPr>
          <a:xfrm>
            <a:off x="0" y="0"/>
            <a:ext cx="603849" cy="552091"/>
          </a:xfrm>
          <a:prstGeom prst="actionButtonBackPrevio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ction Button: Go Forward or Next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9D55A12-42F0-54D2-D55B-10F6EAC23DF8}"/>
              </a:ext>
            </a:extLst>
          </p:cNvPr>
          <p:cNvSpPr/>
          <p:nvPr/>
        </p:nvSpPr>
        <p:spPr>
          <a:xfrm>
            <a:off x="11588151" y="-1"/>
            <a:ext cx="603850" cy="552091"/>
          </a:xfrm>
          <a:prstGeom prst="actionButtonForwardNex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6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F35DF5B-EE57-4391-8A60-EDA7AE05EB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337" y="4544868"/>
            <a:ext cx="11935326" cy="1239894"/>
          </a:xfrm>
        </p:spPr>
        <p:txBody>
          <a:bodyPr>
            <a:noAutofit/>
          </a:bodyPr>
          <a:lstStyle/>
          <a:p>
            <a:r>
              <a:rPr lang="en-GB" sz="4000" b="1" u="sng" dirty="0"/>
              <a:t>Grammar (B1 B2) –</a:t>
            </a:r>
          </a:p>
          <a:p>
            <a:r>
              <a:rPr lang="en-GB" sz="4000" b="1" u="sng" dirty="0"/>
              <a:t> continuous and non-continuous verbs</a:t>
            </a:r>
          </a:p>
        </p:txBody>
      </p:sp>
      <p:sp>
        <p:nvSpPr>
          <p:cNvPr id="4" name="Action Button: Go Back or Previous 3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80D21DE8-2279-1104-DB45-9517D3D1185B}"/>
              </a:ext>
            </a:extLst>
          </p:cNvPr>
          <p:cNvSpPr/>
          <p:nvPr/>
        </p:nvSpPr>
        <p:spPr>
          <a:xfrm>
            <a:off x="0" y="0"/>
            <a:ext cx="603849" cy="552091"/>
          </a:xfrm>
          <a:prstGeom prst="actionButtonBackPrevio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ction Button: Go Forward or Next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3875D05-4475-6549-9758-70F98215B9BC}"/>
              </a:ext>
            </a:extLst>
          </p:cNvPr>
          <p:cNvSpPr/>
          <p:nvPr/>
        </p:nvSpPr>
        <p:spPr>
          <a:xfrm>
            <a:off x="11588151" y="-1"/>
            <a:ext cx="603850" cy="552091"/>
          </a:xfrm>
          <a:prstGeom prst="actionButtonForwardNex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5E0B3B2-6E6D-9A87-9F98-7E68CD45B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2551" y="1237291"/>
            <a:ext cx="2756137" cy="275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0AAFDDCA-463D-072B-0EF0-B12493F4471F}"/>
              </a:ext>
            </a:extLst>
          </p:cNvPr>
          <p:cNvSpPr txBox="1"/>
          <p:nvPr/>
        </p:nvSpPr>
        <p:spPr>
          <a:xfrm>
            <a:off x="9902845" y="6508150"/>
            <a:ext cx="231708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900" b="1" dirty="0">
                <a:latin typeface="Helvetica Neue"/>
              </a:rPr>
              <a:t>Picture credits and licenses: slide 20</a:t>
            </a:r>
            <a:endParaRPr lang="en-GB" sz="900" b="1" dirty="0"/>
          </a:p>
        </p:txBody>
      </p:sp>
    </p:spTree>
    <p:extLst>
      <p:ext uri="{BB962C8B-B14F-4D97-AF65-F5344CB8AC3E}">
        <p14:creationId xmlns:p14="http://schemas.microsoft.com/office/powerpoint/2010/main" val="1294661242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1_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382</TotalTime>
  <Words>1446</Words>
  <Application>Microsoft Office PowerPoint</Application>
  <PresentationFormat>Widescreen</PresentationFormat>
  <Paragraphs>174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Arial Black</vt:lpstr>
      <vt:lpstr>Comic Sans MS</vt:lpstr>
      <vt:lpstr>Gill Sans MT</vt:lpstr>
      <vt:lpstr>Gill Sans Nova</vt:lpstr>
      <vt:lpstr>Helvetica Neue</vt:lpstr>
      <vt:lpstr>Kristen ITC</vt:lpstr>
      <vt:lpstr>Segoe UI</vt:lpstr>
      <vt:lpstr>Times New Roman</vt:lpstr>
      <vt:lpstr>Parcel</vt:lpstr>
      <vt:lpstr>1_Parcel</vt:lpstr>
      <vt:lpstr>b1   The boy who liked playing video games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boy who liked playing video games</dc:title>
  <dc:creator>alex elwood</dc:creator>
  <cp:lastModifiedBy>Alex Elwood</cp:lastModifiedBy>
  <cp:revision>4</cp:revision>
  <dcterms:created xsi:type="dcterms:W3CDTF">2021-09-26T06:28:44Z</dcterms:created>
  <dcterms:modified xsi:type="dcterms:W3CDTF">2023-10-20T11:28:07Z</dcterms:modified>
</cp:coreProperties>
</file>