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2" r:id="rId6"/>
    <p:sldId id="301" r:id="rId7"/>
    <p:sldId id="306" r:id="rId8"/>
    <p:sldId id="309" r:id="rId9"/>
    <p:sldId id="312" r:id="rId10"/>
    <p:sldId id="310" r:id="rId11"/>
    <p:sldId id="314" r:id="rId12"/>
    <p:sldId id="313" r:id="rId13"/>
    <p:sldId id="304" r:id="rId14"/>
    <p:sldId id="305" r:id="rId15"/>
    <p:sldId id="308" r:id="rId16"/>
    <p:sldId id="303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EA297-08EA-4BD2-B155-D5B78C1DE421}" v="6" dt="2022-10-12T16:30:54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ornbeck" userId="6a4fa99a-6931-4a83-bb23-a0c313a393d8" providerId="ADAL" clId="{FA47E427-A834-4246-9BAC-8055A840897C}"/>
    <pc:docChg chg="undo custSel modSld sldOrd">
      <pc:chgData name="David Hornbeck" userId="6a4fa99a-6931-4a83-bb23-a0c313a393d8" providerId="ADAL" clId="{FA47E427-A834-4246-9BAC-8055A840897C}" dt="2022-09-16T16:39:30.055" v="1199" actId="1076"/>
      <pc:docMkLst>
        <pc:docMk/>
      </pc:docMkLst>
      <pc:sldChg chg="modSp mod">
        <pc:chgData name="David Hornbeck" userId="6a4fa99a-6931-4a83-bb23-a0c313a393d8" providerId="ADAL" clId="{FA47E427-A834-4246-9BAC-8055A840897C}" dt="2022-09-16T12:30:08.362" v="111" actId="20577"/>
        <pc:sldMkLst>
          <pc:docMk/>
          <pc:sldMk cId="3530968344" sldId="301"/>
        </pc:sldMkLst>
        <pc:spChg chg="mod">
          <ac:chgData name="David Hornbeck" userId="6a4fa99a-6931-4a83-bb23-a0c313a393d8" providerId="ADAL" clId="{FA47E427-A834-4246-9BAC-8055A840897C}" dt="2022-09-16T12:30:08.362" v="111" actId="20577"/>
          <ac:spMkLst>
            <pc:docMk/>
            <pc:sldMk cId="3530968344" sldId="301"/>
            <ac:spMk id="3" creationId="{C85E66A0-56D9-1279-BE37-50DD96638766}"/>
          </ac:spMkLst>
        </pc:spChg>
      </pc:sldChg>
      <pc:sldChg chg="ord">
        <pc:chgData name="David Hornbeck" userId="6a4fa99a-6931-4a83-bb23-a0c313a393d8" providerId="ADAL" clId="{FA47E427-A834-4246-9BAC-8055A840897C}" dt="2022-09-16T11:36:17.422" v="1"/>
        <pc:sldMkLst>
          <pc:docMk/>
          <pc:sldMk cId="2440801106" sldId="303"/>
        </pc:sldMkLst>
      </pc:sldChg>
      <pc:sldChg chg="modSp mod">
        <pc:chgData name="David Hornbeck" userId="6a4fa99a-6931-4a83-bb23-a0c313a393d8" providerId="ADAL" clId="{FA47E427-A834-4246-9BAC-8055A840897C}" dt="2022-09-16T12:39:40.659" v="1179" actId="20577"/>
        <pc:sldMkLst>
          <pc:docMk/>
          <pc:sldMk cId="1882369882" sldId="304"/>
        </pc:sldMkLst>
        <pc:spChg chg="mod">
          <ac:chgData name="David Hornbeck" userId="6a4fa99a-6931-4a83-bb23-a0c313a393d8" providerId="ADAL" clId="{FA47E427-A834-4246-9BAC-8055A840897C}" dt="2022-09-16T12:39:40.659" v="1179" actId="20577"/>
          <ac:spMkLst>
            <pc:docMk/>
            <pc:sldMk cId="1882369882" sldId="304"/>
            <ac:spMk id="3" creationId="{DF96264C-88DC-E254-52E8-EE1B3C856496}"/>
          </ac:spMkLst>
        </pc:spChg>
      </pc:sldChg>
      <pc:sldChg chg="modSp mod">
        <pc:chgData name="David Hornbeck" userId="6a4fa99a-6931-4a83-bb23-a0c313a393d8" providerId="ADAL" clId="{FA47E427-A834-4246-9BAC-8055A840897C}" dt="2022-09-16T14:45:28.537" v="1196" actId="20577"/>
        <pc:sldMkLst>
          <pc:docMk/>
          <pc:sldMk cId="1391087526" sldId="305"/>
        </pc:sldMkLst>
        <pc:spChg chg="mod">
          <ac:chgData name="David Hornbeck" userId="6a4fa99a-6931-4a83-bb23-a0c313a393d8" providerId="ADAL" clId="{FA47E427-A834-4246-9BAC-8055A840897C}" dt="2022-09-16T14:45:28.537" v="1196" actId="20577"/>
          <ac:spMkLst>
            <pc:docMk/>
            <pc:sldMk cId="1391087526" sldId="305"/>
            <ac:spMk id="3" creationId="{DF96264C-88DC-E254-52E8-EE1B3C856496}"/>
          </ac:spMkLst>
        </pc:spChg>
      </pc:sldChg>
      <pc:sldChg chg="modSp mod">
        <pc:chgData name="David Hornbeck" userId="6a4fa99a-6931-4a83-bb23-a0c313a393d8" providerId="ADAL" clId="{FA47E427-A834-4246-9BAC-8055A840897C}" dt="2022-09-16T12:37:22.082" v="762" actId="20577"/>
        <pc:sldMkLst>
          <pc:docMk/>
          <pc:sldMk cId="2584277035" sldId="306"/>
        </pc:sldMkLst>
        <pc:spChg chg="mod">
          <ac:chgData name="David Hornbeck" userId="6a4fa99a-6931-4a83-bb23-a0c313a393d8" providerId="ADAL" clId="{FA47E427-A834-4246-9BAC-8055A840897C}" dt="2022-09-16T12:37:22.082" v="762" actId="20577"/>
          <ac:spMkLst>
            <pc:docMk/>
            <pc:sldMk cId="2584277035" sldId="306"/>
            <ac:spMk id="3" creationId="{DF96264C-88DC-E254-52E8-EE1B3C856496}"/>
          </ac:spMkLst>
        </pc:spChg>
      </pc:sldChg>
      <pc:sldChg chg="addSp modSp mod">
        <pc:chgData name="David Hornbeck" userId="6a4fa99a-6931-4a83-bb23-a0c313a393d8" providerId="ADAL" clId="{FA47E427-A834-4246-9BAC-8055A840897C}" dt="2022-09-16T16:39:30.055" v="1199" actId="1076"/>
        <pc:sldMkLst>
          <pc:docMk/>
          <pc:sldMk cId="3925786073" sldId="308"/>
        </pc:sldMkLst>
        <pc:spChg chg="mod">
          <ac:chgData name="David Hornbeck" userId="6a4fa99a-6931-4a83-bb23-a0c313a393d8" providerId="ADAL" clId="{FA47E427-A834-4246-9BAC-8055A840897C}" dt="2022-09-16T16:39:24.035" v="1197" actId="20577"/>
          <ac:spMkLst>
            <pc:docMk/>
            <pc:sldMk cId="3925786073" sldId="308"/>
            <ac:spMk id="3" creationId="{DF96264C-88DC-E254-52E8-EE1B3C856496}"/>
          </ac:spMkLst>
        </pc:spChg>
        <pc:picChg chg="add mod">
          <ac:chgData name="David Hornbeck" userId="6a4fa99a-6931-4a83-bb23-a0c313a393d8" providerId="ADAL" clId="{FA47E427-A834-4246-9BAC-8055A840897C}" dt="2022-09-16T16:39:30.055" v="1199" actId="1076"/>
          <ac:picMkLst>
            <pc:docMk/>
            <pc:sldMk cId="3925786073" sldId="308"/>
            <ac:picMk id="5" creationId="{AA82C07E-1D0C-F9B4-500B-0FA4BA6D64B4}"/>
          </ac:picMkLst>
        </pc:picChg>
      </pc:sldChg>
    </pc:docChg>
  </pc:docChgLst>
  <pc:docChgLst>
    <pc:chgData name="David Hornbeck" userId="6a4fa99a-6931-4a83-bb23-a0c313a393d8" providerId="ADAL" clId="{0DEEA297-08EA-4BD2-B155-D5B78C1DE421}"/>
    <pc:docChg chg="undo custSel addSld delSld modSld sldOrd modShowInfo">
      <pc:chgData name="David Hornbeck" userId="6a4fa99a-6931-4a83-bb23-a0c313a393d8" providerId="ADAL" clId="{0DEEA297-08EA-4BD2-B155-D5B78C1DE421}" dt="2022-10-20T19:41:06.578" v="1364" actId="2744"/>
      <pc:docMkLst>
        <pc:docMk/>
      </pc:docMkLst>
      <pc:sldChg chg="modSp mod">
        <pc:chgData name="David Hornbeck" userId="6a4fa99a-6931-4a83-bb23-a0c313a393d8" providerId="ADAL" clId="{0DEEA297-08EA-4BD2-B155-D5B78C1DE421}" dt="2022-10-20T12:22:06.193" v="1282" actId="20577"/>
        <pc:sldMkLst>
          <pc:docMk/>
          <pc:sldMk cId="193143965" sldId="298"/>
        </pc:sldMkLst>
        <pc:spChg chg="mod">
          <ac:chgData name="David Hornbeck" userId="6a4fa99a-6931-4a83-bb23-a0c313a393d8" providerId="ADAL" clId="{0DEEA297-08EA-4BD2-B155-D5B78C1DE421}" dt="2022-10-20T12:22:06.193" v="1282" actId="20577"/>
          <ac:spMkLst>
            <pc:docMk/>
            <pc:sldMk cId="193143965" sldId="298"/>
            <ac:spMk id="3" creationId="{255E1F2F-E259-4EA8-9FFD-3A10AF541859}"/>
          </ac:spMkLst>
        </pc:spChg>
      </pc:sldChg>
      <pc:sldChg chg="del">
        <pc:chgData name="David Hornbeck" userId="6a4fa99a-6931-4a83-bb23-a0c313a393d8" providerId="ADAL" clId="{0DEEA297-08EA-4BD2-B155-D5B78C1DE421}" dt="2022-10-12T16:08:23.552" v="197" actId="2696"/>
        <pc:sldMkLst>
          <pc:docMk/>
          <pc:sldMk cId="2933514334" sldId="300"/>
        </pc:sldMkLst>
      </pc:sldChg>
      <pc:sldChg chg="modSp mod ord">
        <pc:chgData name="David Hornbeck" userId="6a4fa99a-6931-4a83-bb23-a0c313a393d8" providerId="ADAL" clId="{0DEEA297-08EA-4BD2-B155-D5B78C1DE421}" dt="2022-10-20T19:14:26.384" v="1361"/>
        <pc:sldMkLst>
          <pc:docMk/>
          <pc:sldMk cId="3530968344" sldId="301"/>
        </pc:sldMkLst>
        <pc:spChg chg="mod">
          <ac:chgData name="David Hornbeck" userId="6a4fa99a-6931-4a83-bb23-a0c313a393d8" providerId="ADAL" clId="{0DEEA297-08EA-4BD2-B155-D5B78C1DE421}" dt="2022-10-12T16:18:16.643" v="345" actId="27636"/>
          <ac:spMkLst>
            <pc:docMk/>
            <pc:sldMk cId="3530968344" sldId="301"/>
            <ac:spMk id="3" creationId="{C85E66A0-56D9-1279-BE37-50DD96638766}"/>
          </ac:spMkLst>
        </pc:spChg>
      </pc:sldChg>
      <pc:sldChg chg="modSp mod ord">
        <pc:chgData name="David Hornbeck" userId="6a4fa99a-6931-4a83-bb23-a0c313a393d8" providerId="ADAL" clId="{0DEEA297-08EA-4BD2-B155-D5B78C1DE421}" dt="2022-10-20T12:25:39.451" v="1346" actId="113"/>
        <pc:sldMkLst>
          <pc:docMk/>
          <pc:sldMk cId="2627976418" sldId="302"/>
        </pc:sldMkLst>
        <pc:spChg chg="mod">
          <ac:chgData name="David Hornbeck" userId="6a4fa99a-6931-4a83-bb23-a0c313a393d8" providerId="ADAL" clId="{0DEEA297-08EA-4BD2-B155-D5B78C1DE421}" dt="2022-10-20T12:25:39.451" v="1346" actId="113"/>
          <ac:spMkLst>
            <pc:docMk/>
            <pc:sldMk cId="2627976418" sldId="302"/>
            <ac:spMk id="3" creationId="{AED74329-5C55-4F40-D798-00699BF649E7}"/>
          </ac:spMkLst>
        </pc:spChg>
      </pc:sldChg>
      <pc:sldChg chg="modSp mod">
        <pc:chgData name="David Hornbeck" userId="6a4fa99a-6931-4a83-bb23-a0c313a393d8" providerId="ADAL" clId="{0DEEA297-08EA-4BD2-B155-D5B78C1DE421}" dt="2022-10-12T16:18:06.443" v="343" actId="27636"/>
        <pc:sldMkLst>
          <pc:docMk/>
          <pc:sldMk cId="2440801106" sldId="303"/>
        </pc:sldMkLst>
        <pc:spChg chg="mod">
          <ac:chgData name="David Hornbeck" userId="6a4fa99a-6931-4a83-bb23-a0c313a393d8" providerId="ADAL" clId="{0DEEA297-08EA-4BD2-B155-D5B78C1DE421}" dt="2022-10-12T16:18:06.443" v="343" actId="27636"/>
          <ac:spMkLst>
            <pc:docMk/>
            <pc:sldMk cId="2440801106" sldId="303"/>
            <ac:spMk id="3" creationId="{24AFF2F0-BACE-D88E-DED4-E1588DFA1513}"/>
          </ac:spMkLst>
        </pc:spChg>
      </pc:sldChg>
      <pc:sldChg chg="modSp mod">
        <pc:chgData name="David Hornbeck" userId="6a4fa99a-6931-4a83-bb23-a0c313a393d8" providerId="ADAL" clId="{0DEEA297-08EA-4BD2-B155-D5B78C1DE421}" dt="2022-10-12T16:15:47.015" v="227" actId="255"/>
        <pc:sldMkLst>
          <pc:docMk/>
          <pc:sldMk cId="1882369882" sldId="304"/>
        </pc:sldMkLst>
        <pc:spChg chg="mod">
          <ac:chgData name="David Hornbeck" userId="6a4fa99a-6931-4a83-bb23-a0c313a393d8" providerId="ADAL" clId="{0DEEA297-08EA-4BD2-B155-D5B78C1DE421}" dt="2022-10-12T16:15:47.015" v="227" actId="255"/>
          <ac:spMkLst>
            <pc:docMk/>
            <pc:sldMk cId="1882369882" sldId="304"/>
            <ac:spMk id="3" creationId="{DF96264C-88DC-E254-52E8-EE1B3C856496}"/>
          </ac:spMkLst>
        </pc:spChg>
      </pc:sldChg>
      <pc:sldChg chg="modSp mod">
        <pc:chgData name="David Hornbeck" userId="6a4fa99a-6931-4a83-bb23-a0c313a393d8" providerId="ADAL" clId="{0DEEA297-08EA-4BD2-B155-D5B78C1DE421}" dt="2022-10-12T16:38:53.976" v="766" actId="20577"/>
        <pc:sldMkLst>
          <pc:docMk/>
          <pc:sldMk cId="1391087526" sldId="305"/>
        </pc:sldMkLst>
        <pc:spChg chg="mod">
          <ac:chgData name="David Hornbeck" userId="6a4fa99a-6931-4a83-bb23-a0c313a393d8" providerId="ADAL" clId="{0DEEA297-08EA-4BD2-B155-D5B78C1DE421}" dt="2022-10-12T16:16:02.812" v="229" actId="1076"/>
          <ac:spMkLst>
            <pc:docMk/>
            <pc:sldMk cId="1391087526" sldId="305"/>
            <ac:spMk id="2" creationId="{E0E96843-B70D-CE93-0E1F-631F865EDAA8}"/>
          </ac:spMkLst>
        </pc:spChg>
        <pc:spChg chg="mod">
          <ac:chgData name="David Hornbeck" userId="6a4fa99a-6931-4a83-bb23-a0c313a393d8" providerId="ADAL" clId="{0DEEA297-08EA-4BD2-B155-D5B78C1DE421}" dt="2022-10-12T16:38:53.976" v="766" actId="20577"/>
          <ac:spMkLst>
            <pc:docMk/>
            <pc:sldMk cId="1391087526" sldId="305"/>
            <ac:spMk id="3" creationId="{DF96264C-88DC-E254-52E8-EE1B3C856496}"/>
          </ac:spMkLst>
        </pc:spChg>
      </pc:sldChg>
      <pc:sldChg chg="modSp mod">
        <pc:chgData name="David Hornbeck" userId="6a4fa99a-6931-4a83-bb23-a0c313a393d8" providerId="ADAL" clId="{0DEEA297-08EA-4BD2-B155-D5B78C1DE421}" dt="2022-10-16T00:18:47.939" v="860" actId="20577"/>
        <pc:sldMkLst>
          <pc:docMk/>
          <pc:sldMk cId="2584277035" sldId="306"/>
        </pc:sldMkLst>
        <pc:spChg chg="mod">
          <ac:chgData name="David Hornbeck" userId="6a4fa99a-6931-4a83-bb23-a0c313a393d8" providerId="ADAL" clId="{0DEEA297-08EA-4BD2-B155-D5B78C1DE421}" dt="2022-10-16T00:17:50.559" v="779" actId="20577"/>
          <ac:spMkLst>
            <pc:docMk/>
            <pc:sldMk cId="2584277035" sldId="306"/>
            <ac:spMk id="2" creationId="{E0E96843-B70D-CE93-0E1F-631F865EDAA8}"/>
          </ac:spMkLst>
        </pc:spChg>
        <pc:spChg chg="mod">
          <ac:chgData name="David Hornbeck" userId="6a4fa99a-6931-4a83-bb23-a0c313a393d8" providerId="ADAL" clId="{0DEEA297-08EA-4BD2-B155-D5B78C1DE421}" dt="2022-10-16T00:18:47.939" v="860" actId="20577"/>
          <ac:spMkLst>
            <pc:docMk/>
            <pc:sldMk cId="2584277035" sldId="306"/>
            <ac:spMk id="3" creationId="{DF96264C-88DC-E254-52E8-EE1B3C856496}"/>
          </ac:spMkLst>
        </pc:spChg>
      </pc:sldChg>
      <pc:sldChg chg="modSp mod">
        <pc:chgData name="David Hornbeck" userId="6a4fa99a-6931-4a83-bb23-a0c313a393d8" providerId="ADAL" clId="{0DEEA297-08EA-4BD2-B155-D5B78C1DE421}" dt="2022-10-12T16:32:17.900" v="739" actId="255"/>
        <pc:sldMkLst>
          <pc:docMk/>
          <pc:sldMk cId="3925786073" sldId="308"/>
        </pc:sldMkLst>
        <pc:spChg chg="mod">
          <ac:chgData name="David Hornbeck" userId="6a4fa99a-6931-4a83-bb23-a0c313a393d8" providerId="ADAL" clId="{0DEEA297-08EA-4BD2-B155-D5B78C1DE421}" dt="2022-10-12T16:32:17.900" v="739" actId="255"/>
          <ac:spMkLst>
            <pc:docMk/>
            <pc:sldMk cId="3925786073" sldId="308"/>
            <ac:spMk id="2" creationId="{E0E96843-B70D-CE93-0E1F-631F865EDAA8}"/>
          </ac:spMkLst>
        </pc:spChg>
        <pc:spChg chg="mod">
          <ac:chgData name="David Hornbeck" userId="6a4fa99a-6931-4a83-bb23-a0c313a393d8" providerId="ADAL" clId="{0DEEA297-08EA-4BD2-B155-D5B78C1DE421}" dt="2022-10-12T16:17:41.718" v="337" actId="20577"/>
          <ac:spMkLst>
            <pc:docMk/>
            <pc:sldMk cId="3925786073" sldId="308"/>
            <ac:spMk id="3" creationId="{DF96264C-88DC-E254-52E8-EE1B3C856496}"/>
          </ac:spMkLst>
        </pc:spChg>
        <pc:picChg chg="mod">
          <ac:chgData name="David Hornbeck" userId="6a4fa99a-6931-4a83-bb23-a0c313a393d8" providerId="ADAL" clId="{0DEEA297-08EA-4BD2-B155-D5B78C1DE421}" dt="2022-10-12T16:17:59.040" v="341" actId="1076"/>
          <ac:picMkLst>
            <pc:docMk/>
            <pc:sldMk cId="3925786073" sldId="308"/>
            <ac:picMk id="5" creationId="{AA82C07E-1D0C-F9B4-500B-0FA4BA6D64B4}"/>
          </ac:picMkLst>
        </pc:picChg>
      </pc:sldChg>
      <pc:sldChg chg="modSp add mod">
        <pc:chgData name="David Hornbeck" userId="6a4fa99a-6931-4a83-bb23-a0c313a393d8" providerId="ADAL" clId="{0DEEA297-08EA-4BD2-B155-D5B78C1DE421}" dt="2022-10-16T13:34:07.910" v="1068" actId="20577"/>
        <pc:sldMkLst>
          <pc:docMk/>
          <pc:sldMk cId="1706616401" sldId="309"/>
        </pc:sldMkLst>
        <pc:spChg chg="mod">
          <ac:chgData name="David Hornbeck" userId="6a4fa99a-6931-4a83-bb23-a0c313a393d8" providerId="ADAL" clId="{0DEEA297-08EA-4BD2-B155-D5B78C1DE421}" dt="2022-10-12T16:29:40.023" v="671" actId="255"/>
          <ac:spMkLst>
            <pc:docMk/>
            <pc:sldMk cId="1706616401" sldId="309"/>
            <ac:spMk id="2" creationId="{E0E96843-B70D-CE93-0E1F-631F865EDAA8}"/>
          </ac:spMkLst>
        </pc:spChg>
        <pc:spChg chg="mod">
          <ac:chgData name="David Hornbeck" userId="6a4fa99a-6931-4a83-bb23-a0c313a393d8" providerId="ADAL" clId="{0DEEA297-08EA-4BD2-B155-D5B78C1DE421}" dt="2022-10-16T13:34:07.910" v="1068" actId="20577"/>
          <ac:spMkLst>
            <pc:docMk/>
            <pc:sldMk cId="1706616401" sldId="309"/>
            <ac:spMk id="3" creationId="{DF96264C-88DC-E254-52E8-EE1B3C856496}"/>
          </ac:spMkLst>
        </pc:spChg>
      </pc:sldChg>
      <pc:sldChg chg="modSp add mod">
        <pc:chgData name="David Hornbeck" userId="6a4fa99a-6931-4a83-bb23-a0c313a393d8" providerId="ADAL" clId="{0DEEA297-08EA-4BD2-B155-D5B78C1DE421}" dt="2022-10-20T12:30:10.065" v="1359" actId="20577"/>
        <pc:sldMkLst>
          <pc:docMk/>
          <pc:sldMk cId="3389630148" sldId="310"/>
        </pc:sldMkLst>
        <pc:spChg chg="mod">
          <ac:chgData name="David Hornbeck" userId="6a4fa99a-6931-4a83-bb23-a0c313a393d8" providerId="ADAL" clId="{0DEEA297-08EA-4BD2-B155-D5B78C1DE421}" dt="2022-10-12T16:30:34.007" v="688" actId="20577"/>
          <ac:spMkLst>
            <pc:docMk/>
            <pc:sldMk cId="3389630148" sldId="310"/>
            <ac:spMk id="2" creationId="{E0E96843-B70D-CE93-0E1F-631F865EDAA8}"/>
          </ac:spMkLst>
        </pc:spChg>
        <pc:spChg chg="mod">
          <ac:chgData name="David Hornbeck" userId="6a4fa99a-6931-4a83-bb23-a0c313a393d8" providerId="ADAL" clId="{0DEEA297-08EA-4BD2-B155-D5B78C1DE421}" dt="2022-10-20T12:30:10.065" v="1359" actId="20577"/>
          <ac:spMkLst>
            <pc:docMk/>
            <pc:sldMk cId="3389630148" sldId="310"/>
            <ac:spMk id="3" creationId="{DF96264C-88DC-E254-52E8-EE1B3C856496}"/>
          </ac:spMkLst>
        </pc:spChg>
      </pc:sldChg>
      <pc:sldChg chg="modSp add mod">
        <pc:chgData name="David Hornbeck" userId="6a4fa99a-6931-4a83-bb23-a0c313a393d8" providerId="ADAL" clId="{0DEEA297-08EA-4BD2-B155-D5B78C1DE421}" dt="2022-10-19T22:02:37.560" v="1213" actId="20577"/>
        <pc:sldMkLst>
          <pc:docMk/>
          <pc:sldMk cId="3204619744" sldId="311"/>
        </pc:sldMkLst>
        <pc:spChg chg="mod">
          <ac:chgData name="David Hornbeck" userId="6a4fa99a-6931-4a83-bb23-a0c313a393d8" providerId="ADAL" clId="{0DEEA297-08EA-4BD2-B155-D5B78C1DE421}" dt="2022-10-12T16:18:37.915" v="377" actId="20577"/>
          <ac:spMkLst>
            <pc:docMk/>
            <pc:sldMk cId="3204619744" sldId="311"/>
            <ac:spMk id="2" creationId="{7992D425-F482-4CD3-F50A-794071C84C01}"/>
          </ac:spMkLst>
        </pc:spChg>
        <pc:spChg chg="mod">
          <ac:chgData name="David Hornbeck" userId="6a4fa99a-6931-4a83-bb23-a0c313a393d8" providerId="ADAL" clId="{0DEEA297-08EA-4BD2-B155-D5B78C1DE421}" dt="2022-10-19T22:02:37.560" v="1213" actId="20577"/>
          <ac:spMkLst>
            <pc:docMk/>
            <pc:sldMk cId="3204619744" sldId="311"/>
            <ac:spMk id="3" creationId="{C85E66A0-56D9-1279-BE37-50DD96638766}"/>
          </ac:spMkLst>
        </pc:spChg>
      </pc:sldChg>
      <pc:sldChg chg="addSp modSp new mod">
        <pc:chgData name="David Hornbeck" userId="6a4fa99a-6931-4a83-bb23-a0c313a393d8" providerId="ADAL" clId="{0DEEA297-08EA-4BD2-B155-D5B78C1DE421}" dt="2022-10-12T16:29:54.809" v="673" actId="1076"/>
        <pc:sldMkLst>
          <pc:docMk/>
          <pc:sldMk cId="3403817199" sldId="312"/>
        </pc:sldMkLst>
        <pc:spChg chg="mod">
          <ac:chgData name="David Hornbeck" userId="6a4fa99a-6931-4a83-bb23-a0c313a393d8" providerId="ADAL" clId="{0DEEA297-08EA-4BD2-B155-D5B78C1DE421}" dt="2022-10-12T16:29:54.809" v="673" actId="1076"/>
          <ac:spMkLst>
            <pc:docMk/>
            <pc:sldMk cId="3403817199" sldId="312"/>
            <ac:spMk id="2" creationId="{A6504F29-FBB7-0AF9-CFD4-43571CC70501}"/>
          </ac:spMkLst>
        </pc:spChg>
        <pc:picChg chg="add mod">
          <ac:chgData name="David Hornbeck" userId="6a4fa99a-6931-4a83-bb23-a0c313a393d8" providerId="ADAL" clId="{0DEEA297-08EA-4BD2-B155-D5B78C1DE421}" dt="2022-10-12T16:23:43.102" v="604" actId="1076"/>
          <ac:picMkLst>
            <pc:docMk/>
            <pc:sldMk cId="3403817199" sldId="312"/>
            <ac:picMk id="5" creationId="{B8B47566-9DD3-7E7B-7AC5-C5D46FFB243C}"/>
          </ac:picMkLst>
        </pc:picChg>
        <pc:picChg chg="add mod">
          <ac:chgData name="David Hornbeck" userId="6a4fa99a-6931-4a83-bb23-a0c313a393d8" providerId="ADAL" clId="{0DEEA297-08EA-4BD2-B155-D5B78C1DE421}" dt="2022-10-12T16:29:47.966" v="672" actId="1076"/>
          <ac:picMkLst>
            <pc:docMk/>
            <pc:sldMk cId="3403817199" sldId="312"/>
            <ac:picMk id="7" creationId="{C50303C8-54F3-9611-9907-FD4FD1B31D5C}"/>
          </ac:picMkLst>
        </pc:picChg>
      </pc:sldChg>
      <pc:sldChg chg="addSp delSp modSp add mod">
        <pc:chgData name="David Hornbeck" userId="6a4fa99a-6931-4a83-bb23-a0c313a393d8" providerId="ADAL" clId="{0DEEA297-08EA-4BD2-B155-D5B78C1DE421}" dt="2022-10-12T16:38:35.323" v="764" actId="20577"/>
        <pc:sldMkLst>
          <pc:docMk/>
          <pc:sldMk cId="1466320650" sldId="313"/>
        </pc:sldMkLst>
        <pc:spChg chg="mod">
          <ac:chgData name="David Hornbeck" userId="6a4fa99a-6931-4a83-bb23-a0c313a393d8" providerId="ADAL" clId="{0DEEA297-08EA-4BD2-B155-D5B78C1DE421}" dt="2022-10-12T16:38:35.323" v="764" actId="20577"/>
          <ac:spMkLst>
            <pc:docMk/>
            <pc:sldMk cId="1466320650" sldId="313"/>
            <ac:spMk id="2" creationId="{E0E96843-B70D-CE93-0E1F-631F865EDAA8}"/>
          </ac:spMkLst>
        </pc:spChg>
        <pc:spChg chg="del mod">
          <ac:chgData name="David Hornbeck" userId="6a4fa99a-6931-4a83-bb23-a0c313a393d8" providerId="ADAL" clId="{0DEEA297-08EA-4BD2-B155-D5B78C1DE421}" dt="2022-10-12T16:29:02.111" v="626" actId="478"/>
          <ac:spMkLst>
            <pc:docMk/>
            <pc:sldMk cId="1466320650" sldId="313"/>
            <ac:spMk id="3" creationId="{DF96264C-88DC-E254-52E8-EE1B3C856496}"/>
          </ac:spMkLst>
        </pc:spChg>
        <pc:picChg chg="add mod">
          <ac:chgData name="David Hornbeck" userId="6a4fa99a-6931-4a83-bb23-a0c313a393d8" providerId="ADAL" clId="{0DEEA297-08EA-4BD2-B155-D5B78C1DE421}" dt="2022-10-12T16:29:00.183" v="625" actId="1076"/>
          <ac:picMkLst>
            <pc:docMk/>
            <pc:sldMk cId="1466320650" sldId="313"/>
            <ac:picMk id="5" creationId="{D9CDF078-37BC-FAC0-D02E-0F049E2793E4}"/>
          </ac:picMkLst>
        </pc:picChg>
      </pc:sldChg>
      <pc:sldChg chg="addSp delSp modSp add mod">
        <pc:chgData name="David Hornbeck" userId="6a4fa99a-6931-4a83-bb23-a0c313a393d8" providerId="ADAL" clId="{0DEEA297-08EA-4BD2-B155-D5B78C1DE421}" dt="2022-10-12T16:38:28.706" v="757" actId="20577"/>
        <pc:sldMkLst>
          <pc:docMk/>
          <pc:sldMk cId="2638874035" sldId="314"/>
        </pc:sldMkLst>
        <pc:spChg chg="mod">
          <ac:chgData name="David Hornbeck" userId="6a4fa99a-6931-4a83-bb23-a0c313a393d8" providerId="ADAL" clId="{0DEEA297-08EA-4BD2-B155-D5B78C1DE421}" dt="2022-10-12T16:38:28.706" v="757" actId="20577"/>
          <ac:spMkLst>
            <pc:docMk/>
            <pc:sldMk cId="2638874035" sldId="314"/>
            <ac:spMk id="2" creationId="{E0E96843-B70D-CE93-0E1F-631F865EDAA8}"/>
          </ac:spMkLst>
        </pc:spChg>
        <pc:spChg chg="del mod">
          <ac:chgData name="David Hornbeck" userId="6a4fa99a-6931-4a83-bb23-a0c313a393d8" providerId="ADAL" clId="{0DEEA297-08EA-4BD2-B155-D5B78C1DE421}" dt="2022-10-12T16:31:16.065" v="732" actId="478"/>
          <ac:spMkLst>
            <pc:docMk/>
            <pc:sldMk cId="2638874035" sldId="314"/>
            <ac:spMk id="3" creationId="{DF96264C-88DC-E254-52E8-EE1B3C856496}"/>
          </ac:spMkLst>
        </pc:spChg>
        <pc:picChg chg="add mod">
          <ac:chgData name="David Hornbeck" userId="6a4fa99a-6931-4a83-bb23-a0c313a393d8" providerId="ADAL" clId="{0DEEA297-08EA-4BD2-B155-D5B78C1DE421}" dt="2022-10-12T16:31:35.161" v="734" actId="1076"/>
          <ac:picMkLst>
            <pc:docMk/>
            <pc:sldMk cId="2638874035" sldId="314"/>
            <ac:picMk id="5" creationId="{FF552E80-2EF2-F425-9682-02D100CE770D}"/>
          </ac:picMkLst>
        </pc:picChg>
        <pc:picChg chg="add mod">
          <ac:chgData name="David Hornbeck" userId="6a4fa99a-6931-4a83-bb23-a0c313a393d8" providerId="ADAL" clId="{0DEEA297-08EA-4BD2-B155-D5B78C1DE421}" dt="2022-10-12T16:31:55.573" v="737" actId="1076"/>
          <ac:picMkLst>
            <pc:docMk/>
            <pc:sldMk cId="2638874035" sldId="314"/>
            <ac:picMk id="7" creationId="{400223E6-9BE3-3923-CC10-0629D6B25C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tosa.io/simpsons/" TargetMode="External"/><Relationship Id="rId7" Type="http://schemas.openxmlformats.org/officeDocument/2006/relationships/hyperlink" Target="https://www.geogebra.org/m/x2eykhwc" TargetMode="External"/><Relationship Id="rId2" Type="http://schemas.openxmlformats.org/officeDocument/2006/relationships/hyperlink" Target="http://rossmanchance.com/apple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tcconline.net/greenl/java/Statistics/catStatProb/categorizingStatProblemsJavaScript.html" TargetMode="External"/><Relationship Id="rId5" Type="http://schemas.openxmlformats.org/officeDocument/2006/relationships/hyperlink" Target="https://onlinestatbook.com/stat_sim/sampling_dist_java/index.html" TargetMode="External"/><Relationship Id="rId4" Type="http://schemas.openxmlformats.org/officeDocument/2006/relationships/hyperlink" Target="https://istats.shinyapps.io/powe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hornbeck@rockdale.k12.g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kaplan@uga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Best Practices in AP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9334" y="4608576"/>
            <a:ext cx="3635926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   David Hornbeck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   </a:t>
            </a:r>
            <a:r>
              <a:rPr lang="en-US" sz="1600" dirty="0" err="1"/>
              <a:t>rockdale</a:t>
            </a:r>
            <a:r>
              <a:rPr lang="en-US" sz="1600" dirty="0"/>
              <a:t> magnet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6843-B70D-CE93-0E1F-631F865E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Practices: Acronyms!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264C-88DC-E254-52E8-EE1B3C85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SCVU: Shape, Center, Variability, Unusual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SPDO: State, Plan, Do, Overall Conclusion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SDFU: Strength, Direction, Form, Unusual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LINER: Linear, Independent, Normal, Equal SD, Random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6843-B70D-CE93-0E1F-631F865E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403"/>
            <a:ext cx="10058400" cy="1450757"/>
          </a:xfrm>
        </p:spPr>
        <p:txBody>
          <a:bodyPr/>
          <a:lstStyle/>
          <a:p>
            <a:r>
              <a:rPr lang="en-US" dirty="0"/>
              <a:t>Teaching Practices: Applets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264C-88DC-E254-52E8-EE1B3C85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548554"/>
            <a:ext cx="10058400" cy="3760891"/>
          </a:xfrm>
        </p:spPr>
        <p:txBody>
          <a:bodyPr>
            <a:noAutofit/>
          </a:bodyPr>
          <a:lstStyle/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Rossman Chance: 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http://rossmanchance.com/applets/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Simpson’s Paradox: 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https://setosa.io/simpsons/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Error Types &amp; Power: 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https://istats.shinyapps.io/power/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Sampling distributions (Central Limit Theorem): 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https://onlinestatbook.com/stat_sim/sampling_dist_java/index.html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LTCC Inference Procedures**: 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http://www.ltcconline.net/greenl/java/Statistics/catStatProb/categorizingStatProblemsJavaScript.html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My own one-prop z-interval: 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https://www.geogebra.org/m/x2eykhwc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108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6843-B70D-CE93-0E1F-631F865E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Teaching Practices: Multiple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264C-88DC-E254-52E8-EE1B3C85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Examples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Standard deviation = typical </a:t>
            </a:r>
            <a:r>
              <a:rPr lang="en-US" sz="2200" dirty="0" err="1"/>
              <a:t>offness</a:t>
            </a:r>
            <a:r>
              <a:rPr lang="en-US" sz="2200" dirty="0"/>
              <a:t>, etc.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Phrasing of error types and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Multiple go-to examples (X + X v. 2X: apples, bets)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Derivations and even calculus can help!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Graphic organizers (example below)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2C07E-1D0C-F9B4-500B-0FA4BA6D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27" y="4815140"/>
            <a:ext cx="6139353" cy="14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09B3-629B-C2E5-D2BD-6986E791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2F0-BACE-D88E-DED4-E1588DFA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Do real FRQs frequently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Have students score their own FRQs when time permits (FRAPPYs)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Use rigorous tests with AP exam questions (non-secure if you want to be able to pass them back)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Scoring 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Give students scores from 1-5 (rule of thumb: ~80 = 5, ~70 = 4, ~60 = 3, ~45 = 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Depending on class size/s, give back z-scores!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Curving: I give ~90 for a 4, ~80 for a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Cumulative tests: ¼, ½, ¾ length AP exams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0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D425-F482-4CD3-F50A-794071C8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E66A0-56D9-1279-BE37-50DD96638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CONTACT INFORMATION: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dhornbeck@rockdale.k12.ga.us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EVALUATION SURVEY: https://tinyurl.com/2022GMCsessions</a:t>
            </a:r>
          </a:p>
          <a:p>
            <a:pPr marL="0" indent="0">
              <a:buNone/>
            </a:pPr>
            <a:r>
              <a:rPr lang="en-US" sz="3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0461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D0F2-D1DB-499D-A4B2-C618FF02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4329-5C55-4F40-D798-00699BF6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b="1" dirty="0"/>
              <a:t>E-mail me or give me your e-mail for access to Google Drive folder! dhornbeck@rockdale.k12.ga.us</a:t>
            </a:r>
          </a:p>
          <a:p>
            <a:pPr marL="0" indent="0">
              <a:buNone/>
            </a:pPr>
            <a:r>
              <a:rPr lang="en-US" sz="2200" u="sng" dirty="0"/>
              <a:t>Included</a:t>
            </a:r>
            <a:r>
              <a:rPr lang="en-US" sz="22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Guided Notes &amp; filled-in version (most compatible with TPS6e)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Study Companion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AP Exam Review Packet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Exams &amp; scoring materials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This presentation &amp; miscellaneous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262797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D425-F482-4CD3-F50A-794071C8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Board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E66A0-56D9-1279-BE37-50DD96638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AP Teacher 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Invaluable!!!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AP Classroom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Build your own quizzes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AP Daily Review Videos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Former/practice AP exams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Scoring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Sample papers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Secure exams*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6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6843-B70D-CE93-0E1F-631F865E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Teaching Practices: Opening Activities &amp; Pacing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264C-88DC-E254-52E8-EE1B3C85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Airline Discrimination &amp; Federalist Papers (first two days of school)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Strongly consider starting with Data Collection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Course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Chapters: 4, 1, 2, 5, 6, 7, 8, 10, 9, 11, 3, 12</a:t>
            </a:r>
          </a:p>
        </p:txBody>
      </p:sp>
    </p:spTree>
    <p:extLst>
      <p:ext uri="{BB962C8B-B14F-4D97-AF65-F5344CB8AC3E}">
        <p14:creationId xmlns:p14="http://schemas.microsoft.com/office/powerpoint/2010/main" val="258427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6843-B70D-CE93-0E1F-631F865E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Teaching Practices: Pennies Activity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6264C-88DC-E254-52E8-EE1B3C8564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Pennies (Sampling Distributions)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Carry out during previous unit (maybe more, depending on pacing)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Have students select samples of sizes 2 for a week, 8 for a week, and 30 for a week (I’m using </a:t>
                </a:r>
                <a:r>
                  <a:rPr lang="en-US" sz="2200"/>
                  <a:t>32 this year)</a:t>
                </a:r>
                <a:endParaRPr lang="en-US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Students record their sample mean on a </a:t>
                </a:r>
                <a:r>
                  <a:rPr lang="en-US" sz="2200" dirty="0" err="1"/>
                  <a:t>dotplot</a:t>
                </a:r>
                <a:r>
                  <a:rPr lang="en-US" sz="2200" dirty="0"/>
                  <a:t> each day as 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Final result: 3 separate </a:t>
                </a:r>
                <a:r>
                  <a:rPr lang="en-US" sz="2200" dirty="0" err="1"/>
                  <a:t>dotplots</a:t>
                </a:r>
                <a:r>
                  <a:rPr lang="en-US" sz="22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For smaller classes, have students take multiple samples a day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6264C-88DC-E254-52E8-EE1B3C856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6" t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61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4F29-FBB7-0AF9-CFD4-43571CC7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0" y="-150277"/>
            <a:ext cx="10058400" cy="1450757"/>
          </a:xfrm>
        </p:spPr>
        <p:txBody>
          <a:bodyPr/>
          <a:lstStyle/>
          <a:p>
            <a:r>
              <a:rPr lang="en-US" dirty="0"/>
              <a:t>Pennies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F3CB8-3ADE-8F4B-CF9B-8E39A5F8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47566-9DD3-7E7B-7AC5-C5D46FFB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62" y="1785844"/>
            <a:ext cx="5569236" cy="4254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0303C8-54F3-9611-9907-FD4FD1B31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0" y="1737360"/>
            <a:ext cx="5718192" cy="43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1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6843-B70D-CE93-0E1F-631F865E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Practices: C.I.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264C-88DC-E254-52E8-EE1B3C85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Airsoft Beads (Confidence Intervals)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My source for where to buy the physical materials: Dr. Jennifer Kaplan at UGA (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jkaplan@uga.edu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Make physical intervals on the wall</a:t>
            </a:r>
          </a:p>
        </p:txBody>
      </p:sp>
    </p:spTree>
    <p:extLst>
      <p:ext uri="{BB962C8B-B14F-4D97-AF65-F5344CB8AC3E}">
        <p14:creationId xmlns:p14="http://schemas.microsoft.com/office/powerpoint/2010/main" val="338963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6843-B70D-CE93-0E1F-631F865E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C.I. Beads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52E80-2EF2-F425-9682-02D100CE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20" y="1819800"/>
            <a:ext cx="3283119" cy="4254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223E6-9BE3-3923-CC10-0629D6B2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81" y="1762646"/>
            <a:ext cx="3257717" cy="43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6843-B70D-CE93-0E1F-631F865E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488859"/>
            <a:ext cx="10058400" cy="1450757"/>
          </a:xfrm>
        </p:spPr>
        <p:txBody>
          <a:bodyPr/>
          <a:lstStyle/>
          <a:p>
            <a:r>
              <a:rPr lang="en-US" dirty="0"/>
              <a:t>C.I. Wall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DF078-37BC-FAC0-D02E-0F049E27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55" y="1165098"/>
            <a:ext cx="8369730" cy="49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2065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{DFB48234-E3D0-4B02-9309-4ACE5A1C36E5}tf22712842_win32</Template>
  <TotalTime>5395</TotalTime>
  <Words>642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Cambria Math</vt:lpstr>
      <vt:lpstr>Franklin Gothic Book</vt:lpstr>
      <vt:lpstr>Times New Roman</vt:lpstr>
      <vt:lpstr>1_RetrospectVTI</vt:lpstr>
      <vt:lpstr>Best Practices in AP Statistics</vt:lpstr>
      <vt:lpstr>Personal Resources</vt:lpstr>
      <vt:lpstr>College Board Resources</vt:lpstr>
      <vt:lpstr>Teaching Practices: Opening Activities &amp; Pacing</vt:lpstr>
      <vt:lpstr>Teaching Practices: Pennies Activity </vt:lpstr>
      <vt:lpstr>Pennies Setup</vt:lpstr>
      <vt:lpstr>Teaching Practices: C.I. Activity </vt:lpstr>
      <vt:lpstr>C.I. Beads</vt:lpstr>
      <vt:lpstr>C.I. Wall Setup</vt:lpstr>
      <vt:lpstr>Teaching Practices: Acronyms!</vt:lpstr>
      <vt:lpstr>Teaching Practices: Applets</vt:lpstr>
      <vt:lpstr>Teaching Practices: Multiple Representations</vt:lpstr>
      <vt:lpstr>Assessment Practices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AP Statistics</dc:title>
  <dc:creator>David Hornbeck</dc:creator>
  <cp:lastModifiedBy>David Hornbeck</cp:lastModifiedBy>
  <cp:revision>1</cp:revision>
  <dcterms:created xsi:type="dcterms:W3CDTF">2022-09-15T17:57:37Z</dcterms:created>
  <dcterms:modified xsi:type="dcterms:W3CDTF">2022-10-20T19:41:12Z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