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2"/>
  </p:notesMasterIdLst>
  <p:sldIdLst>
    <p:sldId id="256" r:id="rId2"/>
    <p:sldId id="307" r:id="rId3"/>
    <p:sldId id="257" r:id="rId4"/>
    <p:sldId id="263" r:id="rId5"/>
    <p:sldId id="259" r:id="rId6"/>
    <p:sldId id="264" r:id="rId7"/>
    <p:sldId id="305" r:id="rId8"/>
    <p:sldId id="276" r:id="rId9"/>
    <p:sldId id="306" r:id="rId10"/>
    <p:sldId id="269" r:id="rId11"/>
  </p:sldIdLst>
  <p:sldSz cx="9144000" cy="5143500" type="screen16x9"/>
  <p:notesSz cx="6858000" cy="9144000"/>
  <p:embeddedFontLst>
    <p:embeddedFont>
      <p:font typeface="Abd ElRady" panose="02000500000000000000" pitchFamily="2" charset="-78"/>
      <p:regular r:id="rId13"/>
    </p:embeddedFont>
    <p:embeddedFont>
      <p:font typeface="Bebas Neue" panose="020B0606020202050201" pitchFamily="34" charset="0"/>
      <p:regular r:id="rId14"/>
    </p:embeddedFont>
    <p:embeddedFont>
      <p:font typeface="Belal Bold" panose="02000500000000000000" pitchFamily="2" charset="-78"/>
      <p:regular r:id="rId15"/>
    </p:embeddedFont>
    <p:embeddedFont>
      <p:font typeface="Chau Philomene One" panose="020B0604020202020204" charset="0"/>
      <p:regular r:id="rId16"/>
      <p:italic r:id="rId17"/>
    </p:embeddedFont>
    <p:embeddedFont>
      <p:font typeface="Didact Gothic" panose="00000500000000000000" pitchFamily="2" charset="0"/>
      <p:regular r:id="rId18"/>
    </p:embeddedFont>
    <p:embeddedFont>
      <p:font typeface="Roboto Condensed Light" panose="02000000000000000000" pitchFamily="2" charset="0"/>
      <p:regular r:id="rId19"/>
      <p: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DC7F"/>
    <a:srgbClr val="FB9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CE856D-D46D-4CD5-8557-EE81735C0130}" v="331" dt="2022-11-24T14:50:00.154"/>
  </p1510:revLst>
</p1510:revInfo>
</file>

<file path=ppt/tableStyles.xml><?xml version="1.0" encoding="utf-8"?>
<a:tblStyleLst xmlns:a="http://schemas.openxmlformats.org/drawingml/2006/main" def="{1921DBBC-ABCD-419A-880F-02209BAC2345}">
  <a:tblStyle styleId="{1921DBBC-ABCD-419A-880F-02209BAC23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6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sha Saleh Hashla Nasser Almessabi" userId="9c39aeb7-1cde-4292-9b1c-6b0cba2cae96" providerId="ADAL" clId="{3FCE856D-D46D-4CD5-8557-EE81735C0130}"/>
    <pc:docChg chg="undo custSel addSld delSld modSld sldOrd delMainMaster">
      <pc:chgData name="Aisha Saleh Hashla Nasser Almessabi" userId="9c39aeb7-1cde-4292-9b1c-6b0cba2cae96" providerId="ADAL" clId="{3FCE856D-D46D-4CD5-8557-EE81735C0130}" dt="2022-11-24T14:50:00.154" v="3028"/>
      <pc:docMkLst>
        <pc:docMk/>
      </pc:docMkLst>
      <pc:sldChg chg="addSp modSp mod">
        <pc:chgData name="Aisha Saleh Hashla Nasser Almessabi" userId="9c39aeb7-1cde-4292-9b1c-6b0cba2cae96" providerId="ADAL" clId="{3FCE856D-D46D-4CD5-8557-EE81735C0130}" dt="2022-11-24T14:31:17.209" v="3013"/>
        <pc:sldMkLst>
          <pc:docMk/>
          <pc:sldMk cId="0" sldId="256"/>
        </pc:sldMkLst>
        <pc:spChg chg="add mod">
          <ac:chgData name="Aisha Saleh Hashla Nasser Almessabi" userId="9c39aeb7-1cde-4292-9b1c-6b0cba2cae96" providerId="ADAL" clId="{3FCE856D-D46D-4CD5-8557-EE81735C0130}" dt="2022-11-16T13:17:08.228" v="2973" actId="1076"/>
          <ac:spMkLst>
            <pc:docMk/>
            <pc:sldMk cId="0" sldId="256"/>
            <ac:spMk id="39" creationId="{6E29DD5B-0016-49D5-A6BC-B7B47C43D1BC}"/>
          </ac:spMkLst>
        </pc:spChg>
        <pc:spChg chg="mod">
          <ac:chgData name="Aisha Saleh Hashla Nasser Almessabi" userId="9c39aeb7-1cde-4292-9b1c-6b0cba2cae96" providerId="ADAL" clId="{3FCE856D-D46D-4CD5-8557-EE81735C0130}" dt="2022-11-01T14:56:55.037" v="66" actId="113"/>
          <ac:spMkLst>
            <pc:docMk/>
            <pc:sldMk cId="0" sldId="256"/>
            <ac:spMk id="1155" creationId="{00000000-0000-0000-0000-000000000000}"/>
          </ac:spMkLst>
        </pc:spChg>
        <pc:spChg chg="mod">
          <ac:chgData name="Aisha Saleh Hashla Nasser Almessabi" userId="9c39aeb7-1cde-4292-9b1c-6b0cba2cae96" providerId="ADAL" clId="{3FCE856D-D46D-4CD5-8557-EE81735C0130}" dt="2022-11-16T13:16:44.781" v="2967" actId="6549"/>
          <ac:spMkLst>
            <pc:docMk/>
            <pc:sldMk cId="0" sldId="256"/>
            <ac:spMk id="1156" creationId="{00000000-0000-0000-0000-000000000000}"/>
          </ac:spMkLst>
        </pc:spChg>
        <pc:picChg chg="add mod">
          <ac:chgData name="Aisha Saleh Hashla Nasser Almessabi" userId="9c39aeb7-1cde-4292-9b1c-6b0cba2cae96" providerId="ADAL" clId="{3FCE856D-D46D-4CD5-8557-EE81735C0130}" dt="2022-11-24T14:31:17.209" v="3013"/>
          <ac:picMkLst>
            <pc:docMk/>
            <pc:sldMk cId="0" sldId="256"/>
            <ac:picMk id="2" creationId="{AFB1D444-A784-4C4D-A728-16B2BDB35126}"/>
          </ac:picMkLst>
        </pc:picChg>
      </pc:sldChg>
      <pc:sldChg chg="addSp delSp modSp mod">
        <pc:chgData name="Aisha Saleh Hashla Nasser Almessabi" userId="9c39aeb7-1cde-4292-9b1c-6b0cba2cae96" providerId="ADAL" clId="{3FCE856D-D46D-4CD5-8557-EE81735C0130}" dt="2022-11-24T14:35:59.806" v="3018"/>
        <pc:sldMkLst>
          <pc:docMk/>
          <pc:sldMk cId="0" sldId="257"/>
        </pc:sldMkLst>
        <pc:spChg chg="add del mod">
          <ac:chgData name="Aisha Saleh Hashla Nasser Almessabi" userId="9c39aeb7-1cde-4292-9b1c-6b0cba2cae96" providerId="ADAL" clId="{3FCE856D-D46D-4CD5-8557-EE81735C0130}" dt="2022-11-01T14:57:19.821" v="69" actId="478"/>
          <ac:spMkLst>
            <pc:docMk/>
            <pc:sldMk cId="0" sldId="257"/>
            <ac:spMk id="3" creationId="{FDAAA40C-99DD-447E-AF3D-D0784480E8AE}"/>
          </ac:spMkLst>
        </pc:spChg>
        <pc:spChg chg="add del mod">
          <ac:chgData name="Aisha Saleh Hashla Nasser Almessabi" userId="9c39aeb7-1cde-4292-9b1c-6b0cba2cae96" providerId="ADAL" clId="{3FCE856D-D46D-4CD5-8557-EE81735C0130}" dt="2022-11-01T15:06:30.657" v="248" actId="478"/>
          <ac:spMkLst>
            <pc:docMk/>
            <pc:sldMk cId="0" sldId="257"/>
            <ac:spMk id="6" creationId="{8E71D6D4-E38B-4898-9E0C-40D8D6308DF5}"/>
          </ac:spMkLst>
        </pc:spChg>
        <pc:spChg chg="del mod">
          <ac:chgData name="Aisha Saleh Hashla Nasser Almessabi" userId="9c39aeb7-1cde-4292-9b1c-6b0cba2cae96" providerId="ADAL" clId="{3FCE856D-D46D-4CD5-8557-EE81735C0130}" dt="2022-11-01T15:06:27.291" v="247" actId="478"/>
          <ac:spMkLst>
            <pc:docMk/>
            <pc:sldMk cId="0" sldId="257"/>
            <ac:spMk id="1206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4:57:17.664" v="68" actId="478"/>
          <ac:spMkLst>
            <pc:docMk/>
            <pc:sldMk cId="0" sldId="257"/>
            <ac:spMk id="1207" creationId="{00000000-0000-0000-0000-000000000000}"/>
          </ac:spMkLst>
        </pc:spChg>
        <pc:graphicFrameChg chg="add mod modGraphic">
          <ac:chgData name="Aisha Saleh Hashla Nasser Almessabi" userId="9c39aeb7-1cde-4292-9b1c-6b0cba2cae96" providerId="ADAL" clId="{3FCE856D-D46D-4CD5-8557-EE81735C0130}" dt="2022-11-01T17:34:29.507" v="2624" actId="1036"/>
          <ac:graphicFrameMkLst>
            <pc:docMk/>
            <pc:sldMk cId="0" sldId="257"/>
            <ac:graphicFrameMk id="4" creationId="{3C740588-6498-4D3C-9693-D82D98AAC954}"/>
          </ac:graphicFrameMkLst>
        </pc:graphicFrameChg>
        <pc:picChg chg="add mod">
          <ac:chgData name="Aisha Saleh Hashla Nasser Almessabi" userId="9c39aeb7-1cde-4292-9b1c-6b0cba2cae96" providerId="ADAL" clId="{3FCE856D-D46D-4CD5-8557-EE81735C0130}" dt="2022-11-24T14:35:59.806" v="3018"/>
          <ac:picMkLst>
            <pc:docMk/>
            <pc:sldMk cId="0" sldId="257"/>
            <ac:picMk id="2" creationId="{A2775B8E-10D1-498E-9C9A-90ED58A2837F}"/>
          </ac:picMkLst>
        </pc:picChg>
      </pc:sldChg>
      <pc:sldChg chg="del">
        <pc:chgData name="Aisha Saleh Hashla Nasser Almessabi" userId="9c39aeb7-1cde-4292-9b1c-6b0cba2cae96" providerId="ADAL" clId="{3FCE856D-D46D-4CD5-8557-EE81735C0130}" dt="2022-11-01T17:25:41.883" v="2576" actId="47"/>
        <pc:sldMkLst>
          <pc:docMk/>
          <pc:sldMk cId="0" sldId="258"/>
        </pc:sldMkLst>
      </pc:sldChg>
      <pc:sldChg chg="addSp delSp modSp mod ord modNotes">
        <pc:chgData name="Aisha Saleh Hashla Nasser Almessabi" userId="9c39aeb7-1cde-4292-9b1c-6b0cba2cae96" providerId="ADAL" clId="{3FCE856D-D46D-4CD5-8557-EE81735C0130}" dt="2022-11-24T14:40:54.457" v="3020"/>
        <pc:sldMkLst>
          <pc:docMk/>
          <pc:sldMk cId="0" sldId="259"/>
        </pc:sldMkLst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3" creationId="{AD690EDF-9A8C-48D0-AF1C-E9C5CD38227E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5" creationId="{1C06A22E-56FB-4546-8723-D9834C63BB84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7" creationId="{10828514-EA02-4A62-83C4-27E00CDB3EBB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9" creationId="{7C4AC1E8-3E8F-4BCC-8989-FFB7A69ECAC2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11" creationId="{43ED1E0E-E14A-4E93-941E-1A19F9BB6A0F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13" creationId="{3B231BA4-1DD2-4FF1-B21F-2FD12C731C98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15" creationId="{4EE5E0CA-7396-477D-8F88-86753F2E0E28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17" creationId="{76FB8D9A-25EF-4937-970C-0C99B9604367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19" creationId="{30A6576F-3DCC-41D8-A653-5DD8EBDA3628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21" creationId="{D6E99C0B-3FEC-421D-B5E7-170EA2AFCB92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23" creationId="{79AB3B7B-D7EA-4561-9C44-4F4E4F9BC034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25" creationId="{A7F73DAE-AA92-47D5-A710-A75385D90ADA}"/>
          </ac:spMkLst>
        </pc:spChg>
        <pc:spChg chg="add del mod">
          <ac:chgData name="Aisha Saleh Hashla Nasser Almessabi" userId="9c39aeb7-1cde-4292-9b1c-6b0cba2cae96" providerId="ADAL" clId="{3FCE856D-D46D-4CD5-8557-EE81735C0130}" dt="2022-11-01T16:16:33.565" v="1367" actId="478"/>
          <ac:spMkLst>
            <pc:docMk/>
            <pc:sldMk cId="0" sldId="259"/>
            <ac:spMk id="27" creationId="{B1D164C0-CA41-414D-A6BD-88534261B2BD}"/>
          </ac:spMkLst>
        </pc:spChg>
        <pc:spChg chg="add mod">
          <ac:chgData name="Aisha Saleh Hashla Nasser Almessabi" userId="9c39aeb7-1cde-4292-9b1c-6b0cba2cae96" providerId="ADAL" clId="{3FCE856D-D46D-4CD5-8557-EE81735C0130}" dt="2022-11-02T12:29:35.410" v="2769" actId="20577"/>
          <ac:spMkLst>
            <pc:docMk/>
            <pc:sldMk cId="0" sldId="259"/>
            <ac:spMk id="45" creationId="{2486B49C-F11E-446C-B2C4-6F530F56D41E}"/>
          </ac:spMkLst>
        </pc:spChg>
        <pc:spChg chg="add mod">
          <ac:chgData name="Aisha Saleh Hashla Nasser Almessabi" userId="9c39aeb7-1cde-4292-9b1c-6b0cba2cae96" providerId="ADAL" clId="{3FCE856D-D46D-4CD5-8557-EE81735C0130}" dt="2022-11-16T09:23:21.351" v="2861" actId="5793"/>
          <ac:spMkLst>
            <pc:docMk/>
            <pc:sldMk cId="0" sldId="259"/>
            <ac:spMk id="46" creationId="{FD3B9376-B6D6-457C-9C74-8700F63F7AB2}"/>
          </ac:spMkLst>
        </pc:spChg>
        <pc:spChg chg="add mod">
          <ac:chgData name="Aisha Saleh Hashla Nasser Almessabi" userId="9c39aeb7-1cde-4292-9b1c-6b0cba2cae96" providerId="ADAL" clId="{3FCE856D-D46D-4CD5-8557-EE81735C0130}" dt="2022-11-01T16:44:56.758" v="1372" actId="1076"/>
          <ac:spMkLst>
            <pc:docMk/>
            <pc:sldMk cId="0" sldId="259"/>
            <ac:spMk id="47" creationId="{44CB7901-3E7F-4916-A8A5-CEC2067C7FB1}"/>
          </ac:spMkLst>
        </pc:spChg>
        <pc:spChg chg="mod">
          <ac:chgData name="Aisha Saleh Hashla Nasser Almessabi" userId="9c39aeb7-1cde-4292-9b1c-6b0cba2cae96" providerId="ADAL" clId="{3FCE856D-D46D-4CD5-8557-EE81735C0130}" dt="2022-11-01T16:44:42.242" v="1371"/>
          <ac:spMkLst>
            <pc:docMk/>
            <pc:sldMk cId="0" sldId="259"/>
            <ac:spMk id="49" creationId="{19AEF9D6-9445-4EC3-B3EA-E63259FE9B7F}"/>
          </ac:spMkLst>
        </pc:spChg>
        <pc:spChg chg="mod">
          <ac:chgData name="Aisha Saleh Hashla Nasser Almessabi" userId="9c39aeb7-1cde-4292-9b1c-6b0cba2cae96" providerId="ADAL" clId="{3FCE856D-D46D-4CD5-8557-EE81735C0130}" dt="2022-11-01T16:44:42.242" v="1371"/>
          <ac:spMkLst>
            <pc:docMk/>
            <pc:sldMk cId="0" sldId="259"/>
            <ac:spMk id="50" creationId="{C1046950-D2A3-4AB0-A254-F2B4281EACAC}"/>
          </ac:spMkLst>
        </pc:spChg>
        <pc:spChg chg="mod">
          <ac:chgData name="Aisha Saleh Hashla Nasser Almessabi" userId="9c39aeb7-1cde-4292-9b1c-6b0cba2cae96" providerId="ADAL" clId="{3FCE856D-D46D-4CD5-8557-EE81735C0130}" dt="2022-11-01T16:44:42.242" v="1371"/>
          <ac:spMkLst>
            <pc:docMk/>
            <pc:sldMk cId="0" sldId="259"/>
            <ac:spMk id="51" creationId="{C8FEBF4D-7A5C-434F-8A27-02C6F0076AF9}"/>
          </ac:spMkLst>
        </pc:spChg>
        <pc:spChg chg="mod">
          <ac:chgData name="Aisha Saleh Hashla Nasser Almessabi" userId="9c39aeb7-1cde-4292-9b1c-6b0cba2cae96" providerId="ADAL" clId="{3FCE856D-D46D-4CD5-8557-EE81735C0130}" dt="2022-11-01T16:44:42.242" v="1371"/>
          <ac:spMkLst>
            <pc:docMk/>
            <pc:sldMk cId="0" sldId="259"/>
            <ac:spMk id="52" creationId="{E0434ADF-FFC3-44EB-B09E-A1B272FDC5C6}"/>
          </ac:spMkLst>
        </pc:spChg>
        <pc:spChg chg="mod">
          <ac:chgData name="Aisha Saleh Hashla Nasser Almessabi" userId="9c39aeb7-1cde-4292-9b1c-6b0cba2cae96" providerId="ADAL" clId="{3FCE856D-D46D-4CD5-8557-EE81735C0130}" dt="2022-11-01T16:44:42.242" v="1371"/>
          <ac:spMkLst>
            <pc:docMk/>
            <pc:sldMk cId="0" sldId="259"/>
            <ac:spMk id="53" creationId="{7C3BD872-9921-4725-AD16-677E1891A8F5}"/>
          </ac:spMkLst>
        </pc:spChg>
        <pc:spChg chg="mod">
          <ac:chgData name="Aisha Saleh Hashla Nasser Almessabi" userId="9c39aeb7-1cde-4292-9b1c-6b0cba2cae96" providerId="ADAL" clId="{3FCE856D-D46D-4CD5-8557-EE81735C0130}" dt="2022-11-01T16:44:42.242" v="1371"/>
          <ac:spMkLst>
            <pc:docMk/>
            <pc:sldMk cId="0" sldId="259"/>
            <ac:spMk id="54" creationId="{EE5B0EC9-30F7-4D41-BFCF-104111F603EB}"/>
          </ac:spMkLst>
        </pc:spChg>
        <pc:spChg chg="mod">
          <ac:chgData name="Aisha Saleh Hashla Nasser Almessabi" userId="9c39aeb7-1cde-4292-9b1c-6b0cba2cae96" providerId="ADAL" clId="{3FCE856D-D46D-4CD5-8557-EE81735C0130}" dt="2022-11-01T16:44:42.242" v="1371"/>
          <ac:spMkLst>
            <pc:docMk/>
            <pc:sldMk cId="0" sldId="259"/>
            <ac:spMk id="55" creationId="{F73BF602-A3FE-426F-A238-8488AC38E0A3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39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40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41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42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43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44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45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46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47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48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49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50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51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52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53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54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16:29.353" v="1366" actId="478"/>
          <ac:spMkLst>
            <pc:docMk/>
            <pc:sldMk cId="0" sldId="259"/>
            <ac:spMk id="1255" creationId="{00000000-0000-0000-0000-000000000000}"/>
          </ac:spMkLst>
        </pc:spChg>
        <pc:grpChg chg="add mod">
          <ac:chgData name="Aisha Saleh Hashla Nasser Almessabi" userId="9c39aeb7-1cde-4292-9b1c-6b0cba2cae96" providerId="ADAL" clId="{3FCE856D-D46D-4CD5-8557-EE81735C0130}" dt="2022-11-01T16:44:56.758" v="1372" actId="1076"/>
          <ac:grpSpMkLst>
            <pc:docMk/>
            <pc:sldMk cId="0" sldId="259"/>
            <ac:grpSpMk id="48" creationId="{9CFE06F9-CCCD-4EE7-883E-E7D97C67CCD9}"/>
          </ac:grpSpMkLst>
        </pc:grpChg>
        <pc:picChg chg="add mod">
          <ac:chgData name="Aisha Saleh Hashla Nasser Almessabi" userId="9c39aeb7-1cde-4292-9b1c-6b0cba2cae96" providerId="ADAL" clId="{3FCE856D-D46D-4CD5-8557-EE81735C0130}" dt="2022-11-24T14:40:54.457" v="3020"/>
          <ac:picMkLst>
            <pc:docMk/>
            <pc:sldMk cId="0" sldId="259"/>
            <ac:picMk id="2" creationId="{7E91F8F4-8209-4B30-9398-8FE7122F8A2E}"/>
          </ac:picMkLst>
        </pc:picChg>
      </pc:sldChg>
      <pc:sldChg chg="addSp delSp modSp del mod ord">
        <pc:chgData name="Aisha Saleh Hashla Nasser Almessabi" userId="9c39aeb7-1cde-4292-9b1c-6b0cba2cae96" providerId="ADAL" clId="{3FCE856D-D46D-4CD5-8557-EE81735C0130}" dt="2022-11-01T17:25:38.916" v="2573" actId="47"/>
        <pc:sldMkLst>
          <pc:docMk/>
          <pc:sldMk cId="0" sldId="260"/>
        </pc:sldMkLst>
        <pc:spChg chg="add del mod">
          <ac:chgData name="Aisha Saleh Hashla Nasser Almessabi" userId="9c39aeb7-1cde-4292-9b1c-6b0cba2cae96" providerId="ADAL" clId="{3FCE856D-D46D-4CD5-8557-EE81735C0130}" dt="2022-11-01T17:19:04.668" v="2484" actId="478"/>
          <ac:spMkLst>
            <pc:docMk/>
            <pc:sldMk cId="0" sldId="260"/>
            <ac:spMk id="3" creationId="{55C2AA47-3E66-4DA4-B303-0A4E2E57782A}"/>
          </ac:spMkLst>
        </pc:spChg>
        <pc:spChg chg="add del mod">
          <ac:chgData name="Aisha Saleh Hashla Nasser Almessabi" userId="9c39aeb7-1cde-4292-9b1c-6b0cba2cae96" providerId="ADAL" clId="{3FCE856D-D46D-4CD5-8557-EE81735C0130}" dt="2022-11-01T17:19:04.668" v="2484" actId="478"/>
          <ac:spMkLst>
            <pc:docMk/>
            <pc:sldMk cId="0" sldId="260"/>
            <ac:spMk id="5" creationId="{554CE2C1-1329-481A-AD8C-91875540D392}"/>
          </ac:spMkLst>
        </pc:spChg>
        <pc:spChg chg="add del mod">
          <ac:chgData name="Aisha Saleh Hashla Nasser Almessabi" userId="9c39aeb7-1cde-4292-9b1c-6b0cba2cae96" providerId="ADAL" clId="{3FCE856D-D46D-4CD5-8557-EE81735C0130}" dt="2022-11-01T17:19:04.668" v="2484" actId="478"/>
          <ac:spMkLst>
            <pc:docMk/>
            <pc:sldMk cId="0" sldId="260"/>
            <ac:spMk id="7" creationId="{8815E367-5A5B-40E5-8DD4-5A371E521659}"/>
          </ac:spMkLst>
        </pc:spChg>
        <pc:spChg chg="add del mod">
          <ac:chgData name="Aisha Saleh Hashla Nasser Almessabi" userId="9c39aeb7-1cde-4292-9b1c-6b0cba2cae96" providerId="ADAL" clId="{3FCE856D-D46D-4CD5-8557-EE81735C0130}" dt="2022-11-01T17:21:50.545" v="2548" actId="21"/>
          <ac:spMkLst>
            <pc:docMk/>
            <pc:sldMk cId="0" sldId="260"/>
            <ac:spMk id="68" creationId="{2202B15D-10FB-47C0-9D8B-7B67B23B888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72" creationId="{BBDA8779-7A4B-4B1D-827B-6B8D2FFC532D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73" creationId="{8A50ED50-1D77-4353-87DC-6AA1F76A6CC2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74" creationId="{1E105481-1CE3-46A4-91C2-1ED3C1E74752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75" creationId="{617302BD-2C75-4BD7-9EEB-8E95B4B3D19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76" creationId="{54F79E88-C455-4A5D-A52D-20CD874FBD6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77" creationId="{5F347105-9C9F-4F26-96CD-0ECCC5E1DE62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78" creationId="{C38267F4-4BF4-438E-B483-6F98856E11C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79" creationId="{B108A9AA-5500-4FA8-B4A8-DCCB7F984B4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80" creationId="{0DCB0F99-C94B-4627-841B-B8BF72A1BD5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81" creationId="{4F270DCE-5EC3-45FE-952D-3D83CF2E6152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82" creationId="{96995CE3-769F-4A19-AA07-AD326B6CA5F9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83" creationId="{386EC39B-BDE2-420B-9B6E-B464947F598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84" creationId="{CF230ACE-EA41-48D0-8C7A-BF566794ECD5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85" creationId="{527F1E82-7D48-4E6B-98E2-C0DF4C061D89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86" creationId="{DDC5D97A-5EF8-4C0C-9F42-C7B6E2E71E9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87" creationId="{A1F5AB4D-8769-448B-97F4-4D81A6CC727A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88" creationId="{5C8170EF-585C-4368-AEC4-460389239D3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89" creationId="{D7ECD212-00E7-49BB-9826-5E877E7E3CF2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90" creationId="{9E07DFB8-542C-4D3C-A375-8AF6934FD78E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91" creationId="{37A92D36-4637-4E95-BFE3-BD8F3D9A2712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92" creationId="{6DC87E5E-FC03-43AC-8023-99B0B1F40F38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93" creationId="{7C525288-ECA3-4EC6-AD3D-EE8263E6399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94" creationId="{A01DB734-0F3B-45B4-A572-B8033AD692A5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95" creationId="{3FD704EA-7027-4B4A-B2C8-8941569FA9B2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96" creationId="{918BD0B2-C231-4250-87DF-0FEE14AFAEB6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97" creationId="{E5A51064-30EB-4FCD-8775-26D4BD6F9131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98" creationId="{82F5CA8F-AC37-427A-A477-43A4B8E9204B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99" creationId="{3F05625C-11AE-42F6-949D-4CB3F42262AE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00" creationId="{3B36BFD1-9377-42D7-97DF-2C8A78C37A8F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01" creationId="{9E66F7B8-5802-431D-BA01-2DCE9C333B63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02" creationId="{C94CD0B3-F317-4918-A4A5-8022305757A7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03" creationId="{98571636-6429-4905-A055-9EEACEAD4C13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04" creationId="{6E5C4518-4719-479E-A0D4-434FE9257179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05" creationId="{60E5014F-52E0-4398-8712-E4A1F6AF5E0A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06" creationId="{BD17A368-A414-4285-A466-62CF4A53605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07" creationId="{44BAAC32-48E6-4840-A46D-9116E0693EAF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08" creationId="{2818B46C-992B-4169-BC25-76DB0313B174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09" creationId="{E5AF58B1-455A-4B52-8380-9591BAEA96A2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10" creationId="{2A595662-5D47-493C-9E33-31CFB60FD3C5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11" creationId="{689CEB1E-C7C8-4BA8-863D-8410BD14571F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12" creationId="{2B59C60E-C17F-429B-818A-119A339887F8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13" creationId="{E325C21F-5159-41F8-A951-0C24775BD9FF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14" creationId="{080F194B-9193-4D7D-8B39-0550F24BAB49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15" creationId="{8186E986-8BFD-4E0A-A018-236C34E9554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16" creationId="{5AC4D157-B2D9-4C6B-B196-D48A192FC85D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17" creationId="{3149F93A-9205-4CD2-9325-887F86752CF6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18" creationId="{782D3F78-3437-4D07-BEE0-31C3F9821A6D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19" creationId="{F9179EFE-F680-4C38-AD9B-186DB6F37C41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20" creationId="{5609FB66-E31B-4E43-8FB6-2E26136F85B5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21" creationId="{73F9A628-B353-4E1F-8114-789FCDA844A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22" creationId="{F2E01DD5-54D6-467E-9604-F362081E93C2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23" creationId="{6D8F87D8-022F-4070-A9C6-6915AE7277E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24" creationId="{63271736-210B-4E77-9B34-B7325F4B0384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25" creationId="{A4CC7DD0-8AEF-46F2-8AAB-C7070F4E0E61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26" creationId="{579D9B51-CFD9-4866-91B9-56F4288D710A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27" creationId="{C986660D-214A-43A7-AE3D-85BCB4D7DC5E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28" creationId="{D5DEAEFD-FBA2-4171-9ABA-FB7DDDB15516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29" creationId="{2A2CE328-BA55-4B90-AE4F-4FA5139C5129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30" creationId="{A9AF5B52-9DCF-43F5-A66E-20252825AD0F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31" creationId="{B6F188EF-1EC4-480A-A5CF-22F234584798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32" creationId="{B59DD2FD-9972-48B5-8320-DBBF9FE9549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33" creationId="{8FEA3EDC-EABF-4185-A264-6A7B59D1EFDF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34" creationId="{70484F1B-A763-4A83-B64A-038BD2EEF406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35" creationId="{B806CC9A-B4AB-428E-A794-7D550C12287E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36" creationId="{C3A26C3E-8F8C-45FC-BB7B-5A08C8CFA993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37" creationId="{75BD93E8-7543-4844-9188-B9A5C925DF3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38" creationId="{18719EF5-6D83-49AE-B0F3-37F09C4654F1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39" creationId="{4DFF9CEB-7E55-4041-BE77-D6549B7FFFF4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40" creationId="{C290A6CC-F972-4B27-9158-560C6E2476CD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41" creationId="{6A5A9BCD-09CE-4753-A367-969B68F4F699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42" creationId="{C77F410D-2284-4B2D-9D59-438011F32568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43" creationId="{0E5BA1AA-3F0F-4667-86CE-520415BA18AE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44" creationId="{1A48E3F3-958C-4DD5-903A-5D2956DC969E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45" creationId="{07B2A939-E3A9-4F85-976C-87A4EF19F89D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46" creationId="{EA2512F1-CC20-4CD0-89C7-EC7C1799A966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47" creationId="{3BC2FBF3-BE69-4EEE-B34F-1FFC0B04F9FB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48" creationId="{A84F2BDD-C52C-485B-80C9-F8F0390A101F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49" creationId="{B43E2A31-6078-4740-B097-CA37BEF56709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50" creationId="{BD46B8B9-0DC2-413C-B3C4-FBDE47EBA977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51" creationId="{B46C7ADA-56B9-4D12-9173-8CD865D98F0E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52" creationId="{879188A0-5214-410D-9ECE-9EE238D3FA0F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53" creationId="{0E13350A-281F-42B4-95C8-37AC415E678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54" creationId="{06333743-B01A-4B4A-B5B1-4E781E95034A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55" creationId="{ED0C8872-C2BB-4E1F-82A2-455706115B8D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56" creationId="{8F691A34-DCDB-4010-AC22-F521BC3FF8C3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57" creationId="{90E530AC-7935-4C88-AA65-8926BEA5A9C8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58" creationId="{02791B14-AFC4-4E6C-916F-8B787B38DC36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59" creationId="{7FBD1787-629D-4F41-B2D4-AC7CAAB21A4B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60" creationId="{B07422CF-DC82-41BE-AAE5-DB826E39F5FA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61" creationId="{0D65966B-1E1D-491B-B847-53A894678F19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62" creationId="{3E90788A-1DF1-425F-A278-82903F0D49E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63" creationId="{7E3A31AA-235E-4B12-894E-577EFD13EF5A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64" creationId="{0946A79A-F872-4820-A1CA-E33A91C53EA7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65" creationId="{182E29A1-1784-4739-BCB9-EF16876ABDD5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66" creationId="{9344EF6B-675C-49C9-96A4-1D6891FED2F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67" creationId="{9532DF17-B956-4074-AD4A-1B0F5CD9B99E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68" creationId="{2E08D28D-30A1-464E-89B4-4669C03CB22B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69" creationId="{5AD343EC-037E-44BC-A90E-B37018B0C89D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70" creationId="{45A66BA6-8964-4212-ABE6-F108A32CA06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71" creationId="{2983DB06-D672-4171-82AD-16EE9774427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72" creationId="{E42658BC-402D-4BA9-BC04-88F594901B0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73" creationId="{0231D65D-7BEE-451B-81D3-0C60B4893FFF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74" creationId="{A5C0AEA3-EA63-4763-A433-65E99D27351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75" creationId="{F8977385-34F1-411F-978B-8B7FC137C4B3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76" creationId="{6E72DE11-C0F0-48C8-BB1D-097C61D2FCED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77" creationId="{714CC9C2-3F46-488A-84D3-AB472FD2E074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78" creationId="{D35AF91D-B7DF-4889-8C52-BF688027EEB5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79" creationId="{8249970F-2FA6-405D-AE18-7045E1A1274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80" creationId="{AC21A645-9006-4E63-A1A7-75CD48679D3C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81" creationId="{48B301B9-07E6-4CA5-8EEE-1428185FFCE8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82" creationId="{2455BDD7-0346-48A0-8D05-3F8212EA5597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83" creationId="{4DCDDAF1-AFAB-4429-A27C-7576DA3A6D3B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84" creationId="{84528326-E825-4F96-8ADB-3378ECD7A40F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85" creationId="{D5B2EC92-F38E-4E64-8E86-5CE0B95940AB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86" creationId="{126A9AE4-9B75-4E8E-AA5D-94B5068EDF9A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87" creationId="{A5C157C0-D5F2-43AB-A294-D4992482DAE4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88" creationId="{37789404-463B-43F2-BA02-C2F9AF28A17A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89" creationId="{7B7EC1A7-BF0D-4501-9C32-FDECF78D98E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90" creationId="{37149715-2270-460F-8958-89BEF03B3D49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91" creationId="{26B0C5A4-CE20-4114-B487-9F66C199A178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92" creationId="{09CC6DFD-C1A3-41A8-90DB-B0CA4FA56207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93" creationId="{35FD9E63-9469-4AE0-93DD-8131EE73E1A7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94" creationId="{16FDD334-E877-4951-8177-ACD971878369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95" creationId="{05495787-B40B-458A-BDB7-580975EF44E3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96" creationId="{5EBBD2DA-8508-4262-83A4-068A23787680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97" creationId="{775341EE-EA43-4B2C-8656-0D74D03094A1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98" creationId="{EF21ED68-99B5-4651-A48B-031091295FDF}"/>
          </ac:spMkLst>
        </pc:spChg>
        <pc:spChg chg="mod">
          <ac:chgData name="Aisha Saleh Hashla Nasser Almessabi" userId="9c39aeb7-1cde-4292-9b1c-6b0cba2cae96" providerId="ADAL" clId="{3FCE856D-D46D-4CD5-8557-EE81735C0130}" dt="2022-11-01T17:20:56.150" v="2534"/>
          <ac:spMkLst>
            <pc:docMk/>
            <pc:sldMk cId="0" sldId="260"/>
            <ac:spMk id="199" creationId="{D31A2A9C-FDA5-404C-B0BD-F94BA450BA37}"/>
          </ac:spMkLst>
        </pc:spChg>
        <pc:spChg chg="del">
          <ac:chgData name="Aisha Saleh Hashla Nasser Almessabi" userId="9c39aeb7-1cde-4292-9b1c-6b0cba2cae96" providerId="ADAL" clId="{3FCE856D-D46D-4CD5-8557-EE81735C0130}" dt="2022-11-01T17:19:00.416" v="2483" actId="478"/>
          <ac:spMkLst>
            <pc:docMk/>
            <pc:sldMk cId="0" sldId="260"/>
            <ac:spMk id="1260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19:00.416" v="2483" actId="478"/>
          <ac:spMkLst>
            <pc:docMk/>
            <pc:sldMk cId="0" sldId="260"/>
            <ac:spMk id="1261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19:00.416" v="2483" actId="478"/>
          <ac:spMkLst>
            <pc:docMk/>
            <pc:sldMk cId="0" sldId="260"/>
            <ac:spMk id="1262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19:00.416" v="2483" actId="478"/>
          <ac:spMkLst>
            <pc:docMk/>
            <pc:sldMk cId="0" sldId="260"/>
            <ac:spMk id="1263" creationId="{00000000-0000-0000-0000-000000000000}"/>
          </ac:spMkLst>
        </pc:spChg>
        <pc:grpChg chg="add mod">
          <ac:chgData name="Aisha Saleh Hashla Nasser Almessabi" userId="9c39aeb7-1cde-4292-9b1c-6b0cba2cae96" providerId="ADAL" clId="{3FCE856D-D46D-4CD5-8557-EE81735C0130}" dt="2022-11-01T17:21:06.890" v="2535" actId="1076"/>
          <ac:grpSpMkLst>
            <pc:docMk/>
            <pc:sldMk cId="0" sldId="260"/>
            <ac:grpSpMk id="69" creationId="{23BE35C5-D6FD-40BF-9DDD-9F86DFC0F75D}"/>
          </ac:grpSpMkLst>
        </pc:grpChg>
        <pc:grpChg chg="mod">
          <ac:chgData name="Aisha Saleh Hashla Nasser Almessabi" userId="9c39aeb7-1cde-4292-9b1c-6b0cba2cae96" providerId="ADAL" clId="{3FCE856D-D46D-4CD5-8557-EE81735C0130}" dt="2022-11-01T17:20:56.150" v="2534"/>
          <ac:grpSpMkLst>
            <pc:docMk/>
            <pc:sldMk cId="0" sldId="260"/>
            <ac:grpSpMk id="70" creationId="{692E2063-1F21-477A-8365-D0E723C7ECF7}"/>
          </ac:grpSpMkLst>
        </pc:grpChg>
        <pc:grpChg chg="mod">
          <ac:chgData name="Aisha Saleh Hashla Nasser Almessabi" userId="9c39aeb7-1cde-4292-9b1c-6b0cba2cae96" providerId="ADAL" clId="{3FCE856D-D46D-4CD5-8557-EE81735C0130}" dt="2022-11-01T17:20:56.150" v="2534"/>
          <ac:grpSpMkLst>
            <pc:docMk/>
            <pc:sldMk cId="0" sldId="260"/>
            <ac:grpSpMk id="71" creationId="{85E81871-CCC5-4042-9070-CD3022987B44}"/>
          </ac:grpSpMkLst>
        </pc:grpChg>
        <pc:grpChg chg="del">
          <ac:chgData name="Aisha Saleh Hashla Nasser Almessabi" userId="9c39aeb7-1cde-4292-9b1c-6b0cba2cae96" providerId="ADAL" clId="{3FCE856D-D46D-4CD5-8557-EE81735C0130}" dt="2022-11-01T17:20:54.091" v="2533" actId="478"/>
          <ac:grpSpMkLst>
            <pc:docMk/>
            <pc:sldMk cId="0" sldId="260"/>
            <ac:grpSpMk id="1268" creationId="{00000000-0000-0000-0000-000000000000}"/>
          </ac:grpSpMkLst>
        </pc:grpChg>
      </pc:sldChg>
      <pc:sldChg chg="addSp delSp modSp del mod ord modNotes">
        <pc:chgData name="Aisha Saleh Hashla Nasser Almessabi" userId="9c39aeb7-1cde-4292-9b1c-6b0cba2cae96" providerId="ADAL" clId="{3FCE856D-D46D-4CD5-8557-EE81735C0130}" dt="2022-11-02T12:23:50.887" v="2762" actId="2696"/>
        <pc:sldMkLst>
          <pc:docMk/>
          <pc:sldMk cId="0" sldId="261"/>
        </pc:sldMkLst>
        <pc:spChg chg="add del mod">
          <ac:chgData name="Aisha Saleh Hashla Nasser Almessabi" userId="9c39aeb7-1cde-4292-9b1c-6b0cba2cae96" providerId="ADAL" clId="{3FCE856D-D46D-4CD5-8557-EE81735C0130}" dt="2022-11-01T15:22:54.673" v="264" actId="478"/>
          <ac:spMkLst>
            <pc:docMk/>
            <pc:sldMk cId="0" sldId="261"/>
            <ac:spMk id="3" creationId="{63D1AAEE-A12F-4B2F-AB97-DC6D32725080}"/>
          </ac:spMkLst>
        </pc:spChg>
        <pc:spChg chg="add del mod">
          <ac:chgData name="Aisha Saleh Hashla Nasser Almessabi" userId="9c39aeb7-1cde-4292-9b1c-6b0cba2cae96" providerId="ADAL" clId="{3FCE856D-D46D-4CD5-8557-EE81735C0130}" dt="2022-11-01T16:06:40.750" v="970" actId="478"/>
          <ac:spMkLst>
            <pc:docMk/>
            <pc:sldMk cId="0" sldId="261"/>
            <ac:spMk id="5" creationId="{4067340D-FC5D-43B4-8CF7-911177860DCC}"/>
          </ac:spMkLst>
        </pc:spChg>
        <pc:spChg chg="add mod">
          <ac:chgData name="Aisha Saleh Hashla Nasser Almessabi" userId="9c39aeb7-1cde-4292-9b1c-6b0cba2cae96" providerId="ADAL" clId="{3FCE856D-D46D-4CD5-8557-EE81735C0130}" dt="2022-11-02T12:22:41.180" v="2761" actId="20577"/>
          <ac:spMkLst>
            <pc:docMk/>
            <pc:sldMk cId="0" sldId="261"/>
            <ac:spMk id="6" creationId="{BBDB78EB-919C-4353-849B-6E69362C8821}"/>
          </ac:spMkLst>
        </pc:spChg>
        <pc:spChg chg="add mod">
          <ac:chgData name="Aisha Saleh Hashla Nasser Almessabi" userId="9c39aeb7-1cde-4292-9b1c-6b0cba2cae96" providerId="ADAL" clId="{3FCE856D-D46D-4CD5-8557-EE81735C0130}" dt="2022-11-01T16:08:08.245" v="1021" actId="1076"/>
          <ac:spMkLst>
            <pc:docMk/>
            <pc:sldMk cId="0" sldId="261"/>
            <ac:spMk id="13" creationId="{F39B1746-3015-4FF9-92ED-2A68BDACAF50}"/>
          </ac:spMkLst>
        </pc:spChg>
        <pc:spChg chg="del">
          <ac:chgData name="Aisha Saleh Hashla Nasser Almessabi" userId="9c39aeb7-1cde-4292-9b1c-6b0cba2cae96" providerId="ADAL" clId="{3FCE856D-D46D-4CD5-8557-EE81735C0130}" dt="2022-11-01T16:06:36.905" v="969" actId="478"/>
          <ac:spMkLst>
            <pc:docMk/>
            <pc:sldMk cId="0" sldId="261"/>
            <ac:spMk id="1324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2:47.613" v="263" actId="478"/>
          <ac:spMkLst>
            <pc:docMk/>
            <pc:sldMk cId="0" sldId="261"/>
            <ac:spMk id="1325" creationId="{00000000-0000-0000-0000-000000000000}"/>
          </ac:spMkLst>
        </pc:spChg>
      </pc:sldChg>
      <pc:sldChg chg="del">
        <pc:chgData name="Aisha Saleh Hashla Nasser Almessabi" userId="9c39aeb7-1cde-4292-9b1c-6b0cba2cae96" providerId="ADAL" clId="{3FCE856D-D46D-4CD5-8557-EE81735C0130}" dt="2022-11-01T17:25:42.480" v="2577" actId="47"/>
        <pc:sldMkLst>
          <pc:docMk/>
          <pc:sldMk cId="0" sldId="262"/>
        </pc:sldMkLst>
      </pc:sldChg>
      <pc:sldChg chg="addSp delSp modSp mod ord setBg modNotes">
        <pc:chgData name="Aisha Saleh Hashla Nasser Almessabi" userId="9c39aeb7-1cde-4292-9b1c-6b0cba2cae96" providerId="ADAL" clId="{3FCE856D-D46D-4CD5-8557-EE81735C0130}" dt="2022-11-24T14:38:22.702" v="3019"/>
        <pc:sldMkLst>
          <pc:docMk/>
          <pc:sldMk cId="0" sldId="263"/>
        </pc:sldMkLst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3" creationId="{51A45258-4178-4546-8362-AA7548F3915C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5" creationId="{501C02AE-49F1-4B26-8C95-1C1C979239E3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7" creationId="{72DA3499-209C-475D-8D5F-5D9BA96D093D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9" creationId="{F2778D94-20EE-447E-B7DD-B6C322C37E4D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11" creationId="{0CF78687-AF27-48AC-8566-C83132E729C6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13" creationId="{4C359ABE-95A4-4161-8F63-5FBA951A64CE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15" creationId="{8C845486-3E78-4DB3-BD9E-535FF52204D2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17" creationId="{41DD2E29-7D3B-42DF-8650-8601B68ED0FC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19" creationId="{9D811DC2-9BC9-4275-8730-77DB792AA731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21" creationId="{3BDB5A69-D535-4585-AD82-000DA498FF71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23" creationId="{3FF815C9-F41E-4D16-8296-CB5A54121F20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25" creationId="{07315608-F08E-4662-9231-3275DB5DC683}"/>
          </ac:spMkLst>
        </pc:spChg>
        <pc:spChg chg="add del mod">
          <ac:chgData name="Aisha Saleh Hashla Nasser Almessabi" userId="9c39aeb7-1cde-4292-9b1c-6b0cba2cae96" providerId="ADAL" clId="{3FCE856D-D46D-4CD5-8557-EE81735C0130}" dt="2022-11-01T15:23:16.874" v="268" actId="478"/>
          <ac:spMkLst>
            <pc:docMk/>
            <pc:sldMk cId="0" sldId="263"/>
            <ac:spMk id="27" creationId="{93614649-229C-444A-854A-E4812316314F}"/>
          </ac:spMkLst>
        </pc:spChg>
        <pc:spChg chg="add mod">
          <ac:chgData name="Aisha Saleh Hashla Nasser Almessabi" userId="9c39aeb7-1cde-4292-9b1c-6b0cba2cae96" providerId="ADAL" clId="{3FCE856D-D46D-4CD5-8557-EE81735C0130}" dt="2022-11-22T16:42:35.748" v="3011" actId="1035"/>
          <ac:spMkLst>
            <pc:docMk/>
            <pc:sldMk cId="0" sldId="263"/>
            <ac:spMk id="28" creationId="{5CCA5F05-E093-4D70-BFD2-25C3C2454DE6}"/>
          </ac:spMkLst>
        </pc:spChg>
        <pc:spChg chg="add mod">
          <ac:chgData name="Aisha Saleh Hashla Nasser Almessabi" userId="9c39aeb7-1cde-4292-9b1c-6b0cba2cae96" providerId="ADAL" clId="{3FCE856D-D46D-4CD5-8557-EE81735C0130}" dt="2022-11-01T15:51:22.063" v="968" actId="20577"/>
          <ac:spMkLst>
            <pc:docMk/>
            <pc:sldMk cId="0" sldId="263"/>
            <ac:spMk id="113" creationId="{4D34D700-E35D-4D80-B567-73A1A1FCC51A}"/>
          </ac:spMkLst>
        </pc:spChg>
        <pc:spChg chg="add mod">
          <ac:chgData name="Aisha Saleh Hashla Nasser Almessabi" userId="9c39aeb7-1cde-4292-9b1c-6b0cba2cae96" providerId="ADAL" clId="{3FCE856D-D46D-4CD5-8557-EE81735C0130}" dt="2022-11-22T16:42:04.769" v="2979" actId="20577"/>
          <ac:spMkLst>
            <pc:docMk/>
            <pc:sldMk cId="0" sldId="263"/>
            <ac:spMk id="114" creationId="{3E6594E8-ABBD-48AD-A7EF-DE80092A8856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44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45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46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47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48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49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50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51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52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53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54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55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56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57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58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59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60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61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5:23:11.842" v="267" actId="478"/>
          <ac:spMkLst>
            <pc:docMk/>
            <pc:sldMk cId="0" sldId="263"/>
            <ac:spMk id="1362" creationId="{00000000-0000-0000-0000-000000000000}"/>
          </ac:spMkLst>
        </pc:spChg>
        <pc:grpChg chg="del">
          <ac:chgData name="Aisha Saleh Hashla Nasser Almessabi" userId="9c39aeb7-1cde-4292-9b1c-6b0cba2cae96" providerId="ADAL" clId="{3FCE856D-D46D-4CD5-8557-EE81735C0130}" dt="2022-11-01T15:23:11.842" v="267" actId="478"/>
          <ac:grpSpMkLst>
            <pc:docMk/>
            <pc:sldMk cId="0" sldId="263"/>
            <ac:grpSpMk id="1363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5:23:11.842" v="267" actId="478"/>
          <ac:grpSpMkLst>
            <pc:docMk/>
            <pc:sldMk cId="0" sldId="263"/>
            <ac:grpSpMk id="1373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5:23:11.842" v="267" actId="478"/>
          <ac:grpSpMkLst>
            <pc:docMk/>
            <pc:sldMk cId="0" sldId="263"/>
            <ac:grpSpMk id="1395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5:23:11.842" v="267" actId="478"/>
          <ac:grpSpMkLst>
            <pc:docMk/>
            <pc:sldMk cId="0" sldId="263"/>
            <ac:grpSpMk id="1400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5:23:11.842" v="267" actId="478"/>
          <ac:grpSpMkLst>
            <pc:docMk/>
            <pc:sldMk cId="0" sldId="263"/>
            <ac:grpSpMk id="1411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5:23:11.842" v="267" actId="478"/>
          <ac:grpSpMkLst>
            <pc:docMk/>
            <pc:sldMk cId="0" sldId="263"/>
            <ac:grpSpMk id="1421" creationId="{00000000-0000-0000-0000-000000000000}"/>
          </ac:grpSpMkLst>
        </pc:grpChg>
        <pc:picChg chg="add mod">
          <ac:chgData name="Aisha Saleh Hashla Nasser Almessabi" userId="9c39aeb7-1cde-4292-9b1c-6b0cba2cae96" providerId="ADAL" clId="{3FCE856D-D46D-4CD5-8557-EE81735C0130}" dt="2022-11-24T14:38:22.702" v="3019"/>
          <ac:picMkLst>
            <pc:docMk/>
            <pc:sldMk cId="0" sldId="263"/>
            <ac:picMk id="2" creationId="{773A756F-B15F-4B07-97EA-1C7EFD0D37A8}"/>
          </ac:picMkLst>
        </pc:picChg>
        <pc:picChg chg="add mod">
          <ac:chgData name="Aisha Saleh Hashla Nasser Almessabi" userId="9c39aeb7-1cde-4292-9b1c-6b0cba2cae96" providerId="ADAL" clId="{3FCE856D-D46D-4CD5-8557-EE81735C0130}" dt="2022-11-01T15:50:04.404" v="963" actId="1035"/>
          <ac:picMkLst>
            <pc:docMk/>
            <pc:sldMk cId="0" sldId="263"/>
            <ac:picMk id="111" creationId="{D20EF939-8BCB-4E71-992B-2F9076C15B01}"/>
          </ac:picMkLst>
        </pc:picChg>
        <pc:cxnChg chg="add mod">
          <ac:chgData name="Aisha Saleh Hashla Nasser Almessabi" userId="9c39aeb7-1cde-4292-9b1c-6b0cba2cae96" providerId="ADAL" clId="{3FCE856D-D46D-4CD5-8557-EE81735C0130}" dt="2022-11-22T16:42:45.345" v="3012" actId="14100"/>
          <ac:cxnSpMkLst>
            <pc:docMk/>
            <pc:sldMk cId="0" sldId="263"/>
            <ac:cxnSpMk id="30" creationId="{DDF4D2BF-F146-4AC6-8F87-A8B3425D2CAC}"/>
          </ac:cxnSpMkLst>
        </pc:cxnChg>
        <pc:cxnChg chg="add mod">
          <ac:chgData name="Aisha Saleh Hashla Nasser Almessabi" userId="9c39aeb7-1cde-4292-9b1c-6b0cba2cae96" providerId="ADAL" clId="{3FCE856D-D46D-4CD5-8557-EE81735C0130}" dt="2022-11-01T15:49:54.714" v="945" actId="14100"/>
          <ac:cxnSpMkLst>
            <pc:docMk/>
            <pc:sldMk cId="0" sldId="263"/>
            <ac:cxnSpMk id="32" creationId="{2A0DE2A2-8316-48D3-863E-EC2FFC128837}"/>
          </ac:cxnSpMkLst>
        </pc:cxnChg>
        <pc:cxnChg chg="add mod">
          <ac:chgData name="Aisha Saleh Hashla Nasser Almessabi" userId="9c39aeb7-1cde-4292-9b1c-6b0cba2cae96" providerId="ADAL" clId="{3FCE856D-D46D-4CD5-8557-EE81735C0130}" dt="2022-11-01T15:51:02.001" v="966"/>
          <ac:cxnSpMkLst>
            <pc:docMk/>
            <pc:sldMk cId="0" sldId="263"/>
            <ac:cxnSpMk id="35" creationId="{F19212CD-A41C-4CDB-BC62-A822F135FE87}"/>
          </ac:cxnSpMkLst>
        </pc:cxnChg>
      </pc:sldChg>
      <pc:sldChg chg="addSp delSp modSp mod ord modTransition modAnim modNotes">
        <pc:chgData name="Aisha Saleh Hashla Nasser Almessabi" userId="9c39aeb7-1cde-4292-9b1c-6b0cba2cae96" providerId="ADAL" clId="{3FCE856D-D46D-4CD5-8557-EE81735C0130}" dt="2022-11-24T14:43:19.564" v="3023"/>
        <pc:sldMkLst>
          <pc:docMk/>
          <pc:sldMk cId="0" sldId="264"/>
        </pc:sldMkLst>
        <pc:spChg chg="add del mod">
          <ac:chgData name="Aisha Saleh Hashla Nasser Almessabi" userId="9c39aeb7-1cde-4292-9b1c-6b0cba2cae96" providerId="ADAL" clId="{3FCE856D-D46D-4CD5-8557-EE81735C0130}" dt="2022-11-01T16:45:32.186" v="1375" actId="478"/>
          <ac:spMkLst>
            <pc:docMk/>
            <pc:sldMk cId="0" sldId="264"/>
            <ac:spMk id="3" creationId="{1E4883BC-8E91-4286-AB9A-C8E0062B4103}"/>
          </ac:spMkLst>
        </pc:spChg>
        <pc:spChg chg="add del mod">
          <ac:chgData name="Aisha Saleh Hashla Nasser Almessabi" userId="9c39aeb7-1cde-4292-9b1c-6b0cba2cae96" providerId="ADAL" clId="{3FCE856D-D46D-4CD5-8557-EE81735C0130}" dt="2022-11-01T16:45:40.984" v="1377" actId="478"/>
          <ac:spMkLst>
            <pc:docMk/>
            <pc:sldMk cId="0" sldId="264"/>
            <ac:spMk id="5" creationId="{E00F5CF8-2A98-433F-824E-A4772B79BD7F}"/>
          </ac:spMkLst>
        </pc:spChg>
        <pc:spChg chg="add del mod">
          <ac:chgData name="Aisha Saleh Hashla Nasser Almessabi" userId="9c39aeb7-1cde-4292-9b1c-6b0cba2cae96" providerId="ADAL" clId="{3FCE856D-D46D-4CD5-8557-EE81735C0130}" dt="2022-11-01T16:45:40.984" v="1377" actId="478"/>
          <ac:spMkLst>
            <pc:docMk/>
            <pc:sldMk cId="0" sldId="264"/>
            <ac:spMk id="7" creationId="{69AC5036-F216-4489-8659-0E4C42FF7CBF}"/>
          </ac:spMkLst>
        </pc:spChg>
        <pc:spChg chg="add del mod">
          <ac:chgData name="Aisha Saleh Hashla Nasser Almessabi" userId="9c39aeb7-1cde-4292-9b1c-6b0cba2cae96" providerId="ADAL" clId="{3FCE856D-D46D-4CD5-8557-EE81735C0130}" dt="2022-11-01T16:45:40.984" v="1377" actId="478"/>
          <ac:spMkLst>
            <pc:docMk/>
            <pc:sldMk cId="0" sldId="264"/>
            <ac:spMk id="9" creationId="{7A0A34BA-A047-4210-B652-A867E5056CF0}"/>
          </ac:spMkLst>
        </pc:spChg>
        <pc:spChg chg="add del mod">
          <ac:chgData name="Aisha Saleh Hashla Nasser Almessabi" userId="9c39aeb7-1cde-4292-9b1c-6b0cba2cae96" providerId="ADAL" clId="{3FCE856D-D46D-4CD5-8557-EE81735C0130}" dt="2022-11-01T16:45:40.984" v="1377" actId="478"/>
          <ac:spMkLst>
            <pc:docMk/>
            <pc:sldMk cId="0" sldId="264"/>
            <ac:spMk id="11" creationId="{A8E16572-6EE5-46C9-8EA9-083709D038CD}"/>
          </ac:spMkLst>
        </pc:spChg>
        <pc:spChg chg="add del mod">
          <ac:chgData name="Aisha Saleh Hashla Nasser Almessabi" userId="9c39aeb7-1cde-4292-9b1c-6b0cba2cae96" providerId="ADAL" clId="{3FCE856D-D46D-4CD5-8557-EE81735C0130}" dt="2022-11-01T16:45:40.984" v="1377" actId="478"/>
          <ac:spMkLst>
            <pc:docMk/>
            <pc:sldMk cId="0" sldId="264"/>
            <ac:spMk id="13" creationId="{BA184A63-4AA0-44E8-A7F8-2E2547F1F7D1}"/>
          </ac:spMkLst>
        </pc:spChg>
        <pc:spChg chg="add del mod">
          <ac:chgData name="Aisha Saleh Hashla Nasser Almessabi" userId="9c39aeb7-1cde-4292-9b1c-6b0cba2cae96" providerId="ADAL" clId="{3FCE856D-D46D-4CD5-8557-EE81735C0130}" dt="2022-11-01T16:45:40.984" v="1377" actId="478"/>
          <ac:spMkLst>
            <pc:docMk/>
            <pc:sldMk cId="0" sldId="264"/>
            <ac:spMk id="15" creationId="{AFE8C9A3-8667-4EFA-9C8B-D5569337F7C7}"/>
          </ac:spMkLst>
        </pc:spChg>
        <pc:spChg chg="add del mod">
          <ac:chgData name="Aisha Saleh Hashla Nasser Almessabi" userId="9c39aeb7-1cde-4292-9b1c-6b0cba2cae96" providerId="ADAL" clId="{3FCE856D-D46D-4CD5-8557-EE81735C0130}" dt="2022-11-01T16:45:40.984" v="1377" actId="478"/>
          <ac:spMkLst>
            <pc:docMk/>
            <pc:sldMk cId="0" sldId="264"/>
            <ac:spMk id="17" creationId="{B37B52BD-D17A-48C2-8D7D-9A04D69D698C}"/>
          </ac:spMkLst>
        </pc:spChg>
        <pc:spChg chg="add del mod">
          <ac:chgData name="Aisha Saleh Hashla Nasser Almessabi" userId="9c39aeb7-1cde-4292-9b1c-6b0cba2cae96" providerId="ADAL" clId="{3FCE856D-D46D-4CD5-8557-EE81735C0130}" dt="2022-11-01T16:45:40.984" v="1377" actId="478"/>
          <ac:spMkLst>
            <pc:docMk/>
            <pc:sldMk cId="0" sldId="264"/>
            <ac:spMk id="19" creationId="{77BA7BAC-883B-4B80-9808-EA29C6EE6A68}"/>
          </ac:spMkLst>
        </pc:spChg>
        <pc:spChg chg="add mod">
          <ac:chgData name="Aisha Saleh Hashla Nasser Almessabi" userId="9c39aeb7-1cde-4292-9b1c-6b0cba2cae96" providerId="ADAL" clId="{3FCE856D-D46D-4CD5-8557-EE81735C0130}" dt="2022-11-02T12:24:54.167" v="2766" actId="20577"/>
          <ac:spMkLst>
            <pc:docMk/>
            <pc:sldMk cId="0" sldId="264"/>
            <ac:spMk id="95" creationId="{72FAD8B6-9D78-4576-93BC-6A5190F2929E}"/>
          </ac:spMkLst>
        </pc:spChg>
        <pc:spChg chg="add mod">
          <ac:chgData name="Aisha Saleh Hashla Nasser Almessabi" userId="9c39aeb7-1cde-4292-9b1c-6b0cba2cae96" providerId="ADAL" clId="{3FCE856D-D46D-4CD5-8557-EE81735C0130}" dt="2022-11-16T09:24:26.652" v="2912" actId="20577"/>
          <ac:spMkLst>
            <pc:docMk/>
            <pc:sldMk cId="0" sldId="264"/>
            <ac:spMk id="96" creationId="{754E4D08-66CC-488E-89E7-3F1C64BB048B}"/>
          </ac:spMkLst>
        </pc:spChg>
        <pc:spChg chg="del">
          <ac:chgData name="Aisha Saleh Hashla Nasser Almessabi" userId="9c39aeb7-1cde-4292-9b1c-6b0cba2cae96" providerId="ADAL" clId="{3FCE856D-D46D-4CD5-8557-EE81735C0130}" dt="2022-11-01T16:47:11.507" v="1432" actId="478"/>
          <ac:spMkLst>
            <pc:docMk/>
            <pc:sldMk cId="0" sldId="264"/>
            <ac:spMk id="1431" creationId="{00000000-0000-0000-0000-000000000000}"/>
          </ac:spMkLst>
        </pc:spChg>
        <pc:spChg chg="mod">
          <ac:chgData name="Aisha Saleh Hashla Nasser Almessabi" userId="9c39aeb7-1cde-4292-9b1c-6b0cba2cae96" providerId="ADAL" clId="{3FCE856D-D46D-4CD5-8557-EE81735C0130}" dt="2022-11-01T16:47:23.223" v="1435" actId="1076"/>
          <ac:spMkLst>
            <pc:docMk/>
            <pc:sldMk cId="0" sldId="264"/>
            <ac:spMk id="1432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47:17.143" v="1434" actId="478"/>
          <ac:spMkLst>
            <pc:docMk/>
            <pc:sldMk cId="0" sldId="264"/>
            <ac:spMk id="1433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45:45.210" v="1378" actId="478"/>
          <ac:spMkLst>
            <pc:docMk/>
            <pc:sldMk cId="0" sldId="264"/>
            <ac:spMk id="1434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45:29.971" v="1374" actId="478"/>
          <ac:spMkLst>
            <pc:docMk/>
            <pc:sldMk cId="0" sldId="264"/>
            <ac:spMk id="1435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45:36.862" v="1376" actId="478"/>
          <ac:spMkLst>
            <pc:docMk/>
            <pc:sldMk cId="0" sldId="264"/>
            <ac:spMk id="1441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45:36.862" v="1376" actId="478"/>
          <ac:spMkLst>
            <pc:docMk/>
            <pc:sldMk cId="0" sldId="264"/>
            <ac:spMk id="1442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45:36.862" v="1376" actId="478"/>
          <ac:spMkLst>
            <pc:docMk/>
            <pc:sldMk cId="0" sldId="264"/>
            <ac:spMk id="1443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45:36.862" v="1376" actId="478"/>
          <ac:spMkLst>
            <pc:docMk/>
            <pc:sldMk cId="0" sldId="264"/>
            <ac:spMk id="1444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45:36.862" v="1376" actId="478"/>
          <ac:spMkLst>
            <pc:docMk/>
            <pc:sldMk cId="0" sldId="264"/>
            <ac:spMk id="1445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45:36.862" v="1376" actId="478"/>
          <ac:spMkLst>
            <pc:docMk/>
            <pc:sldMk cId="0" sldId="264"/>
            <ac:spMk id="1446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45:36.862" v="1376" actId="478"/>
          <ac:spMkLst>
            <pc:docMk/>
            <pc:sldMk cId="0" sldId="264"/>
            <ac:spMk id="1447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6:45:36.862" v="1376" actId="478"/>
          <ac:spMkLst>
            <pc:docMk/>
            <pc:sldMk cId="0" sldId="264"/>
            <ac:spMk id="1448" creationId="{00000000-0000-0000-0000-000000000000}"/>
          </ac:spMkLst>
        </pc:spChg>
        <pc:grpChg chg="del">
          <ac:chgData name="Aisha Saleh Hashla Nasser Almessabi" userId="9c39aeb7-1cde-4292-9b1c-6b0cba2cae96" providerId="ADAL" clId="{3FCE856D-D46D-4CD5-8557-EE81735C0130}" dt="2022-11-01T16:45:47.269" v="1379" actId="478"/>
          <ac:grpSpMkLst>
            <pc:docMk/>
            <pc:sldMk cId="0" sldId="264"/>
            <ac:grpSpMk id="1449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6:47:14.783" v="1433" actId="478"/>
          <ac:grpSpMkLst>
            <pc:docMk/>
            <pc:sldMk cId="0" sldId="264"/>
            <ac:grpSpMk id="1457" creationId="{00000000-0000-0000-0000-000000000000}"/>
          </ac:grpSpMkLst>
        </pc:grpChg>
        <pc:grpChg chg="mod">
          <ac:chgData name="Aisha Saleh Hashla Nasser Almessabi" userId="9c39aeb7-1cde-4292-9b1c-6b0cba2cae96" providerId="ADAL" clId="{3FCE856D-D46D-4CD5-8557-EE81735C0130}" dt="2022-11-01T16:47:23.223" v="1435" actId="1076"/>
          <ac:grpSpMkLst>
            <pc:docMk/>
            <pc:sldMk cId="0" sldId="264"/>
            <ac:grpSpMk id="1472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6:47:11.507" v="1432" actId="478"/>
          <ac:grpSpMkLst>
            <pc:docMk/>
            <pc:sldMk cId="0" sldId="264"/>
            <ac:grpSpMk id="1490" creationId="{00000000-0000-0000-0000-000000000000}"/>
          </ac:grpSpMkLst>
        </pc:grpChg>
        <pc:picChg chg="add del mod">
          <ac:chgData name="Aisha Saleh Hashla Nasser Almessabi" userId="9c39aeb7-1cde-4292-9b1c-6b0cba2cae96" providerId="ADAL" clId="{3FCE856D-D46D-4CD5-8557-EE81735C0130}" dt="2022-11-24T14:42:33.686" v="3022"/>
          <ac:picMkLst>
            <pc:docMk/>
            <pc:sldMk cId="0" sldId="264"/>
            <ac:picMk id="2" creationId="{17561872-D1D9-476A-9608-261F5979E7F8}"/>
          </ac:picMkLst>
        </pc:picChg>
        <pc:picChg chg="add mod">
          <ac:chgData name="Aisha Saleh Hashla Nasser Almessabi" userId="9c39aeb7-1cde-4292-9b1c-6b0cba2cae96" providerId="ADAL" clId="{3FCE856D-D46D-4CD5-8557-EE81735C0130}" dt="2022-11-24T14:43:19.564" v="3023"/>
          <ac:picMkLst>
            <pc:docMk/>
            <pc:sldMk cId="0" sldId="264"/>
            <ac:picMk id="3" creationId="{BDEBB5F0-F2F5-4101-AA90-9D90FC949D5B}"/>
          </ac:picMkLst>
        </pc:picChg>
      </pc:sldChg>
      <pc:sldChg chg="del">
        <pc:chgData name="Aisha Saleh Hashla Nasser Almessabi" userId="9c39aeb7-1cde-4292-9b1c-6b0cba2cae96" providerId="ADAL" clId="{3FCE856D-D46D-4CD5-8557-EE81735C0130}" dt="2022-11-01T17:25:43.030" v="2578" actId="47"/>
        <pc:sldMkLst>
          <pc:docMk/>
          <pc:sldMk cId="0" sldId="265"/>
        </pc:sldMkLst>
      </pc:sldChg>
      <pc:sldChg chg="del">
        <pc:chgData name="Aisha Saleh Hashla Nasser Almessabi" userId="9c39aeb7-1cde-4292-9b1c-6b0cba2cae96" providerId="ADAL" clId="{3FCE856D-D46D-4CD5-8557-EE81735C0130}" dt="2022-11-01T17:25:43.517" v="2579" actId="47"/>
        <pc:sldMkLst>
          <pc:docMk/>
          <pc:sldMk cId="0" sldId="266"/>
        </pc:sldMkLst>
      </pc:sldChg>
      <pc:sldChg chg="del">
        <pc:chgData name="Aisha Saleh Hashla Nasser Almessabi" userId="9c39aeb7-1cde-4292-9b1c-6b0cba2cae96" providerId="ADAL" clId="{3FCE856D-D46D-4CD5-8557-EE81735C0130}" dt="2022-11-01T17:25:44.036" v="2580" actId="47"/>
        <pc:sldMkLst>
          <pc:docMk/>
          <pc:sldMk cId="0" sldId="267"/>
        </pc:sldMkLst>
      </pc:sldChg>
      <pc:sldChg chg="del">
        <pc:chgData name="Aisha Saleh Hashla Nasser Almessabi" userId="9c39aeb7-1cde-4292-9b1c-6b0cba2cae96" providerId="ADAL" clId="{3FCE856D-D46D-4CD5-8557-EE81735C0130}" dt="2022-11-01T17:25:44.539" v="2581" actId="47"/>
        <pc:sldMkLst>
          <pc:docMk/>
          <pc:sldMk cId="0" sldId="268"/>
        </pc:sldMkLst>
      </pc:sldChg>
      <pc:sldChg chg="addSp delSp modSp mod ord modNotes">
        <pc:chgData name="Aisha Saleh Hashla Nasser Almessabi" userId="9c39aeb7-1cde-4292-9b1c-6b0cba2cae96" providerId="ADAL" clId="{3FCE856D-D46D-4CD5-8557-EE81735C0130}" dt="2022-11-01T17:25:26.338" v="2572" actId="166"/>
        <pc:sldMkLst>
          <pc:docMk/>
          <pc:sldMk cId="0" sldId="269"/>
        </pc:sldMkLst>
        <pc:spChg chg="add del mod">
          <ac:chgData name="Aisha Saleh Hashla Nasser Almessabi" userId="9c39aeb7-1cde-4292-9b1c-6b0cba2cae96" providerId="ADAL" clId="{3FCE856D-D46D-4CD5-8557-EE81735C0130}" dt="2022-11-01T17:21:31.571" v="2540" actId="478"/>
          <ac:spMkLst>
            <pc:docMk/>
            <pc:sldMk cId="0" sldId="269"/>
            <ac:spMk id="3" creationId="{BF5BE4A3-516D-495E-840E-402E8FC52D6B}"/>
          </ac:spMkLst>
        </pc:spChg>
        <pc:spChg chg="add del mod">
          <ac:chgData name="Aisha Saleh Hashla Nasser Almessabi" userId="9c39aeb7-1cde-4292-9b1c-6b0cba2cae96" providerId="ADAL" clId="{3FCE856D-D46D-4CD5-8557-EE81735C0130}" dt="2022-11-01T17:21:33.635" v="2541" actId="478"/>
          <ac:spMkLst>
            <pc:docMk/>
            <pc:sldMk cId="0" sldId="269"/>
            <ac:spMk id="5" creationId="{915BF8FE-9CA2-4156-A5BE-9BDCEDE63E83}"/>
          </ac:spMkLst>
        </pc:spChg>
        <pc:spChg chg="add del mod">
          <ac:chgData name="Aisha Saleh Hashla Nasser Almessabi" userId="9c39aeb7-1cde-4292-9b1c-6b0cba2cae96" providerId="ADAL" clId="{3FCE856D-D46D-4CD5-8557-EE81735C0130}" dt="2022-11-01T17:21:37.891" v="2543" actId="478"/>
          <ac:spMkLst>
            <pc:docMk/>
            <pc:sldMk cId="0" sldId="269"/>
            <ac:spMk id="7" creationId="{D6196474-AE66-45AB-AC98-FCF9A4E4EEAA}"/>
          </ac:spMkLst>
        </pc:spChg>
        <pc:spChg chg="add del mod">
          <ac:chgData name="Aisha Saleh Hashla Nasser Almessabi" userId="9c39aeb7-1cde-4292-9b1c-6b0cba2cae96" providerId="ADAL" clId="{3FCE856D-D46D-4CD5-8557-EE81735C0130}" dt="2022-11-01T17:21:40.970" v="2545" actId="478"/>
          <ac:spMkLst>
            <pc:docMk/>
            <pc:sldMk cId="0" sldId="269"/>
            <ac:spMk id="9" creationId="{DDF5F8E8-EB0A-47F5-B623-698697AC4833}"/>
          </ac:spMkLst>
        </pc:spChg>
        <pc:spChg chg="add del mod">
          <ac:chgData name="Aisha Saleh Hashla Nasser Almessabi" userId="9c39aeb7-1cde-4292-9b1c-6b0cba2cae96" providerId="ADAL" clId="{3FCE856D-D46D-4CD5-8557-EE81735C0130}" dt="2022-11-01T17:21:45.135" v="2547" actId="478"/>
          <ac:spMkLst>
            <pc:docMk/>
            <pc:sldMk cId="0" sldId="269"/>
            <ac:spMk id="11" creationId="{B6E7E331-7930-44CF-A117-4A3ADEE28B5D}"/>
          </ac:spMkLst>
        </pc:spChg>
        <pc:spChg chg="add mod">
          <ac:chgData name="Aisha Saleh Hashla Nasser Almessabi" userId="9c39aeb7-1cde-4292-9b1c-6b0cba2cae96" providerId="ADAL" clId="{3FCE856D-D46D-4CD5-8557-EE81735C0130}" dt="2022-11-01T17:25:11.118" v="2570" actId="1036"/>
          <ac:spMkLst>
            <pc:docMk/>
            <pc:sldMk cId="0" sldId="269"/>
            <ac:spMk id="13" creationId="{D5FD2C24-E4E2-4FDF-87DD-2B562E48CE34}"/>
          </ac:spMkLst>
        </pc:spChg>
        <pc:spChg chg="add mod">
          <ac:chgData name="Aisha Saleh Hashla Nasser Almessabi" userId="9c39aeb7-1cde-4292-9b1c-6b0cba2cae96" providerId="ADAL" clId="{3FCE856D-D46D-4CD5-8557-EE81735C0130}" dt="2022-11-01T17:22:04.719" v="2550" actId="1076"/>
          <ac:spMkLst>
            <pc:docMk/>
            <pc:sldMk cId="0" sldId="269"/>
            <ac:spMk id="149" creationId="{77191870-4285-461C-A439-BCAAD801B754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51" creationId="{D9E71497-49F0-475D-9CED-83D66C9AEA48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52" creationId="{9B3D9603-5C3D-4033-8D81-539E2E626ECF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53" creationId="{928C3389-42AA-4BBA-BB35-5FBE96FCB0C8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54" creationId="{280D1341-F284-48AA-AD33-F8C896C8BB25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55" creationId="{1798ED5B-6767-4038-9F2A-269AF6E3C10B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56" creationId="{B7D7BA17-F422-425C-8774-336B609512D6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57" creationId="{E2DDE936-FB77-47FB-B78B-063E29A6BBB9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58" creationId="{694A79B0-2A43-4272-B6CB-0B9C2FF0E910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59" creationId="{FCC7435B-EA17-4278-A614-E9BEEEE7190E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60" creationId="{E767EAAB-2800-46FB-A65D-E994CAA2BBD3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61" creationId="{02AF9718-418A-4F91-BB36-C187282BBDE3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62" creationId="{BC7A21E0-09A3-4029-8F30-0BC3658AE1B2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63" creationId="{3171F3C9-1E04-457D-934E-E01809279BCD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64" creationId="{79B38150-7A09-4E80-B733-96769485C58F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65" creationId="{D0AD7FA1-988E-4016-B74B-ECB47DB6F7DD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66" creationId="{8ACD317C-2B9C-4F00-B4D8-371E39D0B92B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67" creationId="{80203CE2-AE4B-4530-A2A9-8C043DFCC09F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68" creationId="{A2EB2BE5-AFD1-4D28-9FF8-F93E1E57F604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69" creationId="{2B67FB8A-E8D3-453E-B290-7A5C59C7D6F8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70" creationId="{A7C5C31B-284B-4AB6-8422-211F3DC425F4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71" creationId="{AA2EC07E-A8BD-4B3E-AFF5-BCA4DCC34266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72" creationId="{3B3CAA1E-B2B4-4524-9C8E-96842D586B74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73" creationId="{D9270375-D1C3-467F-A777-CA4BADF08633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74" creationId="{0349C54C-EA59-4491-8EBD-8BF9BAAD37F3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75" creationId="{BF0A5B58-8771-4059-AE75-B7513AA35F54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76" creationId="{9C0D88FD-BA5C-4B12-894F-F78F8C5BE719}"/>
          </ac:spMkLst>
        </pc:spChg>
        <pc:spChg chg="mod">
          <ac:chgData name="Aisha Saleh Hashla Nasser Almessabi" userId="9c39aeb7-1cde-4292-9b1c-6b0cba2cae96" providerId="ADAL" clId="{3FCE856D-D46D-4CD5-8557-EE81735C0130}" dt="2022-11-01T17:25:23.681" v="2571" actId="1076"/>
          <ac:spMkLst>
            <pc:docMk/>
            <pc:sldMk cId="0" sldId="269"/>
            <ac:spMk id="177" creationId="{8D833430-7F94-48F5-88AD-0FFDA3A0F325}"/>
          </ac:spMkLst>
        </pc:spChg>
        <pc:spChg chg="add mod">
          <ac:chgData name="Aisha Saleh Hashla Nasser Almessabi" userId="9c39aeb7-1cde-4292-9b1c-6b0cba2cae96" providerId="ADAL" clId="{3FCE856D-D46D-4CD5-8557-EE81735C0130}" dt="2022-11-01T17:24:50.231" v="2565" actId="1076"/>
          <ac:spMkLst>
            <pc:docMk/>
            <pc:sldMk cId="0" sldId="269"/>
            <ac:spMk id="181" creationId="{899E0D8E-465C-419C-98B0-DAA13BB4EF55}"/>
          </ac:spMkLst>
        </pc:spChg>
        <pc:spChg chg="add mod">
          <ac:chgData name="Aisha Saleh Hashla Nasser Almessabi" userId="9c39aeb7-1cde-4292-9b1c-6b0cba2cae96" providerId="ADAL" clId="{3FCE856D-D46D-4CD5-8557-EE81735C0130}" dt="2022-11-01T17:25:00.486" v="2567" actId="1076"/>
          <ac:spMkLst>
            <pc:docMk/>
            <pc:sldMk cId="0" sldId="269"/>
            <ac:spMk id="182" creationId="{C0A74156-4E0A-4E2E-92A5-89B091428F40}"/>
          </ac:spMkLst>
        </pc:spChg>
        <pc:spChg chg="del">
          <ac:chgData name="Aisha Saleh Hashla Nasser Almessabi" userId="9c39aeb7-1cde-4292-9b1c-6b0cba2cae96" providerId="ADAL" clId="{3FCE856D-D46D-4CD5-8557-EE81735C0130}" dt="2022-11-01T17:21:36.542" v="2542" actId="478"/>
          <ac:spMkLst>
            <pc:docMk/>
            <pc:sldMk cId="0" sldId="269"/>
            <ac:spMk id="1642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21:28.345" v="2539" actId="478"/>
          <ac:spMkLst>
            <pc:docMk/>
            <pc:sldMk cId="0" sldId="269"/>
            <ac:spMk id="1643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21:42.935" v="2546" actId="478"/>
          <ac:spMkLst>
            <pc:docMk/>
            <pc:sldMk cId="0" sldId="269"/>
            <ac:spMk id="1644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21:40.123" v="2544" actId="478"/>
          <ac:spMkLst>
            <pc:docMk/>
            <pc:sldMk cId="0" sldId="269"/>
            <ac:spMk id="1645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21:31.571" v="2540" actId="478"/>
          <ac:spMkLst>
            <pc:docMk/>
            <pc:sldMk cId="0" sldId="269"/>
            <ac:spMk id="1646" creationId="{00000000-0000-0000-0000-000000000000}"/>
          </ac:spMkLst>
        </pc:spChg>
        <pc:grpChg chg="add mod">
          <ac:chgData name="Aisha Saleh Hashla Nasser Almessabi" userId="9c39aeb7-1cde-4292-9b1c-6b0cba2cae96" providerId="ADAL" clId="{3FCE856D-D46D-4CD5-8557-EE81735C0130}" dt="2022-11-01T17:25:26.338" v="2572" actId="166"/>
          <ac:grpSpMkLst>
            <pc:docMk/>
            <pc:sldMk cId="0" sldId="269"/>
            <ac:grpSpMk id="12" creationId="{F6D7C208-51FA-4B4C-9F50-F8D6696FCC5D}"/>
          </ac:grpSpMkLst>
        </pc:grpChg>
        <pc:grpChg chg="add mod ord">
          <ac:chgData name="Aisha Saleh Hashla Nasser Almessabi" userId="9c39aeb7-1cde-4292-9b1c-6b0cba2cae96" providerId="ADAL" clId="{3FCE856D-D46D-4CD5-8557-EE81735C0130}" dt="2022-11-01T17:25:23.681" v="2571" actId="1076"/>
          <ac:grpSpMkLst>
            <pc:docMk/>
            <pc:sldMk cId="0" sldId="269"/>
            <ac:grpSpMk id="150" creationId="{CFBE6059-258E-424C-890F-4F1F1DD8B063}"/>
          </ac:grpSpMkLst>
        </pc:grpChg>
        <pc:picChg chg="add mod">
          <ac:chgData name="Aisha Saleh Hashla Nasser Almessabi" userId="9c39aeb7-1cde-4292-9b1c-6b0cba2cae96" providerId="ADAL" clId="{3FCE856D-D46D-4CD5-8557-EE81735C0130}" dt="2022-11-01T17:25:23.681" v="2571" actId="1076"/>
          <ac:picMkLst>
            <pc:docMk/>
            <pc:sldMk cId="0" sldId="269"/>
            <ac:picMk id="178" creationId="{C1DA7EDA-7CFE-45D8-BF28-2FE2A8906EC5}"/>
          </ac:picMkLst>
        </pc:picChg>
      </pc:sldChg>
      <pc:sldChg chg="del">
        <pc:chgData name="Aisha Saleh Hashla Nasser Almessabi" userId="9c39aeb7-1cde-4292-9b1c-6b0cba2cae96" providerId="ADAL" clId="{3FCE856D-D46D-4CD5-8557-EE81735C0130}" dt="2022-11-01T17:25:45.041" v="2582" actId="47"/>
        <pc:sldMkLst>
          <pc:docMk/>
          <pc:sldMk cId="0" sldId="270"/>
        </pc:sldMkLst>
      </pc:sldChg>
      <pc:sldChg chg="del">
        <pc:chgData name="Aisha Saleh Hashla Nasser Almessabi" userId="9c39aeb7-1cde-4292-9b1c-6b0cba2cae96" providerId="ADAL" clId="{3FCE856D-D46D-4CD5-8557-EE81735C0130}" dt="2022-11-01T17:25:45.543" v="2583" actId="47"/>
        <pc:sldMkLst>
          <pc:docMk/>
          <pc:sldMk cId="0" sldId="271"/>
        </pc:sldMkLst>
      </pc:sldChg>
      <pc:sldChg chg="del">
        <pc:chgData name="Aisha Saleh Hashla Nasser Almessabi" userId="9c39aeb7-1cde-4292-9b1c-6b0cba2cae96" providerId="ADAL" clId="{3FCE856D-D46D-4CD5-8557-EE81735C0130}" dt="2022-11-01T17:25:46.031" v="2584" actId="47"/>
        <pc:sldMkLst>
          <pc:docMk/>
          <pc:sldMk cId="0" sldId="272"/>
        </pc:sldMkLst>
      </pc:sldChg>
      <pc:sldChg chg="del">
        <pc:chgData name="Aisha Saleh Hashla Nasser Almessabi" userId="9c39aeb7-1cde-4292-9b1c-6b0cba2cae96" providerId="ADAL" clId="{3FCE856D-D46D-4CD5-8557-EE81735C0130}" dt="2022-11-01T17:25:46.595" v="2585" actId="47"/>
        <pc:sldMkLst>
          <pc:docMk/>
          <pc:sldMk cId="0" sldId="273"/>
        </pc:sldMkLst>
      </pc:sldChg>
      <pc:sldChg chg="del">
        <pc:chgData name="Aisha Saleh Hashla Nasser Almessabi" userId="9c39aeb7-1cde-4292-9b1c-6b0cba2cae96" providerId="ADAL" clId="{3FCE856D-D46D-4CD5-8557-EE81735C0130}" dt="2022-11-01T17:25:47.066" v="2586" actId="47"/>
        <pc:sldMkLst>
          <pc:docMk/>
          <pc:sldMk cId="0" sldId="274"/>
        </pc:sldMkLst>
      </pc:sldChg>
      <pc:sldChg chg="del">
        <pc:chgData name="Aisha Saleh Hashla Nasser Almessabi" userId="9c39aeb7-1cde-4292-9b1c-6b0cba2cae96" providerId="ADAL" clId="{3FCE856D-D46D-4CD5-8557-EE81735C0130}" dt="2022-11-01T17:25:47.599" v="2587" actId="47"/>
        <pc:sldMkLst>
          <pc:docMk/>
          <pc:sldMk cId="0" sldId="275"/>
        </pc:sldMkLst>
      </pc:sldChg>
      <pc:sldChg chg="addSp delSp modSp mod ord modNotes">
        <pc:chgData name="Aisha Saleh Hashla Nasser Almessabi" userId="9c39aeb7-1cde-4292-9b1c-6b0cba2cae96" providerId="ADAL" clId="{3FCE856D-D46D-4CD5-8557-EE81735C0130}" dt="2022-11-24T14:45:00.105" v="3025"/>
        <pc:sldMkLst>
          <pc:docMk/>
          <pc:sldMk cId="0" sldId="276"/>
        </pc:sldMkLst>
        <pc:spChg chg="add del mod">
          <ac:chgData name="Aisha Saleh Hashla Nasser Almessabi" userId="9c39aeb7-1cde-4292-9b1c-6b0cba2cae96" providerId="ADAL" clId="{3FCE856D-D46D-4CD5-8557-EE81735C0130}" dt="2022-11-01T15:09:10.672" v="260" actId="478"/>
          <ac:spMkLst>
            <pc:docMk/>
            <pc:sldMk cId="0" sldId="276"/>
            <ac:spMk id="3" creationId="{93B93BBE-3CD1-473D-9D96-D8EA9526CF27}"/>
          </ac:spMkLst>
        </pc:spChg>
        <pc:spChg chg="add del mod">
          <ac:chgData name="Aisha Saleh Hashla Nasser Almessabi" userId="9c39aeb7-1cde-4292-9b1c-6b0cba2cae96" providerId="ADAL" clId="{3FCE856D-D46D-4CD5-8557-EE81735C0130}" dt="2022-11-01T17:06:56.032" v="1809" actId="21"/>
          <ac:spMkLst>
            <pc:docMk/>
            <pc:sldMk cId="0" sldId="276"/>
            <ac:spMk id="126" creationId="{F8DD0F26-EE35-4BE5-984A-2A32FAB4FB55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28" creationId="{261F9426-A076-4E08-A990-0CAF888A8F65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29" creationId="{6617BFEF-B45E-45C8-891E-F8604B91EC4D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30" creationId="{733533D5-5C1C-4233-A384-B67A68AA1776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31" creationId="{E84C6DF7-C7B7-49AE-B6D2-0EAA58D94C0A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32" creationId="{B7CAC4AE-F628-49EB-8A52-A1265139A635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33" creationId="{F8455AB8-9CD6-47C9-A892-4D5A99E1FCEB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34" creationId="{44449F49-E73C-4A1D-A737-C5772DED358B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35" creationId="{AC639518-4C6F-4794-80D4-3F8BC8E6D827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36" creationId="{0C530CF8-871A-436A-9495-55DD2890F2AF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37" creationId="{F5DEFB58-70C6-4FCE-80AE-95FB1A65100D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38" creationId="{7FEE3807-FA0A-41B8-9DE4-6E29D759BB30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39" creationId="{0E9C4AB3-3B59-456F-A84E-56A2BC3A4543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40" creationId="{43A82AA5-648A-4744-8A1F-D45DAA796BAB}"/>
          </ac:spMkLst>
        </pc:spChg>
        <pc:spChg chg="mod">
          <ac:chgData name="Aisha Saleh Hashla Nasser Almessabi" userId="9c39aeb7-1cde-4292-9b1c-6b0cba2cae96" providerId="ADAL" clId="{3FCE856D-D46D-4CD5-8557-EE81735C0130}" dt="2022-11-01T17:03:15.608" v="1639"/>
          <ac:spMkLst>
            <pc:docMk/>
            <pc:sldMk cId="0" sldId="276"/>
            <ac:spMk id="141" creationId="{575D2280-AE31-47B7-B369-9B40CF9DBCA9}"/>
          </ac:spMkLst>
        </pc:spChg>
        <pc:spChg chg="add del mod">
          <ac:chgData name="Aisha Saleh Hashla Nasser Almessabi" userId="9c39aeb7-1cde-4292-9b1c-6b0cba2cae96" providerId="ADAL" clId="{3FCE856D-D46D-4CD5-8557-EE81735C0130}" dt="2022-11-01T17:06:56.032" v="1809" actId="21"/>
          <ac:spMkLst>
            <pc:docMk/>
            <pc:sldMk cId="0" sldId="276"/>
            <ac:spMk id="142" creationId="{03D573F0-2463-4C22-B69E-E33529216127}"/>
          </ac:spMkLst>
        </pc:spChg>
        <pc:spChg chg="add del mod">
          <ac:chgData name="Aisha Saleh Hashla Nasser Almessabi" userId="9c39aeb7-1cde-4292-9b1c-6b0cba2cae96" providerId="ADAL" clId="{3FCE856D-D46D-4CD5-8557-EE81735C0130}" dt="2022-11-01T17:06:56.032" v="1809" actId="21"/>
          <ac:spMkLst>
            <pc:docMk/>
            <pc:sldMk cId="0" sldId="276"/>
            <ac:spMk id="143" creationId="{04F7E61B-654E-4111-A44A-1D1D165BFA8C}"/>
          </ac:spMkLst>
        </pc:spChg>
        <pc:spChg chg="add mod">
          <ac:chgData name="Aisha Saleh Hashla Nasser Almessabi" userId="9c39aeb7-1cde-4292-9b1c-6b0cba2cae96" providerId="ADAL" clId="{3FCE856D-D46D-4CD5-8557-EE81735C0130}" dt="2022-11-01T17:08:42.356" v="1844" actId="1076"/>
          <ac:spMkLst>
            <pc:docMk/>
            <pc:sldMk cId="0" sldId="276"/>
            <ac:spMk id="144" creationId="{C3A9CF20-CD1C-4CE8-81C2-D7FF8F96C21F}"/>
          </ac:spMkLst>
        </pc:spChg>
        <pc:spChg chg="add mod">
          <ac:chgData name="Aisha Saleh Hashla Nasser Almessabi" userId="9c39aeb7-1cde-4292-9b1c-6b0cba2cae96" providerId="ADAL" clId="{3FCE856D-D46D-4CD5-8557-EE81735C0130}" dt="2022-11-02T12:34:37.793" v="2788" actId="20577"/>
          <ac:spMkLst>
            <pc:docMk/>
            <pc:sldMk cId="0" sldId="276"/>
            <ac:spMk id="145" creationId="{27A60B74-4C31-4C22-A270-A29ECFED733C}"/>
          </ac:spMkLst>
        </pc:spChg>
        <pc:spChg chg="add mod">
          <ac:chgData name="Aisha Saleh Hashla Nasser Almessabi" userId="9c39aeb7-1cde-4292-9b1c-6b0cba2cae96" providerId="ADAL" clId="{3FCE856D-D46D-4CD5-8557-EE81735C0130}" dt="2022-11-01T17:08:06.097" v="1815" actId="1076"/>
          <ac:spMkLst>
            <pc:docMk/>
            <pc:sldMk cId="0" sldId="276"/>
            <ac:spMk id="146" creationId="{C8B32AD7-9C57-4143-B17C-F44CF857DD18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48" creationId="{01AE3BFE-867F-431A-9693-9689C575B1B0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49" creationId="{B2860324-D571-4AB8-B651-DB7D8DF8AF7B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50" creationId="{49DA8EA1-3230-4FEF-A02A-C0A9D5935AC2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51" creationId="{EB228231-3698-4AF9-A888-73911B4B3AD4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52" creationId="{CB265B8A-8917-4023-B630-E8AFEC55D9E6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53" creationId="{45F2777C-87EA-46D5-AE4C-B45F4B3C770E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54" creationId="{461406D1-8E6A-4B74-A15F-5FB5469242B8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55" creationId="{5AE55492-F45F-4731-B05D-E058807ACCBD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56" creationId="{65FA7399-189E-4B96-A41D-606DA59083AB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57" creationId="{0AFE49A3-4135-4115-8DB1-EEF62B69DE01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58" creationId="{7561FB44-D5F3-4ED5-AC9D-710B6B398BD1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59" creationId="{1B793BB0-2E33-4E42-806A-A0E050CD3D20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60" creationId="{076D87BA-F184-43C5-8A9E-1DEE6C8EA6DB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61" creationId="{ABF69DE3-BAED-47B0-8617-2A0CE24526D5}"/>
          </ac:spMkLst>
        </pc:spChg>
        <pc:spChg chg="mod">
          <ac:chgData name="Aisha Saleh Hashla Nasser Almessabi" userId="9c39aeb7-1cde-4292-9b1c-6b0cba2cae96" providerId="ADAL" clId="{3FCE856D-D46D-4CD5-8557-EE81735C0130}" dt="2022-11-01T17:08:01.320" v="1814"/>
          <ac:spMkLst>
            <pc:docMk/>
            <pc:sldMk cId="0" sldId="276"/>
            <ac:spMk id="162" creationId="{97A18CE6-4D40-4DA9-9B4A-5EF872E9C022}"/>
          </ac:spMkLst>
        </pc:spChg>
        <pc:spChg chg="del">
          <ac:chgData name="Aisha Saleh Hashla Nasser Almessabi" userId="9c39aeb7-1cde-4292-9b1c-6b0cba2cae96" providerId="ADAL" clId="{3FCE856D-D46D-4CD5-8557-EE81735C0130}" dt="2022-11-01T15:09:07.280" v="259" actId="478"/>
          <ac:spMkLst>
            <pc:docMk/>
            <pc:sldMk cId="0" sldId="276"/>
            <ac:spMk id="1912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3:04.403" v="1638" actId="478"/>
          <ac:spMkLst>
            <pc:docMk/>
            <pc:sldMk cId="0" sldId="276"/>
            <ac:spMk id="1939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3:04.403" v="1638" actId="478"/>
          <ac:spMkLst>
            <pc:docMk/>
            <pc:sldMk cId="0" sldId="276"/>
            <ac:spMk id="1940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3:04.403" v="1638" actId="478"/>
          <ac:spMkLst>
            <pc:docMk/>
            <pc:sldMk cId="0" sldId="276"/>
            <ac:spMk id="1941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3:04.403" v="1638" actId="478"/>
          <ac:spMkLst>
            <pc:docMk/>
            <pc:sldMk cId="0" sldId="276"/>
            <ac:spMk id="1942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3:04.403" v="1638" actId="478"/>
          <ac:spMkLst>
            <pc:docMk/>
            <pc:sldMk cId="0" sldId="276"/>
            <ac:spMk id="1943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3:04.403" v="1638" actId="478"/>
          <ac:spMkLst>
            <pc:docMk/>
            <pc:sldMk cId="0" sldId="276"/>
            <ac:spMk id="1944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3:04.403" v="1638" actId="478"/>
          <ac:spMkLst>
            <pc:docMk/>
            <pc:sldMk cId="0" sldId="276"/>
            <ac:spMk id="1945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3:04.403" v="1638" actId="478"/>
          <ac:spMkLst>
            <pc:docMk/>
            <pc:sldMk cId="0" sldId="276"/>
            <ac:spMk id="1946" creationId="{00000000-0000-0000-0000-000000000000}"/>
          </ac:spMkLst>
        </pc:spChg>
        <pc:grpChg chg="add del mod">
          <ac:chgData name="Aisha Saleh Hashla Nasser Almessabi" userId="9c39aeb7-1cde-4292-9b1c-6b0cba2cae96" providerId="ADAL" clId="{3FCE856D-D46D-4CD5-8557-EE81735C0130}" dt="2022-11-01T17:06:56.032" v="1809" actId="21"/>
          <ac:grpSpMkLst>
            <pc:docMk/>
            <pc:sldMk cId="0" sldId="276"/>
            <ac:grpSpMk id="127" creationId="{2C75856B-76D0-45C6-9B3E-D45CB8D01EB7}"/>
          </ac:grpSpMkLst>
        </pc:grpChg>
        <pc:grpChg chg="add mod">
          <ac:chgData name="Aisha Saleh Hashla Nasser Almessabi" userId="9c39aeb7-1cde-4292-9b1c-6b0cba2cae96" providerId="ADAL" clId="{3FCE856D-D46D-4CD5-8557-EE81735C0130}" dt="2022-11-01T17:08:06.097" v="1815" actId="1076"/>
          <ac:grpSpMkLst>
            <pc:docMk/>
            <pc:sldMk cId="0" sldId="276"/>
            <ac:grpSpMk id="147" creationId="{FA6CB45C-9586-488F-AE79-30D40440CF81}"/>
          </ac:grpSpMkLst>
        </pc:grpChg>
        <pc:grpChg chg="del">
          <ac:chgData name="Aisha Saleh Hashla Nasser Almessabi" userId="9c39aeb7-1cde-4292-9b1c-6b0cba2cae96" providerId="ADAL" clId="{3FCE856D-D46D-4CD5-8557-EE81735C0130}" dt="2022-11-01T17:03:04.403" v="1638" actId="478"/>
          <ac:grpSpMkLst>
            <pc:docMk/>
            <pc:sldMk cId="0" sldId="276"/>
            <ac:grpSpMk id="1913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7:03:04.403" v="1638" actId="478"/>
          <ac:grpSpMkLst>
            <pc:docMk/>
            <pc:sldMk cId="0" sldId="276"/>
            <ac:grpSpMk id="1923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7:03:04.403" v="1638" actId="478"/>
          <ac:grpSpMkLst>
            <pc:docMk/>
            <pc:sldMk cId="0" sldId="276"/>
            <ac:grpSpMk id="1927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7:03:04.403" v="1638" actId="478"/>
          <ac:grpSpMkLst>
            <pc:docMk/>
            <pc:sldMk cId="0" sldId="276"/>
            <ac:grpSpMk id="1931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7:03:04.403" v="1638" actId="478"/>
          <ac:grpSpMkLst>
            <pc:docMk/>
            <pc:sldMk cId="0" sldId="276"/>
            <ac:grpSpMk id="1935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7:03:04.403" v="1638" actId="478"/>
          <ac:grpSpMkLst>
            <pc:docMk/>
            <pc:sldMk cId="0" sldId="276"/>
            <ac:grpSpMk id="1947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7:03:04.403" v="1638" actId="478"/>
          <ac:grpSpMkLst>
            <pc:docMk/>
            <pc:sldMk cId="0" sldId="276"/>
            <ac:grpSpMk id="1968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7:03:04.403" v="1638" actId="478"/>
          <ac:grpSpMkLst>
            <pc:docMk/>
            <pc:sldMk cId="0" sldId="276"/>
            <ac:grpSpMk id="1988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7:03:04.403" v="1638" actId="478"/>
          <ac:grpSpMkLst>
            <pc:docMk/>
            <pc:sldMk cId="0" sldId="276"/>
            <ac:grpSpMk id="2017" creationId="{00000000-0000-0000-0000-000000000000}"/>
          </ac:grpSpMkLst>
        </pc:grpChg>
        <pc:picChg chg="add mod">
          <ac:chgData name="Aisha Saleh Hashla Nasser Almessabi" userId="9c39aeb7-1cde-4292-9b1c-6b0cba2cae96" providerId="ADAL" clId="{3FCE856D-D46D-4CD5-8557-EE81735C0130}" dt="2022-11-24T14:45:00.105" v="3025"/>
          <ac:picMkLst>
            <pc:docMk/>
            <pc:sldMk cId="0" sldId="276"/>
            <ac:picMk id="2" creationId="{8132B6BB-5242-40D8-8563-247F3F515148}"/>
          </ac:picMkLst>
        </pc:picChg>
        <pc:cxnChg chg="mod">
          <ac:chgData name="Aisha Saleh Hashla Nasser Almessabi" userId="9c39aeb7-1cde-4292-9b1c-6b0cba2cae96" providerId="ADAL" clId="{3FCE856D-D46D-4CD5-8557-EE81735C0130}" dt="2022-11-01T17:03:04.403" v="1638" actId="478"/>
          <ac:cxnSpMkLst>
            <pc:docMk/>
            <pc:sldMk cId="0" sldId="276"/>
            <ac:cxnSpMk id="1930" creationId="{00000000-0000-0000-0000-000000000000}"/>
          </ac:cxnSpMkLst>
        </pc:cxnChg>
        <pc:cxnChg chg="mod">
          <ac:chgData name="Aisha Saleh Hashla Nasser Almessabi" userId="9c39aeb7-1cde-4292-9b1c-6b0cba2cae96" providerId="ADAL" clId="{3FCE856D-D46D-4CD5-8557-EE81735C0130}" dt="2022-11-01T17:03:04.403" v="1638" actId="478"/>
          <ac:cxnSpMkLst>
            <pc:docMk/>
            <pc:sldMk cId="0" sldId="276"/>
            <ac:cxnSpMk id="1934" creationId="{00000000-0000-0000-0000-000000000000}"/>
          </ac:cxnSpMkLst>
        </pc:cxnChg>
      </pc:sldChg>
      <pc:sldChg chg="del">
        <pc:chgData name="Aisha Saleh Hashla Nasser Almessabi" userId="9c39aeb7-1cde-4292-9b1c-6b0cba2cae96" providerId="ADAL" clId="{3FCE856D-D46D-4CD5-8557-EE81735C0130}" dt="2022-11-01T17:25:48.071" v="2588" actId="47"/>
        <pc:sldMkLst>
          <pc:docMk/>
          <pc:sldMk cId="0" sldId="277"/>
        </pc:sldMkLst>
      </pc:sldChg>
      <pc:sldChg chg="del">
        <pc:chgData name="Aisha Saleh Hashla Nasser Almessabi" userId="9c39aeb7-1cde-4292-9b1c-6b0cba2cae96" providerId="ADAL" clId="{3FCE856D-D46D-4CD5-8557-EE81735C0130}" dt="2022-11-01T17:25:48.577" v="2589" actId="47"/>
        <pc:sldMkLst>
          <pc:docMk/>
          <pc:sldMk cId="0" sldId="278"/>
        </pc:sldMkLst>
      </pc:sldChg>
      <pc:sldChg chg="del">
        <pc:chgData name="Aisha Saleh Hashla Nasser Almessabi" userId="9c39aeb7-1cde-4292-9b1c-6b0cba2cae96" providerId="ADAL" clId="{3FCE856D-D46D-4CD5-8557-EE81735C0130}" dt="2022-11-01T17:25:49.002" v="2590" actId="47"/>
        <pc:sldMkLst>
          <pc:docMk/>
          <pc:sldMk cId="0" sldId="279"/>
        </pc:sldMkLst>
      </pc:sldChg>
      <pc:sldChg chg="del">
        <pc:chgData name="Aisha Saleh Hashla Nasser Almessabi" userId="9c39aeb7-1cde-4292-9b1c-6b0cba2cae96" providerId="ADAL" clId="{3FCE856D-D46D-4CD5-8557-EE81735C0130}" dt="2022-11-01T17:25:49.490" v="2591" actId="47"/>
        <pc:sldMkLst>
          <pc:docMk/>
          <pc:sldMk cId="0" sldId="280"/>
        </pc:sldMkLst>
      </pc:sldChg>
      <pc:sldChg chg="del">
        <pc:chgData name="Aisha Saleh Hashla Nasser Almessabi" userId="9c39aeb7-1cde-4292-9b1c-6b0cba2cae96" providerId="ADAL" clId="{3FCE856D-D46D-4CD5-8557-EE81735C0130}" dt="2022-11-01T17:25:49.962" v="2592" actId="47"/>
        <pc:sldMkLst>
          <pc:docMk/>
          <pc:sldMk cId="0" sldId="281"/>
        </pc:sldMkLst>
      </pc:sldChg>
      <pc:sldChg chg="del">
        <pc:chgData name="Aisha Saleh Hashla Nasser Almessabi" userId="9c39aeb7-1cde-4292-9b1c-6b0cba2cae96" providerId="ADAL" clId="{3FCE856D-D46D-4CD5-8557-EE81735C0130}" dt="2022-11-01T17:25:50.433" v="2593" actId="47"/>
        <pc:sldMkLst>
          <pc:docMk/>
          <pc:sldMk cId="0" sldId="282"/>
        </pc:sldMkLst>
      </pc:sldChg>
      <pc:sldChg chg="del">
        <pc:chgData name="Aisha Saleh Hashla Nasser Almessabi" userId="9c39aeb7-1cde-4292-9b1c-6b0cba2cae96" providerId="ADAL" clId="{3FCE856D-D46D-4CD5-8557-EE81735C0130}" dt="2022-11-01T17:25:50.920" v="2594" actId="47"/>
        <pc:sldMkLst>
          <pc:docMk/>
          <pc:sldMk cId="0" sldId="283"/>
        </pc:sldMkLst>
      </pc:sldChg>
      <pc:sldChg chg="del">
        <pc:chgData name="Aisha Saleh Hashla Nasser Almessabi" userId="9c39aeb7-1cde-4292-9b1c-6b0cba2cae96" providerId="ADAL" clId="{3FCE856D-D46D-4CD5-8557-EE81735C0130}" dt="2022-11-01T17:25:51.409" v="2595" actId="47"/>
        <pc:sldMkLst>
          <pc:docMk/>
          <pc:sldMk cId="0" sldId="284"/>
        </pc:sldMkLst>
      </pc:sldChg>
      <pc:sldChg chg="del">
        <pc:chgData name="Aisha Saleh Hashla Nasser Almessabi" userId="9c39aeb7-1cde-4292-9b1c-6b0cba2cae96" providerId="ADAL" clId="{3FCE856D-D46D-4CD5-8557-EE81735C0130}" dt="2022-11-01T17:25:52.068" v="2596" actId="47"/>
        <pc:sldMkLst>
          <pc:docMk/>
          <pc:sldMk cId="0" sldId="285"/>
        </pc:sldMkLst>
      </pc:sldChg>
      <pc:sldChg chg="del">
        <pc:chgData name="Aisha Saleh Hashla Nasser Almessabi" userId="9c39aeb7-1cde-4292-9b1c-6b0cba2cae96" providerId="ADAL" clId="{3FCE856D-D46D-4CD5-8557-EE81735C0130}" dt="2022-11-01T17:25:52.637" v="2597" actId="47"/>
        <pc:sldMkLst>
          <pc:docMk/>
          <pc:sldMk cId="0" sldId="286"/>
        </pc:sldMkLst>
      </pc:sldChg>
      <pc:sldChg chg="del">
        <pc:chgData name="Aisha Saleh Hashla Nasser Almessabi" userId="9c39aeb7-1cde-4292-9b1c-6b0cba2cae96" providerId="ADAL" clId="{3FCE856D-D46D-4CD5-8557-EE81735C0130}" dt="2022-11-01T17:25:53.199" v="2598" actId="47"/>
        <pc:sldMkLst>
          <pc:docMk/>
          <pc:sldMk cId="0" sldId="287"/>
        </pc:sldMkLst>
      </pc:sldChg>
      <pc:sldChg chg="del">
        <pc:chgData name="Aisha Saleh Hashla Nasser Almessabi" userId="9c39aeb7-1cde-4292-9b1c-6b0cba2cae96" providerId="ADAL" clId="{3FCE856D-D46D-4CD5-8557-EE81735C0130}" dt="2022-11-01T17:25:53.733" v="2599" actId="47"/>
        <pc:sldMkLst>
          <pc:docMk/>
          <pc:sldMk cId="0" sldId="288"/>
        </pc:sldMkLst>
      </pc:sldChg>
      <pc:sldChg chg="del">
        <pc:chgData name="Aisha Saleh Hashla Nasser Almessabi" userId="9c39aeb7-1cde-4292-9b1c-6b0cba2cae96" providerId="ADAL" clId="{3FCE856D-D46D-4CD5-8557-EE81735C0130}" dt="2022-11-01T17:25:54.316" v="2600" actId="47"/>
        <pc:sldMkLst>
          <pc:docMk/>
          <pc:sldMk cId="0" sldId="289"/>
        </pc:sldMkLst>
      </pc:sldChg>
      <pc:sldChg chg="del">
        <pc:chgData name="Aisha Saleh Hashla Nasser Almessabi" userId="9c39aeb7-1cde-4292-9b1c-6b0cba2cae96" providerId="ADAL" clId="{3FCE856D-D46D-4CD5-8557-EE81735C0130}" dt="2022-11-01T17:25:54.820" v="2601" actId="47"/>
        <pc:sldMkLst>
          <pc:docMk/>
          <pc:sldMk cId="0" sldId="290"/>
        </pc:sldMkLst>
      </pc:sldChg>
      <pc:sldChg chg="del">
        <pc:chgData name="Aisha Saleh Hashla Nasser Almessabi" userId="9c39aeb7-1cde-4292-9b1c-6b0cba2cae96" providerId="ADAL" clId="{3FCE856D-D46D-4CD5-8557-EE81735C0130}" dt="2022-11-01T17:25:55.276" v="2602" actId="47"/>
        <pc:sldMkLst>
          <pc:docMk/>
          <pc:sldMk cId="0" sldId="291"/>
        </pc:sldMkLst>
      </pc:sldChg>
      <pc:sldChg chg="del">
        <pc:chgData name="Aisha Saleh Hashla Nasser Almessabi" userId="9c39aeb7-1cde-4292-9b1c-6b0cba2cae96" providerId="ADAL" clId="{3FCE856D-D46D-4CD5-8557-EE81735C0130}" dt="2022-11-01T17:25:55.763" v="2603" actId="47"/>
        <pc:sldMkLst>
          <pc:docMk/>
          <pc:sldMk cId="0" sldId="292"/>
        </pc:sldMkLst>
      </pc:sldChg>
      <pc:sldChg chg="del">
        <pc:chgData name="Aisha Saleh Hashla Nasser Almessabi" userId="9c39aeb7-1cde-4292-9b1c-6b0cba2cae96" providerId="ADAL" clId="{3FCE856D-D46D-4CD5-8557-EE81735C0130}" dt="2022-11-01T17:25:56.255" v="2604" actId="47"/>
        <pc:sldMkLst>
          <pc:docMk/>
          <pc:sldMk cId="0" sldId="293"/>
        </pc:sldMkLst>
      </pc:sldChg>
      <pc:sldChg chg="del">
        <pc:chgData name="Aisha Saleh Hashla Nasser Almessabi" userId="9c39aeb7-1cde-4292-9b1c-6b0cba2cae96" providerId="ADAL" clId="{3FCE856D-D46D-4CD5-8557-EE81735C0130}" dt="2022-11-01T17:25:56.768" v="2605" actId="47"/>
        <pc:sldMkLst>
          <pc:docMk/>
          <pc:sldMk cId="0" sldId="294"/>
        </pc:sldMkLst>
      </pc:sldChg>
      <pc:sldChg chg="del">
        <pc:chgData name="Aisha Saleh Hashla Nasser Almessabi" userId="9c39aeb7-1cde-4292-9b1c-6b0cba2cae96" providerId="ADAL" clId="{3FCE856D-D46D-4CD5-8557-EE81735C0130}" dt="2022-11-01T17:25:57.568" v="2606" actId="47"/>
        <pc:sldMkLst>
          <pc:docMk/>
          <pc:sldMk cId="0" sldId="295"/>
        </pc:sldMkLst>
      </pc:sldChg>
      <pc:sldChg chg="del">
        <pc:chgData name="Aisha Saleh Hashla Nasser Almessabi" userId="9c39aeb7-1cde-4292-9b1c-6b0cba2cae96" providerId="ADAL" clId="{3FCE856D-D46D-4CD5-8557-EE81735C0130}" dt="2022-11-01T17:25:58.134" v="2607" actId="47"/>
        <pc:sldMkLst>
          <pc:docMk/>
          <pc:sldMk cId="0" sldId="296"/>
        </pc:sldMkLst>
      </pc:sldChg>
      <pc:sldChg chg="del">
        <pc:chgData name="Aisha Saleh Hashla Nasser Almessabi" userId="9c39aeb7-1cde-4292-9b1c-6b0cba2cae96" providerId="ADAL" clId="{3FCE856D-D46D-4CD5-8557-EE81735C0130}" dt="2022-11-01T17:25:58.670" v="2608" actId="47"/>
        <pc:sldMkLst>
          <pc:docMk/>
          <pc:sldMk cId="0" sldId="297"/>
        </pc:sldMkLst>
      </pc:sldChg>
      <pc:sldChg chg="del">
        <pc:chgData name="Aisha Saleh Hashla Nasser Almessabi" userId="9c39aeb7-1cde-4292-9b1c-6b0cba2cae96" providerId="ADAL" clId="{3FCE856D-D46D-4CD5-8557-EE81735C0130}" dt="2022-11-01T17:25:59.141" v="2609" actId="47"/>
        <pc:sldMkLst>
          <pc:docMk/>
          <pc:sldMk cId="0" sldId="298"/>
        </pc:sldMkLst>
      </pc:sldChg>
      <pc:sldChg chg="del">
        <pc:chgData name="Aisha Saleh Hashla Nasser Almessabi" userId="9c39aeb7-1cde-4292-9b1c-6b0cba2cae96" providerId="ADAL" clId="{3FCE856D-D46D-4CD5-8557-EE81735C0130}" dt="2022-11-01T17:25:59.722" v="2610" actId="47"/>
        <pc:sldMkLst>
          <pc:docMk/>
          <pc:sldMk cId="0" sldId="299"/>
        </pc:sldMkLst>
      </pc:sldChg>
      <pc:sldChg chg="del">
        <pc:chgData name="Aisha Saleh Hashla Nasser Almessabi" userId="9c39aeb7-1cde-4292-9b1c-6b0cba2cae96" providerId="ADAL" clId="{3FCE856D-D46D-4CD5-8557-EE81735C0130}" dt="2022-11-01T17:26:00.304" v="2611" actId="47"/>
        <pc:sldMkLst>
          <pc:docMk/>
          <pc:sldMk cId="0" sldId="300"/>
        </pc:sldMkLst>
      </pc:sldChg>
      <pc:sldChg chg="del">
        <pc:chgData name="Aisha Saleh Hashla Nasser Almessabi" userId="9c39aeb7-1cde-4292-9b1c-6b0cba2cae96" providerId="ADAL" clId="{3FCE856D-D46D-4CD5-8557-EE81735C0130}" dt="2022-11-01T17:26:00.903" v="2612" actId="47"/>
        <pc:sldMkLst>
          <pc:docMk/>
          <pc:sldMk cId="0" sldId="301"/>
        </pc:sldMkLst>
      </pc:sldChg>
      <pc:sldChg chg="del">
        <pc:chgData name="Aisha Saleh Hashla Nasser Almessabi" userId="9c39aeb7-1cde-4292-9b1c-6b0cba2cae96" providerId="ADAL" clId="{3FCE856D-D46D-4CD5-8557-EE81735C0130}" dt="2022-11-01T17:26:01.665" v="2613" actId="47"/>
        <pc:sldMkLst>
          <pc:docMk/>
          <pc:sldMk cId="0" sldId="302"/>
        </pc:sldMkLst>
      </pc:sldChg>
      <pc:sldChg chg="add del">
        <pc:chgData name="Aisha Saleh Hashla Nasser Almessabi" userId="9c39aeb7-1cde-4292-9b1c-6b0cba2cae96" providerId="ADAL" clId="{3FCE856D-D46D-4CD5-8557-EE81735C0130}" dt="2022-11-01T17:25:39.952" v="2574" actId="47"/>
        <pc:sldMkLst>
          <pc:docMk/>
          <pc:sldMk cId="4284096309" sldId="303"/>
        </pc:sldMkLst>
      </pc:sldChg>
      <pc:sldChg chg="add del">
        <pc:chgData name="Aisha Saleh Hashla Nasser Almessabi" userId="9c39aeb7-1cde-4292-9b1c-6b0cba2cae96" providerId="ADAL" clId="{3FCE856D-D46D-4CD5-8557-EE81735C0130}" dt="2022-11-01T17:25:41.254" v="2575" actId="47"/>
        <pc:sldMkLst>
          <pc:docMk/>
          <pc:sldMk cId="680298507" sldId="304"/>
        </pc:sldMkLst>
      </pc:sldChg>
      <pc:sldChg chg="addSp delSp modSp add mod ord">
        <pc:chgData name="Aisha Saleh Hashla Nasser Almessabi" userId="9c39aeb7-1cde-4292-9b1c-6b0cba2cae96" providerId="ADAL" clId="{3FCE856D-D46D-4CD5-8557-EE81735C0130}" dt="2022-11-24T14:44:01.260" v="3024"/>
        <pc:sldMkLst>
          <pc:docMk/>
          <pc:sldMk cId="3593175200" sldId="305"/>
        </pc:sldMkLst>
        <pc:spChg chg="add del mod">
          <ac:chgData name="Aisha Saleh Hashla Nasser Almessabi" userId="9c39aeb7-1cde-4292-9b1c-6b0cba2cae96" providerId="ADAL" clId="{3FCE856D-D46D-4CD5-8557-EE81735C0130}" dt="2022-11-01T17:06:31.888" v="1806" actId="478"/>
          <ac:spMkLst>
            <pc:docMk/>
            <pc:sldMk cId="3593175200" sldId="305"/>
            <ac:spMk id="3" creationId="{3431A6EE-5498-4FB3-A303-EDECC932A695}"/>
          </ac:spMkLst>
        </pc:spChg>
        <pc:spChg chg="add del mod">
          <ac:chgData name="Aisha Saleh Hashla Nasser Almessabi" userId="9c39aeb7-1cde-4292-9b1c-6b0cba2cae96" providerId="ADAL" clId="{3FCE856D-D46D-4CD5-8557-EE81735C0130}" dt="2022-11-01T17:06:39.519" v="1808" actId="478"/>
          <ac:spMkLst>
            <pc:docMk/>
            <pc:sldMk cId="3593175200" sldId="305"/>
            <ac:spMk id="5" creationId="{DE8F1437-EF7E-470F-8000-41EB7085E620}"/>
          </ac:spMkLst>
        </pc:spChg>
        <pc:spChg chg="add del mod">
          <ac:chgData name="Aisha Saleh Hashla Nasser Almessabi" userId="9c39aeb7-1cde-4292-9b1c-6b0cba2cae96" providerId="ADAL" clId="{3FCE856D-D46D-4CD5-8557-EE81735C0130}" dt="2022-11-01T17:06:39.519" v="1808" actId="478"/>
          <ac:spMkLst>
            <pc:docMk/>
            <pc:sldMk cId="3593175200" sldId="305"/>
            <ac:spMk id="7" creationId="{83DA8509-1010-4DDC-AD6C-8AC345B815B5}"/>
          </ac:spMkLst>
        </pc:spChg>
        <pc:spChg chg="add del mod">
          <ac:chgData name="Aisha Saleh Hashla Nasser Almessabi" userId="9c39aeb7-1cde-4292-9b1c-6b0cba2cae96" providerId="ADAL" clId="{3FCE856D-D46D-4CD5-8557-EE81735C0130}" dt="2022-11-01T17:06:39.519" v="1808" actId="478"/>
          <ac:spMkLst>
            <pc:docMk/>
            <pc:sldMk cId="3593175200" sldId="305"/>
            <ac:spMk id="9" creationId="{053B8E54-ADCF-4B16-839D-235EAA600770}"/>
          </ac:spMkLst>
        </pc:spChg>
        <pc:spChg chg="add del mod">
          <ac:chgData name="Aisha Saleh Hashla Nasser Almessabi" userId="9c39aeb7-1cde-4292-9b1c-6b0cba2cae96" providerId="ADAL" clId="{3FCE856D-D46D-4CD5-8557-EE81735C0130}" dt="2022-11-01T17:06:39.519" v="1808" actId="478"/>
          <ac:spMkLst>
            <pc:docMk/>
            <pc:sldMk cId="3593175200" sldId="305"/>
            <ac:spMk id="11" creationId="{C10C196D-8DBD-4F38-9A61-E1499DD27254}"/>
          </ac:spMkLst>
        </pc:spChg>
        <pc:spChg chg="add del mod">
          <ac:chgData name="Aisha Saleh Hashla Nasser Almessabi" userId="9c39aeb7-1cde-4292-9b1c-6b0cba2cae96" providerId="ADAL" clId="{3FCE856D-D46D-4CD5-8557-EE81735C0130}" dt="2022-11-01T17:06:39.519" v="1808" actId="478"/>
          <ac:spMkLst>
            <pc:docMk/>
            <pc:sldMk cId="3593175200" sldId="305"/>
            <ac:spMk id="13" creationId="{3D0F41E9-5542-4578-ADA2-E40F16936CA9}"/>
          </ac:spMkLst>
        </pc:spChg>
        <pc:spChg chg="add del mod">
          <ac:chgData name="Aisha Saleh Hashla Nasser Almessabi" userId="9c39aeb7-1cde-4292-9b1c-6b0cba2cae96" providerId="ADAL" clId="{3FCE856D-D46D-4CD5-8557-EE81735C0130}" dt="2022-11-01T17:06:39.519" v="1808" actId="478"/>
          <ac:spMkLst>
            <pc:docMk/>
            <pc:sldMk cId="3593175200" sldId="305"/>
            <ac:spMk id="15" creationId="{BB185141-7C5B-4898-8A46-14D44A91C095}"/>
          </ac:spMkLst>
        </pc:spChg>
        <pc:spChg chg="add 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47" creationId="{BB36E589-4102-4F04-B824-1238032F7B90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49" creationId="{CA64A971-04DA-46E0-AC98-939ECD3FFE68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50" creationId="{FC0C1ECB-13C0-40F5-BBD6-BA0BA9664D93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51" creationId="{961647A3-F732-4AAF-A89E-39ED99B6A548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52" creationId="{2030B957-18F9-4F9E-9D75-28E5A2A20AF0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53" creationId="{AFB1E9B1-85F8-4669-A105-8611ECAE6A33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54" creationId="{DF2B0999-C9C0-49F5-BE59-6EE5B7294F76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55" creationId="{61851E81-452C-4306-BE7D-2FE2C4B4B4C6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56" creationId="{C0E9F0C6-439D-4658-B45C-920E73C0569C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57" creationId="{58A2FF2A-E43C-4B3A-80A7-9D1B99584BBC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58" creationId="{68B69D42-1AE9-489E-83BA-5BD4BF210C13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59" creationId="{004F1BED-69A7-432F-AD46-7BD14FD016B2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60" creationId="{74E24680-E923-41D4-9EF0-00C0F75CA4AA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61" creationId="{887C1681-0C6A-40E9-97B2-A056FA1F4283}"/>
          </ac:spMkLst>
        </pc:spChg>
        <pc:spChg chg="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62" creationId="{37DD053D-73DF-433A-A435-78531BA81B60}"/>
          </ac:spMkLst>
        </pc:spChg>
        <pc:spChg chg="add 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63" creationId="{D06DA38A-6DBF-4219-AD28-F69541D35FA4}"/>
          </ac:spMkLst>
        </pc:spChg>
        <pc:spChg chg="add mod">
          <ac:chgData name="Aisha Saleh Hashla Nasser Almessabi" userId="9c39aeb7-1cde-4292-9b1c-6b0cba2cae96" providerId="ADAL" clId="{3FCE856D-D46D-4CD5-8557-EE81735C0130}" dt="2022-11-01T17:06:59.253" v="1810"/>
          <ac:spMkLst>
            <pc:docMk/>
            <pc:sldMk cId="3593175200" sldId="305"/>
            <ac:spMk id="64" creationId="{C2471995-7C20-49B3-8183-C0DD2850A81C}"/>
          </ac:spMkLst>
        </pc:spChg>
        <pc:spChg chg="del">
          <ac:chgData name="Aisha Saleh Hashla Nasser Almessabi" userId="9c39aeb7-1cde-4292-9b1c-6b0cba2cae96" providerId="ADAL" clId="{3FCE856D-D46D-4CD5-8557-EE81735C0130}" dt="2022-11-01T17:06:35.622" v="1807" actId="478"/>
          <ac:spMkLst>
            <pc:docMk/>
            <pc:sldMk cId="3593175200" sldId="305"/>
            <ac:spMk id="1518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6:35.622" v="1807" actId="478"/>
          <ac:spMkLst>
            <pc:docMk/>
            <pc:sldMk cId="3593175200" sldId="305"/>
            <ac:spMk id="1519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6:35.622" v="1807" actId="478"/>
          <ac:spMkLst>
            <pc:docMk/>
            <pc:sldMk cId="3593175200" sldId="305"/>
            <ac:spMk id="1520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6:29.900" v="1805" actId="478"/>
          <ac:spMkLst>
            <pc:docMk/>
            <pc:sldMk cId="3593175200" sldId="305"/>
            <ac:spMk id="1521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6:35.622" v="1807" actId="478"/>
          <ac:spMkLst>
            <pc:docMk/>
            <pc:sldMk cId="3593175200" sldId="305"/>
            <ac:spMk id="1522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6:35.622" v="1807" actId="478"/>
          <ac:spMkLst>
            <pc:docMk/>
            <pc:sldMk cId="3593175200" sldId="305"/>
            <ac:spMk id="1523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6:35.622" v="1807" actId="478"/>
          <ac:spMkLst>
            <pc:docMk/>
            <pc:sldMk cId="3593175200" sldId="305"/>
            <ac:spMk id="1524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6:35.622" v="1807" actId="478"/>
          <ac:spMkLst>
            <pc:docMk/>
            <pc:sldMk cId="3593175200" sldId="305"/>
            <ac:spMk id="1525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6:35.622" v="1807" actId="478"/>
          <ac:spMkLst>
            <pc:docMk/>
            <pc:sldMk cId="3593175200" sldId="305"/>
            <ac:spMk id="1526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06:35.622" v="1807" actId="478"/>
          <ac:spMkLst>
            <pc:docMk/>
            <pc:sldMk cId="3593175200" sldId="305"/>
            <ac:spMk id="1527" creationId="{00000000-0000-0000-0000-000000000000}"/>
          </ac:spMkLst>
        </pc:spChg>
        <pc:grpChg chg="add mod">
          <ac:chgData name="Aisha Saleh Hashla Nasser Almessabi" userId="9c39aeb7-1cde-4292-9b1c-6b0cba2cae96" providerId="ADAL" clId="{3FCE856D-D46D-4CD5-8557-EE81735C0130}" dt="2022-11-01T17:06:59.253" v="1810"/>
          <ac:grpSpMkLst>
            <pc:docMk/>
            <pc:sldMk cId="3593175200" sldId="305"/>
            <ac:grpSpMk id="48" creationId="{C9242B3B-CE02-406D-8341-C1F32BD98F93}"/>
          </ac:grpSpMkLst>
        </pc:grpChg>
        <pc:grpChg chg="del">
          <ac:chgData name="Aisha Saleh Hashla Nasser Almessabi" userId="9c39aeb7-1cde-4292-9b1c-6b0cba2cae96" providerId="ADAL" clId="{3FCE856D-D46D-4CD5-8557-EE81735C0130}" dt="2022-11-01T17:06:35.622" v="1807" actId="478"/>
          <ac:grpSpMkLst>
            <pc:docMk/>
            <pc:sldMk cId="3593175200" sldId="305"/>
            <ac:grpSpMk id="1528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7:06:35.622" v="1807" actId="478"/>
          <ac:grpSpMkLst>
            <pc:docMk/>
            <pc:sldMk cId="3593175200" sldId="305"/>
            <ac:grpSpMk id="1531" creationId="{00000000-0000-0000-0000-000000000000}"/>
          </ac:grpSpMkLst>
        </pc:grpChg>
        <pc:grpChg chg="del">
          <ac:chgData name="Aisha Saleh Hashla Nasser Almessabi" userId="9c39aeb7-1cde-4292-9b1c-6b0cba2cae96" providerId="ADAL" clId="{3FCE856D-D46D-4CD5-8557-EE81735C0130}" dt="2022-11-01T17:06:35.622" v="1807" actId="478"/>
          <ac:grpSpMkLst>
            <pc:docMk/>
            <pc:sldMk cId="3593175200" sldId="305"/>
            <ac:grpSpMk id="1541" creationId="{00000000-0000-0000-0000-000000000000}"/>
          </ac:grpSpMkLst>
        </pc:grpChg>
        <pc:picChg chg="add mod">
          <ac:chgData name="Aisha Saleh Hashla Nasser Almessabi" userId="9c39aeb7-1cde-4292-9b1c-6b0cba2cae96" providerId="ADAL" clId="{3FCE856D-D46D-4CD5-8557-EE81735C0130}" dt="2022-11-24T14:44:01.260" v="3024"/>
          <ac:picMkLst>
            <pc:docMk/>
            <pc:sldMk cId="3593175200" sldId="305"/>
            <ac:picMk id="2" creationId="{7AE8510A-ABCD-4B54-8CB7-44B4853B9E5E}"/>
          </ac:picMkLst>
        </pc:picChg>
      </pc:sldChg>
      <pc:sldChg chg="addSp delSp modSp add mod modTransition modAnim">
        <pc:chgData name="Aisha Saleh Hashla Nasser Almessabi" userId="9c39aeb7-1cde-4292-9b1c-6b0cba2cae96" providerId="ADAL" clId="{3FCE856D-D46D-4CD5-8557-EE81735C0130}" dt="2022-11-24T14:50:00.154" v="3028"/>
        <pc:sldMkLst>
          <pc:docMk/>
          <pc:sldMk cId="3492933376" sldId="306"/>
        </pc:sldMkLst>
        <pc:spChg chg="add del mod">
          <ac:chgData name="Aisha Saleh Hashla Nasser Almessabi" userId="9c39aeb7-1cde-4292-9b1c-6b0cba2cae96" providerId="ADAL" clId="{3FCE856D-D46D-4CD5-8557-EE81735C0130}" dt="2022-11-01T17:13:24.886" v="2183" actId="478"/>
          <ac:spMkLst>
            <pc:docMk/>
            <pc:sldMk cId="3492933376" sldId="306"/>
            <ac:spMk id="3" creationId="{D9FC0E48-65A3-41FA-8BEC-920076ED4375}"/>
          </ac:spMkLst>
        </pc:spChg>
        <pc:spChg chg="add del mod">
          <ac:chgData name="Aisha Saleh Hashla Nasser Almessabi" userId="9c39aeb7-1cde-4292-9b1c-6b0cba2cae96" providerId="ADAL" clId="{3FCE856D-D46D-4CD5-8557-EE81735C0130}" dt="2022-11-01T17:13:24.886" v="2183" actId="478"/>
          <ac:spMkLst>
            <pc:docMk/>
            <pc:sldMk cId="3492933376" sldId="306"/>
            <ac:spMk id="5" creationId="{2E90BCEF-634B-4AA8-AFE3-6738E1670281}"/>
          </ac:spMkLst>
        </pc:spChg>
        <pc:spChg chg="add mod">
          <ac:chgData name="Aisha Saleh Hashla Nasser Almessabi" userId="9c39aeb7-1cde-4292-9b1c-6b0cba2cae96" providerId="ADAL" clId="{3FCE856D-D46D-4CD5-8557-EE81735C0130}" dt="2022-11-01T17:18:41.411" v="2482" actId="1076"/>
          <ac:spMkLst>
            <pc:docMk/>
            <pc:sldMk cId="3492933376" sldId="306"/>
            <ac:spMk id="10" creationId="{C1ABDFDF-8D6D-445F-B9C4-95A7C0A18E42}"/>
          </ac:spMkLst>
        </pc:spChg>
        <pc:spChg chg="add mod">
          <ac:chgData name="Aisha Saleh Hashla Nasser Almessabi" userId="9c39aeb7-1cde-4292-9b1c-6b0cba2cae96" providerId="ADAL" clId="{3FCE856D-D46D-4CD5-8557-EE81735C0130}" dt="2022-11-02T12:35:38.646" v="2813" actId="20577"/>
          <ac:spMkLst>
            <pc:docMk/>
            <pc:sldMk cId="3492933376" sldId="306"/>
            <ac:spMk id="11" creationId="{CF37AF49-696E-491F-A44B-C5335B27681C}"/>
          </ac:spMkLst>
        </pc:spChg>
        <pc:spChg chg="add mod">
          <ac:chgData name="Aisha Saleh Hashla Nasser Almessabi" userId="9c39aeb7-1cde-4292-9b1c-6b0cba2cae96" providerId="ADAL" clId="{3FCE856D-D46D-4CD5-8557-EE81735C0130}" dt="2022-11-01T17:18:36.401" v="2481" actId="1076"/>
          <ac:spMkLst>
            <pc:docMk/>
            <pc:sldMk cId="3492933376" sldId="306"/>
            <ac:spMk id="12" creationId="{90AD4213-BE6C-4866-B018-97BEDB8F425D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14" creationId="{6F1B134C-D857-4922-A3E5-CDD4D9C68896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15" creationId="{A494A012-105D-4746-8229-59B27AEE360E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16" creationId="{9CE334C0-CD7A-4E47-AD7D-482DDAE582C2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17" creationId="{92130E8E-7079-4C60-A2C4-0BFEA1589BE2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18" creationId="{2D95A88C-E1BA-4925-8055-8A19110D4DA3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19" creationId="{18D3A02A-6070-4E05-9CFA-3E0107827A7B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20" creationId="{DE62F631-A3C3-4125-8793-86334D57BA84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21" creationId="{AD9C9BD8-C4D6-4DB2-A512-306F763022DF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22" creationId="{EC3CDEAF-A353-4B18-BFB1-0869B162DE63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23" creationId="{7C2B286F-D4F0-4974-B0AA-657EDCD606B0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24" creationId="{73643F3B-1368-4A47-9E95-21A22EF102B7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25" creationId="{693E0938-7DF5-42A8-912B-24901A25AA14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26" creationId="{2FC433B9-2C8B-48F2-BA88-BA3DB47218E3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27" creationId="{50506DC2-7623-4450-8C4B-931D8457CAA3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28" creationId="{C7A97ECD-67CD-4F12-9F1B-33DAEF7E6C5E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29" creationId="{BD4B64FA-CB10-4E07-BDEE-0EB5C3D080AB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30" creationId="{01A1CF94-86B0-4802-BE91-0F1A710D857C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31" creationId="{0194ECAD-1CF0-4ADA-B743-44312A5CDADF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32" creationId="{D74C2FA0-40A6-4B15-84BB-6F676CE2CAEF}"/>
          </ac:spMkLst>
        </pc:spChg>
        <pc:spChg chg="mod">
          <ac:chgData name="Aisha Saleh Hashla Nasser Almessabi" userId="9c39aeb7-1cde-4292-9b1c-6b0cba2cae96" providerId="ADAL" clId="{3FCE856D-D46D-4CD5-8557-EE81735C0130}" dt="2022-11-01T17:18:31.017" v="2480"/>
          <ac:spMkLst>
            <pc:docMk/>
            <pc:sldMk cId="3492933376" sldId="306"/>
            <ac:spMk id="33" creationId="{A8C92A50-CA0B-4561-80BF-0B22D8E08DE3}"/>
          </ac:spMkLst>
        </pc:spChg>
        <pc:spChg chg="del">
          <ac:chgData name="Aisha Saleh Hashla Nasser Almessabi" userId="9c39aeb7-1cde-4292-9b1c-6b0cba2cae96" providerId="ADAL" clId="{3FCE856D-D46D-4CD5-8557-EE81735C0130}" dt="2022-11-01T17:13:21.280" v="2182" actId="478"/>
          <ac:spMkLst>
            <pc:docMk/>
            <pc:sldMk cId="3492933376" sldId="306"/>
            <ac:spMk id="1783" creationId="{00000000-0000-0000-0000-000000000000}"/>
          </ac:spMkLst>
        </pc:spChg>
        <pc:spChg chg="del">
          <ac:chgData name="Aisha Saleh Hashla Nasser Almessabi" userId="9c39aeb7-1cde-4292-9b1c-6b0cba2cae96" providerId="ADAL" clId="{3FCE856D-D46D-4CD5-8557-EE81735C0130}" dt="2022-11-01T17:13:21.280" v="2182" actId="478"/>
          <ac:spMkLst>
            <pc:docMk/>
            <pc:sldMk cId="3492933376" sldId="306"/>
            <ac:spMk id="1784" creationId="{00000000-0000-0000-0000-000000000000}"/>
          </ac:spMkLst>
        </pc:spChg>
        <pc:grpChg chg="add mod">
          <ac:chgData name="Aisha Saleh Hashla Nasser Almessabi" userId="9c39aeb7-1cde-4292-9b1c-6b0cba2cae96" providerId="ADAL" clId="{3FCE856D-D46D-4CD5-8557-EE81735C0130}" dt="2022-11-01T17:18:36.401" v="2481" actId="1076"/>
          <ac:grpSpMkLst>
            <pc:docMk/>
            <pc:sldMk cId="3492933376" sldId="306"/>
            <ac:grpSpMk id="13" creationId="{2FB538A9-03DA-4868-A410-45CD2CCB73C9}"/>
          </ac:grpSpMkLst>
        </pc:grpChg>
        <pc:picChg chg="add del mod">
          <ac:chgData name="Aisha Saleh Hashla Nasser Almessabi" userId="9c39aeb7-1cde-4292-9b1c-6b0cba2cae96" providerId="ADAL" clId="{3FCE856D-D46D-4CD5-8557-EE81735C0130}" dt="2022-11-24T14:47:14.171" v="3027"/>
          <ac:picMkLst>
            <pc:docMk/>
            <pc:sldMk cId="3492933376" sldId="306"/>
            <ac:picMk id="2" creationId="{5AD48739-5C61-4803-BACB-014E60071C5A}"/>
          </ac:picMkLst>
        </pc:picChg>
        <pc:picChg chg="add mod">
          <ac:chgData name="Aisha Saleh Hashla Nasser Almessabi" userId="9c39aeb7-1cde-4292-9b1c-6b0cba2cae96" providerId="ADAL" clId="{3FCE856D-D46D-4CD5-8557-EE81735C0130}" dt="2022-11-24T14:50:00.154" v="3028"/>
          <ac:picMkLst>
            <pc:docMk/>
            <pc:sldMk cId="3492933376" sldId="306"/>
            <ac:picMk id="3" creationId="{76B8B19C-FF6F-41C8-A6B7-5438FD8E0D45}"/>
          </ac:picMkLst>
        </pc:picChg>
        <pc:picChg chg="del">
          <ac:chgData name="Aisha Saleh Hashla Nasser Almessabi" userId="9c39aeb7-1cde-4292-9b1c-6b0cba2cae96" providerId="ADAL" clId="{3FCE856D-D46D-4CD5-8557-EE81735C0130}" dt="2022-11-01T17:13:17.827" v="2181" actId="478"/>
          <ac:picMkLst>
            <pc:docMk/>
            <pc:sldMk cId="3492933376" sldId="306"/>
            <ac:picMk id="1785" creationId="{00000000-0000-0000-0000-000000000000}"/>
          </ac:picMkLst>
        </pc:picChg>
      </pc:sldChg>
      <pc:sldChg chg="addSp delSp modSp add mod">
        <pc:chgData name="Aisha Saleh Hashla Nasser Almessabi" userId="9c39aeb7-1cde-4292-9b1c-6b0cba2cae96" providerId="ADAL" clId="{3FCE856D-D46D-4CD5-8557-EE81735C0130}" dt="2022-11-24T14:34:08.572" v="3017"/>
        <pc:sldMkLst>
          <pc:docMk/>
          <pc:sldMk cId="3656160392" sldId="307"/>
        </pc:sldMkLst>
        <pc:spChg chg="add del mod">
          <ac:chgData name="Aisha Saleh Hashla Nasser Almessabi" userId="9c39aeb7-1cde-4292-9b1c-6b0cba2cae96" providerId="ADAL" clId="{3FCE856D-D46D-4CD5-8557-EE81735C0130}" dt="2022-11-16T13:15:43.419" v="2956" actId="478"/>
          <ac:spMkLst>
            <pc:docMk/>
            <pc:sldMk cId="3656160392" sldId="307"/>
            <ac:spMk id="3" creationId="{BBF59BBC-8112-46E8-B6AB-0C54E9DEABF2}"/>
          </ac:spMkLst>
        </pc:spChg>
        <pc:spChg chg="del">
          <ac:chgData name="Aisha Saleh Hashla Nasser Almessabi" userId="9c39aeb7-1cde-4292-9b1c-6b0cba2cae96" providerId="ADAL" clId="{3FCE856D-D46D-4CD5-8557-EE81735C0130}" dt="2022-11-16T13:15:40.287" v="2955" actId="478"/>
          <ac:spMkLst>
            <pc:docMk/>
            <pc:sldMk cId="3656160392" sldId="307"/>
            <ac:spMk id="1155" creationId="{00000000-0000-0000-0000-000000000000}"/>
          </ac:spMkLst>
        </pc:spChg>
        <pc:spChg chg="mod">
          <ac:chgData name="Aisha Saleh Hashla Nasser Almessabi" userId="9c39aeb7-1cde-4292-9b1c-6b0cba2cae96" providerId="ADAL" clId="{3FCE856D-D46D-4CD5-8557-EE81735C0130}" dt="2022-11-24T14:33:30.874" v="3016" actId="20577"/>
          <ac:spMkLst>
            <pc:docMk/>
            <pc:sldMk cId="3656160392" sldId="307"/>
            <ac:spMk id="1156" creationId="{00000000-0000-0000-0000-000000000000}"/>
          </ac:spMkLst>
        </pc:spChg>
        <pc:picChg chg="add mod">
          <ac:chgData name="Aisha Saleh Hashla Nasser Almessabi" userId="9c39aeb7-1cde-4292-9b1c-6b0cba2cae96" providerId="ADAL" clId="{3FCE856D-D46D-4CD5-8557-EE81735C0130}" dt="2022-11-24T14:34:08.572" v="3017"/>
          <ac:picMkLst>
            <pc:docMk/>
            <pc:sldMk cId="3656160392" sldId="307"/>
            <ac:picMk id="2" creationId="{A705A586-F899-48B8-A5BD-4338AC60D0BD}"/>
          </ac:picMkLst>
        </pc:picChg>
      </pc:sldChg>
      <pc:sldMasterChg chg="delSldLayout">
        <pc:chgData name="Aisha Saleh Hashla Nasser Almessabi" userId="9c39aeb7-1cde-4292-9b1c-6b0cba2cae96" providerId="ADAL" clId="{3FCE856D-D46D-4CD5-8557-EE81735C0130}" dt="2022-11-02T12:23:50.887" v="2762" actId="2696"/>
        <pc:sldMasterMkLst>
          <pc:docMk/>
          <pc:sldMasterMk cId="0" sldId="2147483678"/>
        </pc:sldMasterMkLst>
        <pc:sldLayoutChg chg="del">
          <pc:chgData name="Aisha Saleh Hashla Nasser Almessabi" userId="9c39aeb7-1cde-4292-9b1c-6b0cba2cae96" providerId="ADAL" clId="{3FCE856D-D46D-4CD5-8557-EE81735C0130}" dt="2022-11-01T17:25:38.916" v="2573" actId="47"/>
          <pc:sldLayoutMkLst>
            <pc:docMk/>
            <pc:sldMasterMk cId="0" sldId="2147483678"/>
            <pc:sldLayoutMk cId="0" sldId="2147483649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7.599" v="2587" actId="47"/>
          <pc:sldLayoutMkLst>
            <pc:docMk/>
            <pc:sldMasterMk cId="0" sldId="2147483678"/>
            <pc:sldLayoutMk cId="0" sldId="2147483652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4.036" v="2580" actId="47"/>
          <pc:sldLayoutMkLst>
            <pc:docMk/>
            <pc:sldMasterMk cId="0" sldId="2147483678"/>
            <pc:sldLayoutMk cId="0" sldId="2147483654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2T12:23:50.887" v="2762" actId="2696"/>
          <pc:sldLayoutMkLst>
            <pc:docMk/>
            <pc:sldMasterMk cId="0" sldId="2147483678"/>
            <pc:sldLayoutMk cId="0" sldId="2147483655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3.030" v="2578" actId="47"/>
          <pc:sldLayoutMkLst>
            <pc:docMk/>
            <pc:sldMasterMk cId="0" sldId="2147483678"/>
            <pc:sldLayoutMk cId="0" sldId="2147483656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6.595" v="2585" actId="47"/>
          <pc:sldLayoutMkLst>
            <pc:docMk/>
            <pc:sldMasterMk cId="0" sldId="2147483678"/>
            <pc:sldLayoutMk cId="0" sldId="2147483657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1.883" v="2576" actId="47"/>
          <pc:sldLayoutMkLst>
            <pc:docMk/>
            <pc:sldMasterMk cId="0" sldId="2147483678"/>
            <pc:sldLayoutMk cId="0" sldId="2147483660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2.480" v="2577" actId="47"/>
          <pc:sldLayoutMkLst>
            <pc:docMk/>
            <pc:sldMasterMk cId="0" sldId="2147483678"/>
            <pc:sldLayoutMk cId="0" sldId="2147483661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50.920" v="2594" actId="47"/>
          <pc:sldLayoutMkLst>
            <pc:docMk/>
            <pc:sldMasterMk cId="0" sldId="2147483678"/>
            <pc:sldLayoutMk cId="0" sldId="2147483663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8.071" v="2588" actId="47"/>
          <pc:sldLayoutMkLst>
            <pc:docMk/>
            <pc:sldMasterMk cId="0" sldId="2147483678"/>
            <pc:sldLayoutMk cId="0" sldId="2147483664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9.962" v="2592" actId="47"/>
          <pc:sldLayoutMkLst>
            <pc:docMk/>
            <pc:sldMasterMk cId="0" sldId="2147483678"/>
            <pc:sldLayoutMk cId="0" sldId="2147483665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8.577" v="2589" actId="47"/>
          <pc:sldLayoutMkLst>
            <pc:docMk/>
            <pc:sldMasterMk cId="0" sldId="2147483678"/>
            <pc:sldLayoutMk cId="0" sldId="2147483666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51.409" v="2595" actId="47"/>
          <pc:sldLayoutMkLst>
            <pc:docMk/>
            <pc:sldMasterMk cId="0" sldId="2147483678"/>
            <pc:sldLayoutMk cId="0" sldId="2147483667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9.490" v="2591" actId="47"/>
          <pc:sldLayoutMkLst>
            <pc:docMk/>
            <pc:sldMasterMk cId="0" sldId="2147483678"/>
            <pc:sldLayoutMk cId="0" sldId="2147483669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4.539" v="2581" actId="47"/>
          <pc:sldLayoutMkLst>
            <pc:docMk/>
            <pc:sldMasterMk cId="0" sldId="2147483678"/>
            <pc:sldLayoutMk cId="0" sldId="2147483670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45.543" v="2583" actId="47"/>
          <pc:sldLayoutMkLst>
            <pc:docMk/>
            <pc:sldMasterMk cId="0" sldId="2147483678"/>
            <pc:sldLayoutMk cId="0" sldId="2147483673"/>
          </pc:sldLayoutMkLst>
        </pc:sldLayoutChg>
        <pc:sldLayoutChg chg="del">
          <pc:chgData name="Aisha Saleh Hashla Nasser Almessabi" userId="9c39aeb7-1cde-4292-9b1c-6b0cba2cae96" providerId="ADAL" clId="{3FCE856D-D46D-4CD5-8557-EE81735C0130}" dt="2022-11-01T17:25:50.433" v="2593" actId="47"/>
          <pc:sldLayoutMkLst>
            <pc:docMk/>
            <pc:sldMasterMk cId="0" sldId="2147483678"/>
            <pc:sldLayoutMk cId="0" sldId="2147483674"/>
          </pc:sldLayoutMkLst>
        </pc:sldLayoutChg>
      </pc:sldMasterChg>
      <pc:sldMasterChg chg="del delSldLayout">
        <pc:chgData name="Aisha Saleh Hashla Nasser Almessabi" userId="9c39aeb7-1cde-4292-9b1c-6b0cba2cae96" providerId="ADAL" clId="{3FCE856D-D46D-4CD5-8557-EE81735C0130}" dt="2022-11-01T17:26:01.665" v="2613" actId="47"/>
        <pc:sldMasterMkLst>
          <pc:docMk/>
          <pc:sldMasterMk cId="0" sldId="2147483679"/>
        </pc:sldMasterMkLst>
        <pc:sldLayoutChg chg="del">
          <pc:chgData name="Aisha Saleh Hashla Nasser Almessabi" userId="9c39aeb7-1cde-4292-9b1c-6b0cba2cae96" providerId="ADAL" clId="{3FCE856D-D46D-4CD5-8557-EE81735C0130}" dt="2022-11-01T17:26:01.665" v="2613" actId="47"/>
          <pc:sldLayoutMkLst>
            <pc:docMk/>
            <pc:sldMasterMk cId="0" sldId="2147483679"/>
            <pc:sldLayoutMk cId="0" sldId="214748367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DD3FD3-F8FB-48DE-A981-E3F3D72E1F54}" type="doc">
      <dgm:prSet loTypeId="urn:microsoft.com/office/officeart/2011/layout/HexagonRadial" loCatId="cycle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AE"/>
        </a:p>
      </dgm:t>
    </dgm:pt>
    <dgm:pt modelId="{2601AAFF-CFE3-4B98-8732-66CA01219F08}">
      <dgm:prSet phldrT="[Text]"/>
      <dgm:spPr/>
      <dgm:t>
        <a:bodyPr/>
        <a:lstStyle/>
        <a:p>
          <a:r>
            <a: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خصائص مجتمعات التعلم المهنية</a:t>
          </a:r>
          <a:endParaRPr lang="en-A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345986F8-242B-46F6-A6F2-B6BFD0940D77}" type="parTrans" cxnId="{C95E1491-A985-4ADF-86E0-EB21D1A30D0D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528DC79F-5061-4556-94B0-F5B4E9CC9709}" type="sibTrans" cxnId="{C95E1491-A985-4ADF-86E0-EB21D1A30D0D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36E7D00F-F3FD-4B15-9E37-A3463281C51D}">
      <dgm:prSet phldrT="[Text]"/>
      <dgm:spPr/>
      <dgm:t>
        <a:bodyPr/>
        <a:lstStyle/>
        <a:p>
          <a:r>
            <a: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الرسالة - الرؤية القيم -الأهداف</a:t>
          </a:r>
          <a:endParaRPr lang="en-A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628BF2F4-D3AE-4C37-B631-2325E60E629A}" type="parTrans" cxnId="{44D35152-743D-436B-A6CC-83EF8A292F4E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476D90FD-EA1D-4A5E-B8CA-AF0EA74B054C}" type="sibTrans" cxnId="{44D35152-743D-436B-A6CC-83EF8A292F4E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3C94A12F-34E1-42BA-BDAE-AB40523E0F1C}">
      <dgm:prSet phldrT="[Text]"/>
      <dgm:spPr/>
      <dgm:t>
        <a:bodyPr/>
        <a:lstStyle/>
        <a:p>
          <a:r>
            <a: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الثقافة التعاونية</a:t>
          </a:r>
          <a:endParaRPr lang="en-A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B0170BE5-6AD2-4E73-9C07-49A810C2101B}" type="parTrans" cxnId="{CF325343-67BE-4B74-BBC4-C5980E9FE5E6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8D2A73E6-D56A-4CDC-B104-D8B75C493CBE}" type="sibTrans" cxnId="{CF325343-67BE-4B74-BBC4-C5980E9FE5E6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F1171555-F5BA-4E3A-880F-9A95C5D18255}">
      <dgm:prSet phldrT="[Text]"/>
      <dgm:spPr/>
      <dgm:t>
        <a:bodyPr/>
        <a:lstStyle/>
        <a:p>
          <a:r>
            <a: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الاستفسار الجماعي</a:t>
          </a:r>
          <a:endParaRPr lang="en-A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7E30E072-595C-438A-8AD7-69E25A672A8B}" type="parTrans" cxnId="{4240E4AF-51CB-4A04-83A4-6276E4C0A8AC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3D7523EE-57E1-48D0-8DE8-C960F4A418EA}" type="sibTrans" cxnId="{4240E4AF-51CB-4A04-83A4-6276E4C0A8AC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CE3DE062-1E51-4CA8-8A4E-B22E9383ECEE}">
      <dgm:prSet phldrT="[Text]"/>
      <dgm:spPr/>
      <dgm:t>
        <a:bodyPr/>
        <a:lstStyle/>
        <a:p>
          <a:r>
            <a: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التعلم عبر التطبيق</a:t>
          </a:r>
          <a:endParaRPr lang="en-A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91EBDDD2-CF06-4D0D-96CC-0C6ADDF33A3D}" type="parTrans" cxnId="{C78FC02A-D0B3-401A-A4BF-2018B6FD52E3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007DED69-7136-4BE4-B2A5-8D5A81FA1654}" type="sibTrans" cxnId="{C78FC02A-D0B3-401A-A4BF-2018B6FD52E3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4077C709-8C5A-41BA-A5D3-E90BD1F4DCD4}">
      <dgm:prSet phldrT="[Text]"/>
      <dgm:spPr/>
      <dgm:t>
        <a:bodyPr/>
        <a:lstStyle/>
        <a:p>
          <a:r>
            <a: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الالتزام بالتحسن المستمر</a:t>
          </a:r>
          <a:endParaRPr lang="en-A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1499539F-4D4F-4EBB-B817-87B9B791027C}" type="parTrans" cxnId="{153D83A3-70A2-4CC0-9F9A-EFD616F1ADE1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CD2DE72B-CD8A-4F0D-BBD1-5864BF5D5D7D}" type="sibTrans" cxnId="{153D83A3-70A2-4CC0-9F9A-EFD616F1ADE1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E1933474-142A-4881-A05E-3F7661379D66}">
      <dgm:prSet phldrT="[Text]"/>
      <dgm:spPr/>
      <dgm:t>
        <a:bodyPr/>
        <a:lstStyle/>
        <a:p>
          <a:r>
            <a: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التركيز على النتائج</a:t>
          </a:r>
          <a:endParaRPr lang="en-A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76FEFB6C-1274-4225-8E49-FC4C7BF69284}" type="parTrans" cxnId="{1E40EC3C-13EF-40A8-A7FC-E73F8671FAB4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24FECBD3-8D9A-4FE2-8EBD-FFF1D7E193A9}" type="sibTrans" cxnId="{1E40EC3C-13EF-40A8-A7FC-E73F8671FAB4}">
      <dgm:prSet/>
      <dgm:spPr/>
      <dgm:t>
        <a:bodyPr/>
        <a:lstStyle/>
        <a:p>
          <a:endParaRPr lang="en-A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gm:t>
    </dgm:pt>
    <dgm:pt modelId="{1C5AD661-45EB-454E-9AB0-956E8316EFD0}" type="pres">
      <dgm:prSet presAssocID="{B8DD3FD3-F8FB-48DE-A981-E3F3D72E1F5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2C43F6F-1504-45CA-B238-601D103780A2}" type="pres">
      <dgm:prSet presAssocID="{2601AAFF-CFE3-4B98-8732-66CA01219F08}" presName="Parent" presStyleLbl="node0" presStyleIdx="0" presStyleCnt="1">
        <dgm:presLayoutVars>
          <dgm:chMax val="6"/>
          <dgm:chPref val="6"/>
        </dgm:presLayoutVars>
      </dgm:prSet>
      <dgm:spPr/>
    </dgm:pt>
    <dgm:pt modelId="{A45F9BDC-DE1A-4EB3-A5B2-AAEF628E3036}" type="pres">
      <dgm:prSet presAssocID="{36E7D00F-F3FD-4B15-9E37-A3463281C51D}" presName="Accent1" presStyleCnt="0"/>
      <dgm:spPr/>
    </dgm:pt>
    <dgm:pt modelId="{37DB2AA7-B63D-47DA-B51A-4D83A940E0C9}" type="pres">
      <dgm:prSet presAssocID="{36E7D00F-F3FD-4B15-9E37-A3463281C51D}" presName="Accent" presStyleLbl="bgShp" presStyleIdx="0" presStyleCnt="6"/>
      <dgm:spPr/>
    </dgm:pt>
    <dgm:pt modelId="{8CF79A4E-968D-457F-9AF3-0EBE82711641}" type="pres">
      <dgm:prSet presAssocID="{36E7D00F-F3FD-4B15-9E37-A3463281C51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925F3B17-5932-437C-A3A4-0180072E91DF}" type="pres">
      <dgm:prSet presAssocID="{3C94A12F-34E1-42BA-BDAE-AB40523E0F1C}" presName="Accent2" presStyleCnt="0"/>
      <dgm:spPr/>
    </dgm:pt>
    <dgm:pt modelId="{B010BDDF-90AB-47C3-9BCF-F2BAA330377A}" type="pres">
      <dgm:prSet presAssocID="{3C94A12F-34E1-42BA-BDAE-AB40523E0F1C}" presName="Accent" presStyleLbl="bgShp" presStyleIdx="1" presStyleCnt="6"/>
      <dgm:spPr/>
    </dgm:pt>
    <dgm:pt modelId="{C8A8FFF1-AE20-42C5-A575-D19F7B7341B4}" type="pres">
      <dgm:prSet presAssocID="{3C94A12F-34E1-42BA-BDAE-AB40523E0F1C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2C8FDC5-3C86-42F3-AADE-2D43438286DE}" type="pres">
      <dgm:prSet presAssocID="{F1171555-F5BA-4E3A-880F-9A95C5D18255}" presName="Accent3" presStyleCnt="0"/>
      <dgm:spPr/>
    </dgm:pt>
    <dgm:pt modelId="{AC2A0C1A-8E93-4FFB-81B6-D914D3B3EF25}" type="pres">
      <dgm:prSet presAssocID="{F1171555-F5BA-4E3A-880F-9A95C5D18255}" presName="Accent" presStyleLbl="bgShp" presStyleIdx="2" presStyleCnt="6"/>
      <dgm:spPr/>
    </dgm:pt>
    <dgm:pt modelId="{A14A144D-B9C9-41D4-8237-6702548D6A35}" type="pres">
      <dgm:prSet presAssocID="{F1171555-F5BA-4E3A-880F-9A95C5D18255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68B20261-B35D-4402-B31C-B22CA8FAA01B}" type="pres">
      <dgm:prSet presAssocID="{CE3DE062-1E51-4CA8-8A4E-B22E9383ECEE}" presName="Accent4" presStyleCnt="0"/>
      <dgm:spPr/>
    </dgm:pt>
    <dgm:pt modelId="{D38CAFCB-23BA-49BA-88E8-440A9495A507}" type="pres">
      <dgm:prSet presAssocID="{CE3DE062-1E51-4CA8-8A4E-B22E9383ECEE}" presName="Accent" presStyleLbl="bgShp" presStyleIdx="3" presStyleCnt="6"/>
      <dgm:spPr/>
    </dgm:pt>
    <dgm:pt modelId="{DAE14083-9380-4B49-AD33-B922568EB0E6}" type="pres">
      <dgm:prSet presAssocID="{CE3DE062-1E51-4CA8-8A4E-B22E9383ECEE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5395975B-C0D1-40B1-94F2-A007D5DAB0AA}" type="pres">
      <dgm:prSet presAssocID="{4077C709-8C5A-41BA-A5D3-E90BD1F4DCD4}" presName="Accent5" presStyleCnt="0"/>
      <dgm:spPr/>
    </dgm:pt>
    <dgm:pt modelId="{A7E941EF-6028-44C6-9A13-779716D638BB}" type="pres">
      <dgm:prSet presAssocID="{4077C709-8C5A-41BA-A5D3-E90BD1F4DCD4}" presName="Accent" presStyleLbl="bgShp" presStyleIdx="4" presStyleCnt="6"/>
      <dgm:spPr/>
    </dgm:pt>
    <dgm:pt modelId="{4893B820-A99F-47EA-A6D7-1FB35D8B5E01}" type="pres">
      <dgm:prSet presAssocID="{4077C709-8C5A-41BA-A5D3-E90BD1F4DCD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FF7176C-8603-45A7-9B2F-942578C97ACA}" type="pres">
      <dgm:prSet presAssocID="{E1933474-142A-4881-A05E-3F7661379D66}" presName="Accent6" presStyleCnt="0"/>
      <dgm:spPr/>
    </dgm:pt>
    <dgm:pt modelId="{9FF40278-7E22-40A2-954C-9A72D65AC3D3}" type="pres">
      <dgm:prSet presAssocID="{E1933474-142A-4881-A05E-3F7661379D66}" presName="Accent" presStyleLbl="bgShp" presStyleIdx="5" presStyleCnt="6"/>
      <dgm:spPr/>
    </dgm:pt>
    <dgm:pt modelId="{E42D73FD-E50C-43F3-8388-4E71CB420780}" type="pres">
      <dgm:prSet presAssocID="{E1933474-142A-4881-A05E-3F7661379D66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3CAED04-693C-4888-B9A2-5C2011C7D7CE}" type="presOf" srcId="{B8DD3FD3-F8FB-48DE-A981-E3F3D72E1F54}" destId="{1C5AD661-45EB-454E-9AB0-956E8316EFD0}" srcOrd="0" destOrd="0" presId="urn:microsoft.com/office/officeart/2011/layout/HexagonRadial"/>
    <dgm:cxn modelId="{C78FC02A-D0B3-401A-A4BF-2018B6FD52E3}" srcId="{2601AAFF-CFE3-4B98-8732-66CA01219F08}" destId="{CE3DE062-1E51-4CA8-8A4E-B22E9383ECEE}" srcOrd="3" destOrd="0" parTransId="{91EBDDD2-CF06-4D0D-96CC-0C6ADDF33A3D}" sibTransId="{007DED69-7136-4BE4-B2A5-8D5A81FA1654}"/>
    <dgm:cxn modelId="{1E40EC3C-13EF-40A8-A7FC-E73F8671FAB4}" srcId="{2601AAFF-CFE3-4B98-8732-66CA01219F08}" destId="{E1933474-142A-4881-A05E-3F7661379D66}" srcOrd="5" destOrd="0" parTransId="{76FEFB6C-1274-4225-8E49-FC4C7BF69284}" sibTransId="{24FECBD3-8D9A-4FE2-8EBD-FFF1D7E193A9}"/>
    <dgm:cxn modelId="{CF325343-67BE-4B74-BBC4-C5980E9FE5E6}" srcId="{2601AAFF-CFE3-4B98-8732-66CA01219F08}" destId="{3C94A12F-34E1-42BA-BDAE-AB40523E0F1C}" srcOrd="1" destOrd="0" parTransId="{B0170BE5-6AD2-4E73-9C07-49A810C2101B}" sibTransId="{8D2A73E6-D56A-4CDC-B104-D8B75C493CBE}"/>
    <dgm:cxn modelId="{762C9151-9FCF-428A-9B94-3E043458F295}" type="presOf" srcId="{F1171555-F5BA-4E3A-880F-9A95C5D18255}" destId="{A14A144D-B9C9-41D4-8237-6702548D6A35}" srcOrd="0" destOrd="0" presId="urn:microsoft.com/office/officeart/2011/layout/HexagonRadial"/>
    <dgm:cxn modelId="{A606EF71-CF75-4BB1-8398-7F2FECAE53DB}" type="presOf" srcId="{36E7D00F-F3FD-4B15-9E37-A3463281C51D}" destId="{8CF79A4E-968D-457F-9AF3-0EBE82711641}" srcOrd="0" destOrd="0" presId="urn:microsoft.com/office/officeart/2011/layout/HexagonRadial"/>
    <dgm:cxn modelId="{44D35152-743D-436B-A6CC-83EF8A292F4E}" srcId="{2601AAFF-CFE3-4B98-8732-66CA01219F08}" destId="{36E7D00F-F3FD-4B15-9E37-A3463281C51D}" srcOrd="0" destOrd="0" parTransId="{628BF2F4-D3AE-4C37-B631-2325E60E629A}" sibTransId="{476D90FD-EA1D-4A5E-B8CA-AF0EA74B054C}"/>
    <dgm:cxn modelId="{2AA4367E-89DD-44FE-9B91-DFB6215B48DE}" type="presOf" srcId="{4077C709-8C5A-41BA-A5D3-E90BD1F4DCD4}" destId="{4893B820-A99F-47EA-A6D7-1FB35D8B5E01}" srcOrd="0" destOrd="0" presId="urn:microsoft.com/office/officeart/2011/layout/HexagonRadial"/>
    <dgm:cxn modelId="{93949381-FF96-4E6D-8975-36E17423BE35}" type="presOf" srcId="{E1933474-142A-4881-A05E-3F7661379D66}" destId="{E42D73FD-E50C-43F3-8388-4E71CB420780}" srcOrd="0" destOrd="0" presId="urn:microsoft.com/office/officeart/2011/layout/HexagonRadial"/>
    <dgm:cxn modelId="{D2549684-69A3-45B0-8F0D-49D48CB567FE}" type="presOf" srcId="{2601AAFF-CFE3-4B98-8732-66CA01219F08}" destId="{82C43F6F-1504-45CA-B238-601D103780A2}" srcOrd="0" destOrd="0" presId="urn:microsoft.com/office/officeart/2011/layout/HexagonRadial"/>
    <dgm:cxn modelId="{C95E1491-A985-4ADF-86E0-EB21D1A30D0D}" srcId="{B8DD3FD3-F8FB-48DE-A981-E3F3D72E1F54}" destId="{2601AAFF-CFE3-4B98-8732-66CA01219F08}" srcOrd="0" destOrd="0" parTransId="{345986F8-242B-46F6-A6F2-B6BFD0940D77}" sibTransId="{528DC79F-5061-4556-94B0-F5B4E9CC9709}"/>
    <dgm:cxn modelId="{153D83A3-70A2-4CC0-9F9A-EFD616F1ADE1}" srcId="{2601AAFF-CFE3-4B98-8732-66CA01219F08}" destId="{4077C709-8C5A-41BA-A5D3-E90BD1F4DCD4}" srcOrd="4" destOrd="0" parTransId="{1499539F-4D4F-4EBB-B817-87B9B791027C}" sibTransId="{CD2DE72B-CD8A-4F0D-BBD1-5864BF5D5D7D}"/>
    <dgm:cxn modelId="{2EB745AE-2311-4AE6-B956-22421AB47087}" type="presOf" srcId="{CE3DE062-1E51-4CA8-8A4E-B22E9383ECEE}" destId="{DAE14083-9380-4B49-AD33-B922568EB0E6}" srcOrd="0" destOrd="0" presId="urn:microsoft.com/office/officeart/2011/layout/HexagonRadial"/>
    <dgm:cxn modelId="{4240E4AF-51CB-4A04-83A4-6276E4C0A8AC}" srcId="{2601AAFF-CFE3-4B98-8732-66CA01219F08}" destId="{F1171555-F5BA-4E3A-880F-9A95C5D18255}" srcOrd="2" destOrd="0" parTransId="{7E30E072-595C-438A-8AD7-69E25A672A8B}" sibTransId="{3D7523EE-57E1-48D0-8DE8-C960F4A418EA}"/>
    <dgm:cxn modelId="{2B83FEEC-457C-466F-87A7-C98FEAA010C2}" type="presOf" srcId="{3C94A12F-34E1-42BA-BDAE-AB40523E0F1C}" destId="{C8A8FFF1-AE20-42C5-A575-D19F7B7341B4}" srcOrd="0" destOrd="0" presId="urn:microsoft.com/office/officeart/2011/layout/HexagonRadial"/>
    <dgm:cxn modelId="{C721A95A-6F22-4358-A1E5-300E79F9AE72}" type="presParOf" srcId="{1C5AD661-45EB-454E-9AB0-956E8316EFD0}" destId="{82C43F6F-1504-45CA-B238-601D103780A2}" srcOrd="0" destOrd="0" presId="urn:microsoft.com/office/officeart/2011/layout/HexagonRadial"/>
    <dgm:cxn modelId="{944F7788-0F95-4CF8-8044-23D171BCFEC3}" type="presParOf" srcId="{1C5AD661-45EB-454E-9AB0-956E8316EFD0}" destId="{A45F9BDC-DE1A-4EB3-A5B2-AAEF628E3036}" srcOrd="1" destOrd="0" presId="urn:microsoft.com/office/officeart/2011/layout/HexagonRadial"/>
    <dgm:cxn modelId="{D31F1109-231B-4A57-89E1-86A3AFDF6FC5}" type="presParOf" srcId="{A45F9BDC-DE1A-4EB3-A5B2-AAEF628E3036}" destId="{37DB2AA7-B63D-47DA-B51A-4D83A940E0C9}" srcOrd="0" destOrd="0" presId="urn:microsoft.com/office/officeart/2011/layout/HexagonRadial"/>
    <dgm:cxn modelId="{7117CEDC-A514-4D76-868D-41C13FAA0DB6}" type="presParOf" srcId="{1C5AD661-45EB-454E-9AB0-956E8316EFD0}" destId="{8CF79A4E-968D-457F-9AF3-0EBE82711641}" srcOrd="2" destOrd="0" presId="urn:microsoft.com/office/officeart/2011/layout/HexagonRadial"/>
    <dgm:cxn modelId="{66A6F988-E872-4842-A877-9094E38D547B}" type="presParOf" srcId="{1C5AD661-45EB-454E-9AB0-956E8316EFD0}" destId="{925F3B17-5932-437C-A3A4-0180072E91DF}" srcOrd="3" destOrd="0" presId="urn:microsoft.com/office/officeart/2011/layout/HexagonRadial"/>
    <dgm:cxn modelId="{95342938-88A3-4FFC-B4C6-1ED1DB99CC56}" type="presParOf" srcId="{925F3B17-5932-437C-A3A4-0180072E91DF}" destId="{B010BDDF-90AB-47C3-9BCF-F2BAA330377A}" srcOrd="0" destOrd="0" presId="urn:microsoft.com/office/officeart/2011/layout/HexagonRadial"/>
    <dgm:cxn modelId="{23FAF7FE-698E-4949-AA31-93B1EF3003B7}" type="presParOf" srcId="{1C5AD661-45EB-454E-9AB0-956E8316EFD0}" destId="{C8A8FFF1-AE20-42C5-A575-D19F7B7341B4}" srcOrd="4" destOrd="0" presId="urn:microsoft.com/office/officeart/2011/layout/HexagonRadial"/>
    <dgm:cxn modelId="{88D464BE-3C8D-4FC7-B8E9-4E00A3722763}" type="presParOf" srcId="{1C5AD661-45EB-454E-9AB0-956E8316EFD0}" destId="{72C8FDC5-3C86-42F3-AADE-2D43438286DE}" srcOrd="5" destOrd="0" presId="urn:microsoft.com/office/officeart/2011/layout/HexagonRadial"/>
    <dgm:cxn modelId="{4ECA45AD-8B96-47FC-9A5C-0D47F283FC49}" type="presParOf" srcId="{72C8FDC5-3C86-42F3-AADE-2D43438286DE}" destId="{AC2A0C1A-8E93-4FFB-81B6-D914D3B3EF25}" srcOrd="0" destOrd="0" presId="urn:microsoft.com/office/officeart/2011/layout/HexagonRadial"/>
    <dgm:cxn modelId="{CCC77381-50AC-448B-8AB6-0CC8DF2C6F7A}" type="presParOf" srcId="{1C5AD661-45EB-454E-9AB0-956E8316EFD0}" destId="{A14A144D-B9C9-41D4-8237-6702548D6A35}" srcOrd="6" destOrd="0" presId="urn:microsoft.com/office/officeart/2011/layout/HexagonRadial"/>
    <dgm:cxn modelId="{4E890D21-4E5F-4238-88CA-E4BFCB23ECFB}" type="presParOf" srcId="{1C5AD661-45EB-454E-9AB0-956E8316EFD0}" destId="{68B20261-B35D-4402-B31C-B22CA8FAA01B}" srcOrd="7" destOrd="0" presId="urn:microsoft.com/office/officeart/2011/layout/HexagonRadial"/>
    <dgm:cxn modelId="{24C51E23-6ED6-47B2-BB2E-1CABB6D27904}" type="presParOf" srcId="{68B20261-B35D-4402-B31C-B22CA8FAA01B}" destId="{D38CAFCB-23BA-49BA-88E8-440A9495A507}" srcOrd="0" destOrd="0" presId="urn:microsoft.com/office/officeart/2011/layout/HexagonRadial"/>
    <dgm:cxn modelId="{A53EF414-E66A-44B2-86A3-CFEE2D33D6DF}" type="presParOf" srcId="{1C5AD661-45EB-454E-9AB0-956E8316EFD0}" destId="{DAE14083-9380-4B49-AD33-B922568EB0E6}" srcOrd="8" destOrd="0" presId="urn:microsoft.com/office/officeart/2011/layout/HexagonRadial"/>
    <dgm:cxn modelId="{CC47E195-18DF-4BCC-B9B6-8997FCE6C84C}" type="presParOf" srcId="{1C5AD661-45EB-454E-9AB0-956E8316EFD0}" destId="{5395975B-C0D1-40B1-94F2-A007D5DAB0AA}" srcOrd="9" destOrd="0" presId="urn:microsoft.com/office/officeart/2011/layout/HexagonRadial"/>
    <dgm:cxn modelId="{DAA2661F-BD5C-425A-8CD5-FA8092BFFF94}" type="presParOf" srcId="{5395975B-C0D1-40B1-94F2-A007D5DAB0AA}" destId="{A7E941EF-6028-44C6-9A13-779716D638BB}" srcOrd="0" destOrd="0" presId="urn:microsoft.com/office/officeart/2011/layout/HexagonRadial"/>
    <dgm:cxn modelId="{E700D01B-370D-4D1B-896A-38AFE310C707}" type="presParOf" srcId="{1C5AD661-45EB-454E-9AB0-956E8316EFD0}" destId="{4893B820-A99F-47EA-A6D7-1FB35D8B5E01}" srcOrd="10" destOrd="0" presId="urn:microsoft.com/office/officeart/2011/layout/HexagonRadial"/>
    <dgm:cxn modelId="{668496B6-FB2B-4428-9F89-8FCFB6193F26}" type="presParOf" srcId="{1C5AD661-45EB-454E-9AB0-956E8316EFD0}" destId="{6FF7176C-8603-45A7-9B2F-942578C97ACA}" srcOrd="11" destOrd="0" presId="urn:microsoft.com/office/officeart/2011/layout/HexagonRadial"/>
    <dgm:cxn modelId="{DBB034AA-5819-45DF-B8AE-E05F71A381E4}" type="presParOf" srcId="{6FF7176C-8603-45A7-9B2F-942578C97ACA}" destId="{9FF40278-7E22-40A2-954C-9A72D65AC3D3}" srcOrd="0" destOrd="0" presId="urn:microsoft.com/office/officeart/2011/layout/HexagonRadial"/>
    <dgm:cxn modelId="{30E485A5-DC32-4F8D-B07D-91DBA23B730E}" type="presParOf" srcId="{1C5AD661-45EB-454E-9AB0-956E8316EFD0}" destId="{E42D73FD-E50C-43F3-8388-4E71CB420780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43F6F-1504-45CA-B238-601D103780A2}">
      <dsp:nvSpPr>
        <dsp:cNvPr id="0" name=""/>
        <dsp:cNvSpPr/>
      </dsp:nvSpPr>
      <dsp:spPr>
        <a:xfrm>
          <a:off x="2532689" y="1448832"/>
          <a:ext cx="1841528" cy="159299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خصائص مجتمعات التعلم المهنية</a:t>
          </a:r>
          <a:endParaRPr lang="en-AE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sp:txBody>
      <dsp:txXfrm>
        <a:off x="2837856" y="1712814"/>
        <a:ext cx="1231194" cy="1065033"/>
      </dsp:txXfrm>
    </dsp:sp>
    <dsp:sp modelId="{B010BDDF-90AB-47C3-9BCF-F2BAA330377A}">
      <dsp:nvSpPr>
        <dsp:cNvPr id="0" name=""/>
        <dsp:cNvSpPr/>
      </dsp:nvSpPr>
      <dsp:spPr>
        <a:xfrm>
          <a:off x="3685840" y="686690"/>
          <a:ext cx="694803" cy="59866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F79A4E-968D-457F-9AF3-0EBE82711641}">
      <dsp:nvSpPr>
        <dsp:cNvPr id="0" name=""/>
        <dsp:cNvSpPr/>
      </dsp:nvSpPr>
      <dsp:spPr>
        <a:xfrm>
          <a:off x="2702321" y="0"/>
          <a:ext cx="1509119" cy="1305565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الرسالة - الرؤية القيم -الأهداف</a:t>
          </a:r>
          <a:endParaRPr lang="en-AE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sp:txBody>
      <dsp:txXfrm>
        <a:off x="2952414" y="216360"/>
        <a:ext cx="1008933" cy="872845"/>
      </dsp:txXfrm>
    </dsp:sp>
    <dsp:sp modelId="{AC2A0C1A-8E93-4FFB-81B6-D914D3B3EF25}">
      <dsp:nvSpPr>
        <dsp:cNvPr id="0" name=""/>
        <dsp:cNvSpPr/>
      </dsp:nvSpPr>
      <dsp:spPr>
        <a:xfrm>
          <a:off x="4496730" y="1805875"/>
          <a:ext cx="694803" cy="59866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8FFF1-AE20-42C5-A575-D19F7B7341B4}">
      <dsp:nvSpPr>
        <dsp:cNvPr id="0" name=""/>
        <dsp:cNvSpPr/>
      </dsp:nvSpPr>
      <dsp:spPr>
        <a:xfrm>
          <a:off x="4086359" y="803010"/>
          <a:ext cx="1509119" cy="1305565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-1009727"/>
            <a:satOff val="1395"/>
            <a:lumOff val="4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الثقافة التعاونية</a:t>
          </a:r>
          <a:endParaRPr lang="en-AE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sp:txBody>
      <dsp:txXfrm>
        <a:off x="4336452" y="1019370"/>
        <a:ext cx="1008933" cy="872845"/>
      </dsp:txXfrm>
    </dsp:sp>
    <dsp:sp modelId="{D38CAFCB-23BA-49BA-88E8-440A9495A507}">
      <dsp:nvSpPr>
        <dsp:cNvPr id="0" name=""/>
        <dsp:cNvSpPr/>
      </dsp:nvSpPr>
      <dsp:spPr>
        <a:xfrm>
          <a:off x="3933434" y="3069225"/>
          <a:ext cx="694803" cy="59866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A144D-B9C9-41D4-8237-6702548D6A35}">
      <dsp:nvSpPr>
        <dsp:cNvPr id="0" name=""/>
        <dsp:cNvSpPr/>
      </dsp:nvSpPr>
      <dsp:spPr>
        <a:xfrm>
          <a:off x="4086359" y="2381636"/>
          <a:ext cx="1509119" cy="1305565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-2019454"/>
            <a:satOff val="2790"/>
            <a:lumOff val="925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الاستفسار الجماعي</a:t>
          </a:r>
          <a:endParaRPr lang="en-AE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sp:txBody>
      <dsp:txXfrm>
        <a:off x="4336452" y="2597996"/>
        <a:ext cx="1008933" cy="872845"/>
      </dsp:txXfrm>
    </dsp:sp>
    <dsp:sp modelId="{A7E941EF-6028-44C6-9A13-779716D638BB}">
      <dsp:nvSpPr>
        <dsp:cNvPr id="0" name=""/>
        <dsp:cNvSpPr/>
      </dsp:nvSpPr>
      <dsp:spPr>
        <a:xfrm>
          <a:off x="2536116" y="3200365"/>
          <a:ext cx="694803" cy="59866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14083-9380-4B49-AD33-B922568EB0E6}">
      <dsp:nvSpPr>
        <dsp:cNvPr id="0" name=""/>
        <dsp:cNvSpPr/>
      </dsp:nvSpPr>
      <dsp:spPr>
        <a:xfrm>
          <a:off x="2702321" y="3185545"/>
          <a:ext cx="1509119" cy="1305565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-3029181"/>
            <a:satOff val="4185"/>
            <a:lumOff val="1388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التعلم عبر التطبيق</a:t>
          </a:r>
          <a:endParaRPr lang="en-AE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sp:txBody>
      <dsp:txXfrm>
        <a:off x="2952414" y="3401905"/>
        <a:ext cx="1008933" cy="872845"/>
      </dsp:txXfrm>
    </dsp:sp>
    <dsp:sp modelId="{9FF40278-7E22-40A2-954C-9A72D65AC3D3}">
      <dsp:nvSpPr>
        <dsp:cNvPr id="0" name=""/>
        <dsp:cNvSpPr/>
      </dsp:nvSpPr>
      <dsp:spPr>
        <a:xfrm>
          <a:off x="1711947" y="2081629"/>
          <a:ext cx="694803" cy="59866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3B820-A99F-47EA-A6D7-1FB35D8B5E01}">
      <dsp:nvSpPr>
        <dsp:cNvPr id="0" name=""/>
        <dsp:cNvSpPr/>
      </dsp:nvSpPr>
      <dsp:spPr>
        <a:xfrm>
          <a:off x="1311857" y="2382534"/>
          <a:ext cx="1509119" cy="1305565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-4038908"/>
            <a:satOff val="5580"/>
            <a:lumOff val="185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الالتزام بالتحسن المستمر</a:t>
          </a:r>
          <a:endParaRPr lang="en-AE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sp:txBody>
      <dsp:txXfrm>
        <a:off x="1561950" y="2598894"/>
        <a:ext cx="1008933" cy="872845"/>
      </dsp:txXfrm>
    </dsp:sp>
    <dsp:sp modelId="{E42D73FD-E50C-43F3-8388-4E71CB420780}">
      <dsp:nvSpPr>
        <dsp:cNvPr id="0" name=""/>
        <dsp:cNvSpPr/>
      </dsp:nvSpPr>
      <dsp:spPr>
        <a:xfrm>
          <a:off x="1311857" y="801214"/>
          <a:ext cx="1509119" cy="1305565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-5048635"/>
            <a:satOff val="6975"/>
            <a:lumOff val="2314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rPr>
            <a:t>التركيز على النتائج</a:t>
          </a:r>
          <a:endParaRPr lang="en-AE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" panose="02000500000000000000" pitchFamily="2" charset="-78"/>
            <a:cs typeface="Abd ElRady" panose="02000500000000000000" pitchFamily="2" charset="-78"/>
          </a:endParaRPr>
        </a:p>
      </dsp:txBody>
      <dsp:txXfrm>
        <a:off x="1561950" y="1017574"/>
        <a:ext cx="1008933" cy="872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6578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d6279a43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d6279a43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358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gd6279a43b3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0" name="Google Shape;1910;gd6279a43b3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470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59900" y="754873"/>
            <a:ext cx="5424300" cy="20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>
                <a:solidFill>
                  <a:srgbClr val="191919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859800" y="2610223"/>
            <a:ext cx="5424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82352" y="4029350"/>
            <a:ext cx="6921584" cy="1143229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84902" y="4187825"/>
            <a:ext cx="3931438" cy="1131065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-5690" y="3722101"/>
            <a:ext cx="3811359" cy="1464184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5332650" y="3722101"/>
            <a:ext cx="3811359" cy="1464184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911761" y="157647"/>
            <a:ext cx="1404435" cy="4451698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394460" y="-4853"/>
            <a:ext cx="1626810" cy="4417071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2940" y="4185763"/>
            <a:ext cx="9144000" cy="887338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101175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101175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3569173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3569173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101175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101175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3569173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3569173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6056726" y="1806172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6056726" y="2173222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6056726" y="3455648"/>
            <a:ext cx="1986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6056726" y="382272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194145" y="3455753"/>
            <a:ext cx="1061252" cy="1595665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348845" y="4380310"/>
            <a:ext cx="1020456" cy="1306406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47972" y="4062728"/>
            <a:ext cx="761565" cy="1314980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7197009" y="4226186"/>
            <a:ext cx="2024485" cy="963435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4342977"/>
            <a:ext cx="9144000" cy="576290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392150" y="13268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9"/>
          <p:cNvSpPr/>
          <p:nvPr/>
        </p:nvSpPr>
        <p:spPr>
          <a:xfrm>
            <a:off x="8024950" y="7759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9"/>
          <p:cNvSpPr/>
          <p:nvPr/>
        </p:nvSpPr>
        <p:spPr>
          <a:xfrm>
            <a:off x="7456392" y="-137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4412925"/>
            <a:ext cx="9144000" cy="887338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755875" y="3037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30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0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0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4495377"/>
            <a:ext cx="9144000" cy="576290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4565325"/>
            <a:ext cx="9144000" cy="887338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4190577"/>
            <a:ext cx="9144000" cy="576290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4766076" y="812381"/>
            <a:ext cx="3515100" cy="7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6377175" y="81438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"/>
          <p:cNvSpPr/>
          <p:nvPr/>
        </p:nvSpPr>
        <p:spPr>
          <a:xfrm>
            <a:off x="-653958" y="2095625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116350" y="81442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"/>
          <p:cNvSpPr/>
          <p:nvPr/>
        </p:nvSpPr>
        <p:spPr>
          <a:xfrm>
            <a:off x="8425498" y="17804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4766076" y="1474606"/>
            <a:ext cx="3515100" cy="21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17433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743338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5514050" y="15613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5514057" y="19386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17433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1743338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5514050" y="3070950"/>
            <a:ext cx="26466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5514057" y="34482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874225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87750" y="1694850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874225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4587750" y="3211375"/>
            <a:ext cx="796500" cy="5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4260525"/>
            <a:ext cx="9144000" cy="887343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21123" y="79727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"/>
          <p:cNvSpPr/>
          <p:nvPr/>
        </p:nvSpPr>
        <p:spPr>
          <a:xfrm flipH="1">
            <a:off x="672042" y="95113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836926" y="1605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324832" y="239435"/>
            <a:ext cx="949730" cy="30057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flipH="1">
            <a:off x="5928573" y="-244450"/>
            <a:ext cx="1278407" cy="53263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>
            <a:off x="8404368" y="655697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>
            <a:off x="-1080007" y="1204672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flipH="1">
            <a:off x="1658446" y="-53004"/>
            <a:ext cx="949835" cy="45443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>
            <a:off x="7694964" y="134211"/>
            <a:ext cx="1202884" cy="57550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18800" y="4319024"/>
            <a:ext cx="2483235" cy="838602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6549072" y="4270478"/>
            <a:ext cx="2626994" cy="887150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4266777"/>
            <a:ext cx="9144000" cy="576290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937700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937700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3484419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3484421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6031146" y="2667763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6031149" y="306193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4260525"/>
            <a:ext cx="9144000" cy="887338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7649771" y="4184092"/>
            <a:ext cx="773843" cy="990651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8170381" y="4107664"/>
            <a:ext cx="642193" cy="1108700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813406" y="4225730"/>
            <a:ext cx="773843" cy="990651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430696" y="4049114"/>
            <a:ext cx="642193" cy="1108700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8449030" y="1866500"/>
            <a:ext cx="829600" cy="2646275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8053030" y="4276675"/>
            <a:ext cx="1124100" cy="852025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170295" y="2037275"/>
            <a:ext cx="829600" cy="2646275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68795" y="4295050"/>
            <a:ext cx="1124100" cy="852025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279150" y="56080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2"/>
          <p:cNvSpPr/>
          <p:nvPr/>
        </p:nvSpPr>
        <p:spPr>
          <a:xfrm>
            <a:off x="7427625" y="415113"/>
            <a:ext cx="2374888" cy="632525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2"/>
          <p:cNvSpPr/>
          <p:nvPr/>
        </p:nvSpPr>
        <p:spPr>
          <a:xfrm>
            <a:off x="-261125" y="358625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2"/>
          <p:cNvSpPr/>
          <p:nvPr/>
        </p:nvSpPr>
        <p:spPr>
          <a:xfrm>
            <a:off x="5851042" y="-24890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_AND_TWO_COLUMNS_1_1_1_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913213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913213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2784338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278433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4652104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4652100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6518887" y="3122482"/>
            <a:ext cx="1713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6518888" y="2716625"/>
            <a:ext cx="1713600" cy="29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25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4271598"/>
            <a:ext cx="9144000" cy="887338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6534482" y="2469224"/>
            <a:ext cx="1556908" cy="4117883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40034" y="3734954"/>
            <a:ext cx="4246446" cy="143406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27228" y="4587607"/>
            <a:ext cx="2146401" cy="578227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050" y="445025"/>
            <a:ext cx="770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/>
              <a:buNone/>
              <a:defRPr sz="3500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8" r:id="rId5"/>
    <p:sldLayoutId id="2147483659" r:id="rId6"/>
    <p:sldLayoutId id="2147483662" r:id="rId7"/>
    <p:sldLayoutId id="2147483668" r:id="rId8"/>
    <p:sldLayoutId id="2147483671" r:id="rId9"/>
    <p:sldLayoutId id="2147483672" r:id="rId10"/>
    <p:sldLayoutId id="2147483675" r:id="rId11"/>
    <p:sldLayoutId id="214748367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‫علم الامارات‬‎">
            <a:extLst>
              <a:ext uri="{FF2B5EF4-FFF2-40B4-BE49-F238E27FC236}">
                <a16:creationId xmlns:a16="http://schemas.microsoft.com/office/drawing/2014/main" id="{77326F21-DE73-4B46-A58D-668CE445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72" y="3123917"/>
            <a:ext cx="307306" cy="1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5" name="Google Shape;1155;p33"/>
          <p:cNvSpPr txBox="1">
            <a:spLocks noGrp="1"/>
          </p:cNvSpPr>
          <p:nvPr>
            <p:ph type="ctrTitle"/>
          </p:nvPr>
        </p:nvSpPr>
        <p:spPr>
          <a:xfrm>
            <a:off x="1560011" y="152517"/>
            <a:ext cx="5424300" cy="20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 </a:t>
            </a:r>
            <a:r>
              <a:rPr lang="ar-SA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مدرستي</a:t>
            </a:r>
            <a:endParaRPr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sp>
        <p:nvSpPr>
          <p:cNvPr id="1156" name="Google Shape;1156;p33"/>
          <p:cNvSpPr txBox="1">
            <a:spLocks noGrp="1"/>
          </p:cNvSpPr>
          <p:nvPr>
            <p:ph type="subTitle" idx="1"/>
          </p:nvPr>
        </p:nvSpPr>
        <p:spPr>
          <a:xfrm>
            <a:off x="-281926" y="2482494"/>
            <a:ext cx="5424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1"/>
            <a:r>
              <a:rPr lang="ar-SA" sz="1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ea typeface="Times New Roman" panose="02020603050405020304" pitchFamily="18" charset="0"/>
                <a:cs typeface="Abd ElRady" panose="02000500000000000000" pitchFamily="2" charset="-78"/>
              </a:rPr>
              <a:t>مقدم للدكتور: سلطان السويدي</a:t>
            </a:r>
            <a:endParaRPr lang="en-AE" sz="1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ea typeface="Times New Roman" panose="02020603050405020304" pitchFamily="18" charset="0"/>
              <a:cs typeface="Abd ElRady" panose="02000500000000000000" pitchFamily="2" charset="-78"/>
            </a:endParaRPr>
          </a:p>
          <a:p>
            <a:pPr algn="ctr" rtl="1"/>
            <a:r>
              <a:rPr lang="ar-SA" sz="1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ea typeface="Times New Roman" panose="02020603050405020304" pitchFamily="18" charset="0"/>
                <a:cs typeface="Abd ElRady" panose="02000500000000000000" pitchFamily="2" charset="-78"/>
              </a:rPr>
              <a:t>من الطالبة: عائشة صالح المصعبي</a:t>
            </a:r>
            <a:endParaRPr lang="en-AE" sz="1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ea typeface="Times New Roman" panose="02020603050405020304" pitchFamily="18" charset="0"/>
              <a:cs typeface="Abd ElRady" panose="02000500000000000000" pitchFamily="2" charset="-78"/>
            </a:endParaRPr>
          </a:p>
          <a:p>
            <a:pPr algn="ctr" rtl="1"/>
            <a:r>
              <a:rPr lang="ar-SA" sz="1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ea typeface="Times New Roman" panose="02020603050405020304" pitchFamily="18" charset="0"/>
                <a:cs typeface="Abd ElRady" panose="02000500000000000000" pitchFamily="2" charset="-78"/>
              </a:rPr>
              <a:t>ماجستير التربية الابتكارية</a:t>
            </a:r>
            <a:endParaRPr lang="en-AE" sz="1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ea typeface="Times New Roman" panose="02020603050405020304" pitchFamily="18" charset="0"/>
              <a:cs typeface="Abd ElRady" panose="02000500000000000000" pitchFamily="2" charset="-78"/>
            </a:endParaRPr>
          </a:p>
          <a:p>
            <a:pPr algn="ctr" rtl="1"/>
            <a:r>
              <a:rPr lang="ar-SA" sz="1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ea typeface="Times New Roman" panose="02020603050405020304" pitchFamily="18" charset="0"/>
                <a:cs typeface="Abd ElRady" panose="02000500000000000000" pitchFamily="2" charset="-78"/>
              </a:rPr>
              <a:t>الرقم الجامعي: 970322127</a:t>
            </a:r>
          </a:p>
          <a:p>
            <a:pPr algn="ctr" rtl="1"/>
            <a:endParaRPr lang="en-AE" sz="1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ea typeface="Times New Roman" panose="02020603050405020304" pitchFamily="18" charset="0"/>
              <a:cs typeface="Abd ElRady" panose="020005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endParaRPr>
          </a:p>
        </p:txBody>
      </p:sp>
      <p:grpSp>
        <p:nvGrpSpPr>
          <p:cNvPr id="1157" name="Google Shape;1157;p33"/>
          <p:cNvGrpSpPr/>
          <p:nvPr/>
        </p:nvGrpSpPr>
        <p:grpSpPr>
          <a:xfrm>
            <a:off x="3369658" y="3108218"/>
            <a:ext cx="2394625" cy="1738104"/>
            <a:chOff x="3587075" y="2798640"/>
            <a:chExt cx="2198114" cy="1595469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36629" y="3634328"/>
              <a:ext cx="991844" cy="179454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روضة الإيثار</a:t>
              </a:r>
              <a:endParaRPr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445188" y="157651"/>
            <a:ext cx="1249611" cy="39547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33"/>
          <p:cNvSpPr/>
          <p:nvPr/>
        </p:nvSpPr>
        <p:spPr>
          <a:xfrm>
            <a:off x="6664751" y="264221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3"/>
          <p:cNvSpPr/>
          <p:nvPr/>
        </p:nvSpPr>
        <p:spPr>
          <a:xfrm>
            <a:off x="1029302" y="2297289"/>
            <a:ext cx="642043" cy="267498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33"/>
          <p:cNvSpPr/>
          <p:nvPr/>
        </p:nvSpPr>
        <p:spPr>
          <a:xfrm>
            <a:off x="549501" y="178774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33"/>
          <p:cNvSpPr/>
          <p:nvPr/>
        </p:nvSpPr>
        <p:spPr>
          <a:xfrm flipH="1">
            <a:off x="7503832" y="2702288"/>
            <a:ext cx="921669" cy="29168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29DD5B-0016-49D5-A6BC-B7B47C43D1BC}"/>
              </a:ext>
            </a:extLst>
          </p:cNvPr>
          <p:cNvSpPr txBox="1"/>
          <p:nvPr/>
        </p:nvSpPr>
        <p:spPr>
          <a:xfrm>
            <a:off x="2155862" y="4780031"/>
            <a:ext cx="4856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ea typeface="Times New Roman" panose="02020603050405020304" pitchFamily="18" charset="0"/>
                <a:cs typeface="Abd ElRady" panose="02000500000000000000" pitchFamily="2" charset="-78"/>
              </a:rPr>
              <a:t>2022-2023</a:t>
            </a:r>
            <a:endParaRPr lang="en-AE"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B1D444-A784-4C4D-A728-16B2BDB35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9"/>
    </mc:Choice>
    <mc:Fallback>
      <p:transition spd="slow" advTm="1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7" name="Google Shape;1647;p46"/>
          <p:cNvGrpSpPr/>
          <p:nvPr/>
        </p:nvGrpSpPr>
        <p:grpSpPr>
          <a:xfrm>
            <a:off x="3253643" y="1540691"/>
            <a:ext cx="2627940" cy="2913292"/>
            <a:chOff x="3440163" y="1715825"/>
            <a:chExt cx="2040801" cy="2262400"/>
          </a:xfrm>
        </p:grpSpPr>
        <p:grpSp>
          <p:nvGrpSpPr>
            <p:cNvPr id="1648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164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3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1704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78" name="Google Shape;1778;p46"/>
          <p:cNvSpPr/>
          <p:nvPr/>
        </p:nvSpPr>
        <p:spPr>
          <a:xfrm>
            <a:off x="1245723" y="1168604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155;p33">
            <a:extLst>
              <a:ext uri="{FF2B5EF4-FFF2-40B4-BE49-F238E27FC236}">
                <a16:creationId xmlns:a16="http://schemas.microsoft.com/office/drawing/2014/main" id="{77191870-4285-461C-A439-BCAAD801B754}"/>
              </a:ext>
            </a:extLst>
          </p:cNvPr>
          <p:cNvSpPr txBox="1">
            <a:spLocks/>
          </p:cNvSpPr>
          <p:nvPr/>
        </p:nvSpPr>
        <p:spPr>
          <a:xfrm>
            <a:off x="2296844" y="-611444"/>
            <a:ext cx="4792520" cy="20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u Philomene One"/>
              <a:buNone/>
              <a:defRPr sz="60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ar-SA" sz="3600" b="1" dirty="0">
                <a:solidFill>
                  <a:srgbClr val="FB9C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مع الشكر لحسن استماعكم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5FD2C24-E4E2-4FDF-87DD-2B562E48CE34}"/>
              </a:ext>
            </a:extLst>
          </p:cNvPr>
          <p:cNvSpPr/>
          <p:nvPr/>
        </p:nvSpPr>
        <p:spPr>
          <a:xfrm rot="6097379">
            <a:off x="1645151" y="4146205"/>
            <a:ext cx="519695" cy="533442"/>
          </a:xfrm>
          <a:prstGeom prst="triangle">
            <a:avLst/>
          </a:prstGeom>
          <a:solidFill>
            <a:srgbClr val="A8D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81" name="Isosceles Triangle 180">
            <a:extLst>
              <a:ext uri="{FF2B5EF4-FFF2-40B4-BE49-F238E27FC236}">
                <a16:creationId xmlns:a16="http://schemas.microsoft.com/office/drawing/2014/main" id="{899E0D8E-465C-419C-98B0-DAA13BB4EF55}"/>
              </a:ext>
            </a:extLst>
          </p:cNvPr>
          <p:cNvSpPr/>
          <p:nvPr/>
        </p:nvSpPr>
        <p:spPr>
          <a:xfrm rot="5922926">
            <a:off x="1238823" y="4281439"/>
            <a:ext cx="519695" cy="533442"/>
          </a:xfrm>
          <a:prstGeom prst="triangle">
            <a:avLst/>
          </a:prstGeom>
          <a:solidFill>
            <a:srgbClr val="A8D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82" name="Isosceles Triangle 181">
            <a:extLst>
              <a:ext uri="{FF2B5EF4-FFF2-40B4-BE49-F238E27FC236}">
                <a16:creationId xmlns:a16="http://schemas.microsoft.com/office/drawing/2014/main" id="{C0A74156-4E0A-4E2E-92A5-89B091428F40}"/>
              </a:ext>
            </a:extLst>
          </p:cNvPr>
          <p:cNvSpPr/>
          <p:nvPr/>
        </p:nvSpPr>
        <p:spPr>
          <a:xfrm rot="5922926">
            <a:off x="993900" y="4187261"/>
            <a:ext cx="519695" cy="533442"/>
          </a:xfrm>
          <a:prstGeom prst="triangle">
            <a:avLst/>
          </a:prstGeom>
          <a:solidFill>
            <a:srgbClr val="A8D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D7C208-51FA-4B4C-9F50-F8D6696FCC5D}"/>
              </a:ext>
            </a:extLst>
          </p:cNvPr>
          <p:cNvGrpSpPr/>
          <p:nvPr/>
        </p:nvGrpSpPr>
        <p:grpSpPr>
          <a:xfrm>
            <a:off x="312576" y="2848150"/>
            <a:ext cx="2394625" cy="1738104"/>
            <a:chOff x="302867" y="3493232"/>
            <a:chExt cx="2394625" cy="1738104"/>
          </a:xfrm>
        </p:grpSpPr>
        <p:grpSp>
          <p:nvGrpSpPr>
            <p:cNvPr id="150" name="Google Shape;1157;p33">
              <a:extLst>
                <a:ext uri="{FF2B5EF4-FFF2-40B4-BE49-F238E27FC236}">
                  <a16:creationId xmlns:a16="http://schemas.microsoft.com/office/drawing/2014/main" id="{CFBE6059-258E-424C-890F-4F1F1DD8B063}"/>
                </a:ext>
              </a:extLst>
            </p:cNvPr>
            <p:cNvGrpSpPr/>
            <p:nvPr/>
          </p:nvGrpSpPr>
          <p:grpSpPr>
            <a:xfrm>
              <a:off x="302867" y="3493232"/>
              <a:ext cx="2394625" cy="1738104"/>
              <a:chOff x="3587075" y="2798640"/>
              <a:chExt cx="2198114" cy="1595469"/>
            </a:xfrm>
          </p:grpSpPr>
          <p:sp>
            <p:nvSpPr>
              <p:cNvPr id="151" name="Google Shape;1158;p33">
                <a:extLst>
                  <a:ext uri="{FF2B5EF4-FFF2-40B4-BE49-F238E27FC236}">
                    <a16:creationId xmlns:a16="http://schemas.microsoft.com/office/drawing/2014/main" id="{D9E71497-49F0-475D-9CED-83D66C9AEA48}"/>
                  </a:ext>
                </a:extLst>
              </p:cNvPr>
              <p:cNvSpPr/>
              <p:nvPr/>
            </p:nvSpPr>
            <p:spPr>
              <a:xfrm>
                <a:off x="5584471" y="3846360"/>
                <a:ext cx="200718" cy="441555"/>
              </a:xfrm>
              <a:custGeom>
                <a:avLst/>
                <a:gdLst/>
                <a:ahLst/>
                <a:cxnLst/>
                <a:rect l="l" t="t" r="r" b="b"/>
                <a:pathLst>
                  <a:path w="9901" h="21781" extrusionOk="0">
                    <a:moveTo>
                      <a:pt x="4737" y="151"/>
                    </a:moveTo>
                    <a:cubicBezTo>
                      <a:pt x="3208" y="2006"/>
                      <a:pt x="1980" y="4838"/>
                      <a:pt x="1203" y="7419"/>
                    </a:cubicBezTo>
                    <a:cubicBezTo>
                      <a:pt x="577" y="9499"/>
                      <a:pt x="126" y="11855"/>
                      <a:pt x="51" y="14111"/>
                    </a:cubicBezTo>
                    <a:cubicBezTo>
                      <a:pt x="0" y="16041"/>
                      <a:pt x="251" y="18146"/>
                      <a:pt x="1178" y="19675"/>
                    </a:cubicBezTo>
                    <a:cubicBezTo>
                      <a:pt x="2131" y="21229"/>
                      <a:pt x="3509" y="21780"/>
                      <a:pt x="4963" y="21780"/>
                    </a:cubicBezTo>
                    <a:cubicBezTo>
                      <a:pt x="6391" y="21780"/>
                      <a:pt x="7795" y="21229"/>
                      <a:pt x="8747" y="19675"/>
                    </a:cubicBezTo>
                    <a:cubicBezTo>
                      <a:pt x="9675" y="18146"/>
                      <a:pt x="9900" y="16041"/>
                      <a:pt x="9850" y="14111"/>
                    </a:cubicBezTo>
                    <a:cubicBezTo>
                      <a:pt x="9800" y="11855"/>
                      <a:pt x="9324" y="9499"/>
                      <a:pt x="8722" y="7419"/>
                    </a:cubicBezTo>
                    <a:cubicBezTo>
                      <a:pt x="7945" y="4838"/>
                      <a:pt x="6717" y="2006"/>
                      <a:pt x="5163" y="151"/>
                    </a:cubicBezTo>
                    <a:cubicBezTo>
                      <a:pt x="5038" y="1"/>
                      <a:pt x="4863" y="1"/>
                      <a:pt x="4737" y="15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159;p33">
                <a:extLst>
                  <a:ext uri="{FF2B5EF4-FFF2-40B4-BE49-F238E27FC236}">
                    <a16:creationId xmlns:a16="http://schemas.microsoft.com/office/drawing/2014/main" id="{9B3D9603-5C3D-4033-8D81-539E2E626ECF}"/>
                  </a:ext>
                </a:extLst>
              </p:cNvPr>
              <p:cNvSpPr/>
              <p:nvPr/>
            </p:nvSpPr>
            <p:spPr>
              <a:xfrm>
                <a:off x="5599717" y="3928164"/>
                <a:ext cx="170735" cy="436467"/>
              </a:xfrm>
              <a:custGeom>
                <a:avLst/>
                <a:gdLst/>
                <a:ahLst/>
                <a:cxnLst/>
                <a:rect l="l" t="t" r="r" b="b"/>
                <a:pathLst>
                  <a:path w="8422" h="21530" extrusionOk="0">
                    <a:moveTo>
                      <a:pt x="3985" y="21304"/>
                    </a:moveTo>
                    <a:cubicBezTo>
                      <a:pt x="3985" y="21429"/>
                      <a:pt x="4086" y="21530"/>
                      <a:pt x="4211" y="21530"/>
                    </a:cubicBezTo>
                    <a:cubicBezTo>
                      <a:pt x="4336" y="21530"/>
                      <a:pt x="4436" y="21429"/>
                      <a:pt x="4436" y="21304"/>
                    </a:cubicBezTo>
                    <a:lnTo>
                      <a:pt x="4436" y="15514"/>
                    </a:lnTo>
                    <a:lnTo>
                      <a:pt x="8371" y="11580"/>
                    </a:lnTo>
                    <a:cubicBezTo>
                      <a:pt x="8421" y="11530"/>
                      <a:pt x="8421" y="11429"/>
                      <a:pt x="8371" y="11379"/>
                    </a:cubicBezTo>
                    <a:cubicBezTo>
                      <a:pt x="8296" y="11304"/>
                      <a:pt x="8196" y="11304"/>
                      <a:pt x="8146" y="11379"/>
                    </a:cubicBezTo>
                    <a:lnTo>
                      <a:pt x="4436" y="15088"/>
                    </a:lnTo>
                    <a:lnTo>
                      <a:pt x="4436" y="11705"/>
                    </a:lnTo>
                    <a:lnTo>
                      <a:pt x="8121" y="7996"/>
                    </a:lnTo>
                    <a:cubicBezTo>
                      <a:pt x="8171" y="7946"/>
                      <a:pt x="8171" y="7845"/>
                      <a:pt x="8121" y="7795"/>
                    </a:cubicBezTo>
                    <a:cubicBezTo>
                      <a:pt x="8045" y="7720"/>
                      <a:pt x="7945" y="7720"/>
                      <a:pt x="7895" y="7795"/>
                    </a:cubicBezTo>
                    <a:lnTo>
                      <a:pt x="4436" y="11279"/>
                    </a:lnTo>
                    <a:lnTo>
                      <a:pt x="4436" y="7895"/>
                    </a:lnTo>
                    <a:lnTo>
                      <a:pt x="7394" y="4938"/>
                    </a:lnTo>
                    <a:cubicBezTo>
                      <a:pt x="7444" y="4863"/>
                      <a:pt x="7444" y="4788"/>
                      <a:pt x="7394" y="4712"/>
                    </a:cubicBezTo>
                    <a:cubicBezTo>
                      <a:pt x="7344" y="4662"/>
                      <a:pt x="7243" y="4662"/>
                      <a:pt x="7168" y="4712"/>
                    </a:cubicBezTo>
                    <a:lnTo>
                      <a:pt x="4436" y="7469"/>
                    </a:lnTo>
                    <a:lnTo>
                      <a:pt x="4436" y="4086"/>
                    </a:lnTo>
                    <a:lnTo>
                      <a:pt x="6091" y="2432"/>
                    </a:lnTo>
                    <a:cubicBezTo>
                      <a:pt x="6141" y="2382"/>
                      <a:pt x="6141" y="2281"/>
                      <a:pt x="6091" y="2231"/>
                    </a:cubicBezTo>
                    <a:cubicBezTo>
                      <a:pt x="6015" y="2156"/>
                      <a:pt x="5915" y="2156"/>
                      <a:pt x="5865" y="2231"/>
                    </a:cubicBezTo>
                    <a:lnTo>
                      <a:pt x="4436" y="3660"/>
                    </a:lnTo>
                    <a:lnTo>
                      <a:pt x="4436" y="251"/>
                    </a:lnTo>
                    <a:cubicBezTo>
                      <a:pt x="4436" y="126"/>
                      <a:pt x="4336" y="1"/>
                      <a:pt x="4211" y="1"/>
                    </a:cubicBezTo>
                    <a:cubicBezTo>
                      <a:pt x="4086" y="1"/>
                      <a:pt x="3985" y="126"/>
                      <a:pt x="3985" y="251"/>
                    </a:cubicBezTo>
                    <a:lnTo>
                      <a:pt x="3985" y="3660"/>
                    </a:lnTo>
                    <a:lnTo>
                      <a:pt x="2557" y="2231"/>
                    </a:lnTo>
                    <a:cubicBezTo>
                      <a:pt x="2482" y="2156"/>
                      <a:pt x="2406" y="2156"/>
                      <a:pt x="2331" y="2231"/>
                    </a:cubicBezTo>
                    <a:cubicBezTo>
                      <a:pt x="2281" y="2281"/>
                      <a:pt x="2281" y="2382"/>
                      <a:pt x="2331" y="2432"/>
                    </a:cubicBezTo>
                    <a:lnTo>
                      <a:pt x="3985" y="4086"/>
                    </a:lnTo>
                    <a:lnTo>
                      <a:pt x="3985" y="7469"/>
                    </a:lnTo>
                    <a:lnTo>
                      <a:pt x="1379" y="4813"/>
                    </a:lnTo>
                    <a:cubicBezTo>
                      <a:pt x="1329" y="4763"/>
                      <a:pt x="1228" y="4763"/>
                      <a:pt x="1153" y="4813"/>
                    </a:cubicBezTo>
                    <a:cubicBezTo>
                      <a:pt x="1103" y="4863"/>
                      <a:pt x="1103" y="4963"/>
                      <a:pt x="1153" y="5038"/>
                    </a:cubicBezTo>
                    <a:lnTo>
                      <a:pt x="3985" y="7895"/>
                    </a:lnTo>
                    <a:lnTo>
                      <a:pt x="3985" y="11279"/>
                    </a:lnTo>
                    <a:lnTo>
                      <a:pt x="627" y="7946"/>
                    </a:lnTo>
                    <a:cubicBezTo>
                      <a:pt x="577" y="7895"/>
                      <a:pt x="477" y="7895"/>
                      <a:pt x="426" y="7946"/>
                    </a:cubicBezTo>
                    <a:cubicBezTo>
                      <a:pt x="351" y="8021"/>
                      <a:pt x="351" y="8096"/>
                      <a:pt x="426" y="8171"/>
                    </a:cubicBezTo>
                    <a:lnTo>
                      <a:pt x="3985" y="11705"/>
                    </a:lnTo>
                    <a:lnTo>
                      <a:pt x="3985" y="15088"/>
                    </a:lnTo>
                    <a:lnTo>
                      <a:pt x="276" y="11379"/>
                    </a:lnTo>
                    <a:cubicBezTo>
                      <a:pt x="201" y="11304"/>
                      <a:pt x="101" y="11304"/>
                      <a:pt x="50" y="11379"/>
                    </a:cubicBezTo>
                    <a:cubicBezTo>
                      <a:pt x="0" y="11429"/>
                      <a:pt x="0" y="11530"/>
                      <a:pt x="50" y="11580"/>
                    </a:cubicBezTo>
                    <a:lnTo>
                      <a:pt x="3985" y="15514"/>
                    </a:lnTo>
                    <a:lnTo>
                      <a:pt x="3985" y="21304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160;p33">
                <a:extLst>
                  <a:ext uri="{FF2B5EF4-FFF2-40B4-BE49-F238E27FC236}">
                    <a16:creationId xmlns:a16="http://schemas.microsoft.com/office/drawing/2014/main" id="{928C3389-42AA-4BBA-BB35-5FBE96FCB0C8}"/>
                  </a:ext>
                </a:extLst>
              </p:cNvPr>
              <p:cNvSpPr/>
              <p:nvPr/>
            </p:nvSpPr>
            <p:spPr>
              <a:xfrm>
                <a:off x="3587075" y="3875838"/>
                <a:ext cx="200718" cy="441535"/>
              </a:xfrm>
              <a:custGeom>
                <a:avLst/>
                <a:gdLst/>
                <a:ahLst/>
                <a:cxnLst/>
                <a:rect l="l" t="t" r="r" b="b"/>
                <a:pathLst>
                  <a:path w="9901" h="21780" extrusionOk="0">
                    <a:moveTo>
                      <a:pt x="4737" y="151"/>
                    </a:moveTo>
                    <a:cubicBezTo>
                      <a:pt x="3184" y="2005"/>
                      <a:pt x="1956" y="4837"/>
                      <a:pt x="1204" y="7419"/>
                    </a:cubicBezTo>
                    <a:cubicBezTo>
                      <a:pt x="577" y="9524"/>
                      <a:pt x="101" y="11855"/>
                      <a:pt x="51" y="14111"/>
                    </a:cubicBezTo>
                    <a:cubicBezTo>
                      <a:pt x="1" y="16040"/>
                      <a:pt x="226" y="18146"/>
                      <a:pt x="1154" y="19674"/>
                    </a:cubicBezTo>
                    <a:cubicBezTo>
                      <a:pt x="2106" y="21253"/>
                      <a:pt x="3509" y="21780"/>
                      <a:pt x="4938" y="21780"/>
                    </a:cubicBezTo>
                    <a:cubicBezTo>
                      <a:pt x="6392" y="21780"/>
                      <a:pt x="7770" y="21253"/>
                      <a:pt x="8722" y="19674"/>
                    </a:cubicBezTo>
                    <a:cubicBezTo>
                      <a:pt x="9650" y="18146"/>
                      <a:pt x="9900" y="16040"/>
                      <a:pt x="9850" y="14111"/>
                    </a:cubicBezTo>
                    <a:cubicBezTo>
                      <a:pt x="9775" y="11855"/>
                      <a:pt x="9324" y="9524"/>
                      <a:pt x="8697" y="7419"/>
                    </a:cubicBezTo>
                    <a:cubicBezTo>
                      <a:pt x="7920" y="4837"/>
                      <a:pt x="6692" y="2005"/>
                      <a:pt x="5164" y="151"/>
                    </a:cubicBezTo>
                    <a:cubicBezTo>
                      <a:pt x="5038" y="0"/>
                      <a:pt x="4863" y="0"/>
                      <a:pt x="4737" y="15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161;p33">
                <a:extLst>
                  <a:ext uri="{FF2B5EF4-FFF2-40B4-BE49-F238E27FC236}">
                    <a16:creationId xmlns:a16="http://schemas.microsoft.com/office/drawing/2014/main" id="{280D1341-F284-48AA-AD33-F8C896C8BB25}"/>
                  </a:ext>
                </a:extLst>
              </p:cNvPr>
              <p:cNvSpPr/>
              <p:nvPr/>
            </p:nvSpPr>
            <p:spPr>
              <a:xfrm>
                <a:off x="3601814" y="3958149"/>
                <a:ext cx="171242" cy="43596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1505" extrusionOk="0">
                    <a:moveTo>
                      <a:pt x="3985" y="21279"/>
                    </a:moveTo>
                    <a:cubicBezTo>
                      <a:pt x="3985" y="21404"/>
                      <a:pt x="4086" y="21504"/>
                      <a:pt x="4211" y="21504"/>
                    </a:cubicBezTo>
                    <a:cubicBezTo>
                      <a:pt x="4336" y="21504"/>
                      <a:pt x="4437" y="21404"/>
                      <a:pt x="4437" y="21279"/>
                    </a:cubicBezTo>
                    <a:lnTo>
                      <a:pt x="4437" y="15514"/>
                    </a:lnTo>
                    <a:lnTo>
                      <a:pt x="8371" y="11579"/>
                    </a:lnTo>
                    <a:cubicBezTo>
                      <a:pt x="8447" y="11504"/>
                      <a:pt x="8447" y="11429"/>
                      <a:pt x="8371" y="11354"/>
                    </a:cubicBezTo>
                    <a:cubicBezTo>
                      <a:pt x="8321" y="11304"/>
                      <a:pt x="8221" y="11304"/>
                      <a:pt x="8171" y="11354"/>
                    </a:cubicBezTo>
                    <a:lnTo>
                      <a:pt x="4437" y="15063"/>
                    </a:lnTo>
                    <a:lnTo>
                      <a:pt x="4437" y="11680"/>
                    </a:lnTo>
                    <a:lnTo>
                      <a:pt x="8121" y="7995"/>
                    </a:lnTo>
                    <a:cubicBezTo>
                      <a:pt x="8196" y="7920"/>
                      <a:pt x="8196" y="7845"/>
                      <a:pt x="8121" y="7770"/>
                    </a:cubicBezTo>
                    <a:cubicBezTo>
                      <a:pt x="8071" y="7720"/>
                      <a:pt x="7970" y="7720"/>
                      <a:pt x="7920" y="7770"/>
                    </a:cubicBezTo>
                    <a:lnTo>
                      <a:pt x="4437" y="11254"/>
                    </a:lnTo>
                    <a:lnTo>
                      <a:pt x="4437" y="7870"/>
                    </a:lnTo>
                    <a:lnTo>
                      <a:pt x="7394" y="4913"/>
                    </a:lnTo>
                    <a:cubicBezTo>
                      <a:pt x="7469" y="4863"/>
                      <a:pt x="7469" y="4762"/>
                      <a:pt x="7394" y="4712"/>
                    </a:cubicBezTo>
                    <a:cubicBezTo>
                      <a:pt x="7344" y="4637"/>
                      <a:pt x="7244" y="4637"/>
                      <a:pt x="7193" y="4712"/>
                    </a:cubicBezTo>
                    <a:lnTo>
                      <a:pt x="4437" y="7444"/>
                    </a:lnTo>
                    <a:lnTo>
                      <a:pt x="4437" y="4061"/>
                    </a:lnTo>
                    <a:lnTo>
                      <a:pt x="6091" y="2431"/>
                    </a:lnTo>
                    <a:cubicBezTo>
                      <a:pt x="6141" y="2356"/>
                      <a:pt x="6141" y="2256"/>
                      <a:pt x="6091" y="2206"/>
                    </a:cubicBezTo>
                    <a:cubicBezTo>
                      <a:pt x="6041" y="2156"/>
                      <a:pt x="5940" y="2156"/>
                      <a:pt x="5865" y="2206"/>
                    </a:cubicBezTo>
                    <a:lnTo>
                      <a:pt x="4437" y="3634"/>
                    </a:lnTo>
                    <a:lnTo>
                      <a:pt x="4437" y="226"/>
                    </a:lnTo>
                    <a:cubicBezTo>
                      <a:pt x="4437" y="101"/>
                      <a:pt x="4336" y="0"/>
                      <a:pt x="4211" y="0"/>
                    </a:cubicBezTo>
                    <a:cubicBezTo>
                      <a:pt x="4086" y="0"/>
                      <a:pt x="3985" y="101"/>
                      <a:pt x="3985" y="226"/>
                    </a:cubicBezTo>
                    <a:lnTo>
                      <a:pt x="3985" y="3634"/>
                    </a:lnTo>
                    <a:lnTo>
                      <a:pt x="2557" y="2206"/>
                    </a:lnTo>
                    <a:cubicBezTo>
                      <a:pt x="2507" y="2156"/>
                      <a:pt x="2406" y="2156"/>
                      <a:pt x="2356" y="2206"/>
                    </a:cubicBezTo>
                    <a:cubicBezTo>
                      <a:pt x="2281" y="2256"/>
                      <a:pt x="2281" y="2356"/>
                      <a:pt x="2356" y="2431"/>
                    </a:cubicBezTo>
                    <a:lnTo>
                      <a:pt x="3985" y="4061"/>
                    </a:lnTo>
                    <a:lnTo>
                      <a:pt x="3985" y="7444"/>
                    </a:lnTo>
                    <a:lnTo>
                      <a:pt x="1379" y="4787"/>
                    </a:lnTo>
                    <a:cubicBezTo>
                      <a:pt x="1329" y="4737"/>
                      <a:pt x="1229" y="4737"/>
                      <a:pt x="1178" y="4787"/>
                    </a:cubicBezTo>
                    <a:cubicBezTo>
                      <a:pt x="1103" y="4863"/>
                      <a:pt x="1103" y="4963"/>
                      <a:pt x="1178" y="5013"/>
                    </a:cubicBezTo>
                    <a:lnTo>
                      <a:pt x="3985" y="7870"/>
                    </a:lnTo>
                    <a:lnTo>
                      <a:pt x="3985" y="11254"/>
                    </a:lnTo>
                    <a:lnTo>
                      <a:pt x="652" y="7945"/>
                    </a:lnTo>
                    <a:cubicBezTo>
                      <a:pt x="577" y="7870"/>
                      <a:pt x="502" y="7870"/>
                      <a:pt x="427" y="7945"/>
                    </a:cubicBezTo>
                    <a:cubicBezTo>
                      <a:pt x="376" y="7995"/>
                      <a:pt x="376" y="8096"/>
                      <a:pt x="427" y="8146"/>
                    </a:cubicBezTo>
                    <a:lnTo>
                      <a:pt x="3985" y="11680"/>
                    </a:lnTo>
                    <a:lnTo>
                      <a:pt x="3985" y="15063"/>
                    </a:lnTo>
                    <a:lnTo>
                      <a:pt x="276" y="11354"/>
                    </a:lnTo>
                    <a:cubicBezTo>
                      <a:pt x="226" y="11304"/>
                      <a:pt x="126" y="11304"/>
                      <a:pt x="76" y="11354"/>
                    </a:cubicBezTo>
                    <a:cubicBezTo>
                      <a:pt x="0" y="11429"/>
                      <a:pt x="0" y="11504"/>
                      <a:pt x="76" y="11579"/>
                    </a:cubicBezTo>
                    <a:lnTo>
                      <a:pt x="3985" y="15514"/>
                    </a:lnTo>
                    <a:lnTo>
                      <a:pt x="3985" y="21279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162;p33">
                <a:extLst>
                  <a:ext uri="{FF2B5EF4-FFF2-40B4-BE49-F238E27FC236}">
                    <a16:creationId xmlns:a16="http://schemas.microsoft.com/office/drawing/2014/main" id="{1798ED5B-6767-4038-9F2A-269AF6E3C10B}"/>
                  </a:ext>
                </a:extLst>
              </p:cNvPr>
              <p:cNvSpPr/>
              <p:nvPr/>
            </p:nvSpPr>
            <p:spPr>
              <a:xfrm>
                <a:off x="5403083" y="3692909"/>
                <a:ext cx="250487" cy="550784"/>
              </a:xfrm>
              <a:custGeom>
                <a:avLst/>
                <a:gdLst/>
                <a:ahLst/>
                <a:cxnLst/>
                <a:rect l="l" t="t" r="r" b="b"/>
                <a:pathLst>
                  <a:path w="12356" h="27169" extrusionOk="0">
                    <a:moveTo>
                      <a:pt x="5890" y="176"/>
                    </a:moveTo>
                    <a:cubicBezTo>
                      <a:pt x="3985" y="2507"/>
                      <a:pt x="2456" y="6041"/>
                      <a:pt x="1479" y="9249"/>
                    </a:cubicBezTo>
                    <a:cubicBezTo>
                      <a:pt x="702" y="11855"/>
                      <a:pt x="125" y="14788"/>
                      <a:pt x="50" y="17595"/>
                    </a:cubicBezTo>
                    <a:cubicBezTo>
                      <a:pt x="0" y="20026"/>
                      <a:pt x="301" y="22632"/>
                      <a:pt x="1454" y="24537"/>
                    </a:cubicBezTo>
                    <a:cubicBezTo>
                      <a:pt x="2632" y="26492"/>
                      <a:pt x="4361" y="27169"/>
                      <a:pt x="6165" y="27169"/>
                    </a:cubicBezTo>
                    <a:cubicBezTo>
                      <a:pt x="7970" y="27169"/>
                      <a:pt x="9699" y="26492"/>
                      <a:pt x="10877" y="24537"/>
                    </a:cubicBezTo>
                    <a:cubicBezTo>
                      <a:pt x="12055" y="22632"/>
                      <a:pt x="12356" y="20026"/>
                      <a:pt x="12281" y="17595"/>
                    </a:cubicBezTo>
                    <a:cubicBezTo>
                      <a:pt x="12206" y="14788"/>
                      <a:pt x="11629" y="11855"/>
                      <a:pt x="10852" y="9249"/>
                    </a:cubicBezTo>
                    <a:cubicBezTo>
                      <a:pt x="9900" y="6041"/>
                      <a:pt x="8346" y="2507"/>
                      <a:pt x="6441" y="176"/>
                    </a:cubicBezTo>
                    <a:cubicBezTo>
                      <a:pt x="6291" y="1"/>
                      <a:pt x="6065" y="1"/>
                      <a:pt x="5890" y="17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163;p33">
                <a:extLst>
                  <a:ext uri="{FF2B5EF4-FFF2-40B4-BE49-F238E27FC236}">
                    <a16:creationId xmlns:a16="http://schemas.microsoft.com/office/drawing/2014/main" id="{B7D7BA17-F422-425C-8774-336B609512D6}"/>
                  </a:ext>
                </a:extLst>
              </p:cNvPr>
              <p:cNvSpPr/>
              <p:nvPr/>
            </p:nvSpPr>
            <p:spPr>
              <a:xfrm>
                <a:off x="5421370" y="3795554"/>
                <a:ext cx="213409" cy="544175"/>
              </a:xfrm>
              <a:custGeom>
                <a:avLst/>
                <a:gdLst/>
                <a:ahLst/>
                <a:cxnLst/>
                <a:rect l="l" t="t" r="r" b="b"/>
                <a:pathLst>
                  <a:path w="10527" h="26843" extrusionOk="0">
                    <a:moveTo>
                      <a:pt x="4988" y="26542"/>
                    </a:moveTo>
                    <a:cubicBezTo>
                      <a:pt x="4988" y="26717"/>
                      <a:pt x="5113" y="26842"/>
                      <a:pt x="5263" y="26842"/>
                    </a:cubicBezTo>
                    <a:cubicBezTo>
                      <a:pt x="5414" y="26842"/>
                      <a:pt x="5539" y="26717"/>
                      <a:pt x="5539" y="26542"/>
                    </a:cubicBezTo>
                    <a:lnTo>
                      <a:pt x="5539" y="19324"/>
                    </a:lnTo>
                    <a:lnTo>
                      <a:pt x="10451" y="14436"/>
                    </a:lnTo>
                    <a:cubicBezTo>
                      <a:pt x="10527" y="14361"/>
                      <a:pt x="10527" y="14236"/>
                      <a:pt x="10451" y="14161"/>
                    </a:cubicBezTo>
                    <a:cubicBezTo>
                      <a:pt x="10376" y="14086"/>
                      <a:pt x="10251" y="14086"/>
                      <a:pt x="10176" y="14161"/>
                    </a:cubicBezTo>
                    <a:lnTo>
                      <a:pt x="5539" y="18797"/>
                    </a:lnTo>
                    <a:lnTo>
                      <a:pt x="5539" y="14587"/>
                    </a:lnTo>
                    <a:lnTo>
                      <a:pt x="10151" y="9950"/>
                    </a:lnTo>
                    <a:cubicBezTo>
                      <a:pt x="10201" y="9875"/>
                      <a:pt x="10201" y="9775"/>
                      <a:pt x="10151" y="9700"/>
                    </a:cubicBezTo>
                    <a:cubicBezTo>
                      <a:pt x="10076" y="9624"/>
                      <a:pt x="9950" y="9624"/>
                      <a:pt x="9875" y="9700"/>
                    </a:cubicBezTo>
                    <a:lnTo>
                      <a:pt x="5539" y="14035"/>
                    </a:lnTo>
                    <a:lnTo>
                      <a:pt x="5539" y="9825"/>
                    </a:lnTo>
                    <a:lnTo>
                      <a:pt x="9248" y="6141"/>
                    </a:lnTo>
                    <a:cubicBezTo>
                      <a:pt x="9324" y="6065"/>
                      <a:pt x="9324" y="5940"/>
                      <a:pt x="9248" y="5865"/>
                    </a:cubicBezTo>
                    <a:cubicBezTo>
                      <a:pt x="9173" y="5790"/>
                      <a:pt x="9048" y="5790"/>
                      <a:pt x="8973" y="5865"/>
                    </a:cubicBezTo>
                    <a:lnTo>
                      <a:pt x="5539" y="9273"/>
                    </a:lnTo>
                    <a:lnTo>
                      <a:pt x="5539" y="5063"/>
                    </a:lnTo>
                    <a:lnTo>
                      <a:pt x="7594" y="3008"/>
                    </a:lnTo>
                    <a:cubicBezTo>
                      <a:pt x="7670" y="2933"/>
                      <a:pt x="7670" y="2807"/>
                      <a:pt x="7594" y="2757"/>
                    </a:cubicBezTo>
                    <a:cubicBezTo>
                      <a:pt x="7519" y="2682"/>
                      <a:pt x="7394" y="2682"/>
                      <a:pt x="7319" y="2757"/>
                    </a:cubicBezTo>
                    <a:lnTo>
                      <a:pt x="5539" y="4537"/>
                    </a:lnTo>
                    <a:lnTo>
                      <a:pt x="5539" y="276"/>
                    </a:lnTo>
                    <a:cubicBezTo>
                      <a:pt x="5539" y="126"/>
                      <a:pt x="5414" y="0"/>
                      <a:pt x="5263" y="0"/>
                    </a:cubicBezTo>
                    <a:cubicBezTo>
                      <a:pt x="5113" y="0"/>
                      <a:pt x="4988" y="126"/>
                      <a:pt x="4988" y="276"/>
                    </a:cubicBezTo>
                    <a:lnTo>
                      <a:pt x="4988" y="4537"/>
                    </a:lnTo>
                    <a:lnTo>
                      <a:pt x="3208" y="2757"/>
                    </a:lnTo>
                    <a:cubicBezTo>
                      <a:pt x="3133" y="2682"/>
                      <a:pt x="3008" y="2682"/>
                      <a:pt x="2933" y="2757"/>
                    </a:cubicBezTo>
                    <a:cubicBezTo>
                      <a:pt x="2857" y="2807"/>
                      <a:pt x="2857" y="2933"/>
                      <a:pt x="2933" y="3008"/>
                    </a:cubicBezTo>
                    <a:lnTo>
                      <a:pt x="4988" y="5063"/>
                    </a:lnTo>
                    <a:lnTo>
                      <a:pt x="4988" y="9273"/>
                    </a:lnTo>
                    <a:lnTo>
                      <a:pt x="1730" y="5990"/>
                    </a:lnTo>
                    <a:cubicBezTo>
                      <a:pt x="1654" y="5915"/>
                      <a:pt x="1529" y="5915"/>
                      <a:pt x="1454" y="5990"/>
                    </a:cubicBezTo>
                    <a:cubicBezTo>
                      <a:pt x="1379" y="6065"/>
                      <a:pt x="1379" y="6166"/>
                      <a:pt x="1454" y="6241"/>
                    </a:cubicBezTo>
                    <a:lnTo>
                      <a:pt x="4988" y="9825"/>
                    </a:lnTo>
                    <a:lnTo>
                      <a:pt x="4988" y="14035"/>
                    </a:lnTo>
                    <a:lnTo>
                      <a:pt x="802" y="9900"/>
                    </a:lnTo>
                    <a:cubicBezTo>
                      <a:pt x="727" y="9825"/>
                      <a:pt x="602" y="9825"/>
                      <a:pt x="527" y="9900"/>
                    </a:cubicBezTo>
                    <a:cubicBezTo>
                      <a:pt x="451" y="9975"/>
                      <a:pt x="451" y="10101"/>
                      <a:pt x="527" y="10176"/>
                    </a:cubicBezTo>
                    <a:lnTo>
                      <a:pt x="4988" y="14587"/>
                    </a:lnTo>
                    <a:lnTo>
                      <a:pt x="4988" y="18797"/>
                    </a:lnTo>
                    <a:lnTo>
                      <a:pt x="351" y="14161"/>
                    </a:lnTo>
                    <a:cubicBezTo>
                      <a:pt x="276" y="14086"/>
                      <a:pt x="151" y="14086"/>
                      <a:pt x="75" y="14161"/>
                    </a:cubicBezTo>
                    <a:cubicBezTo>
                      <a:pt x="0" y="14236"/>
                      <a:pt x="0" y="14361"/>
                      <a:pt x="75" y="14436"/>
                    </a:cubicBezTo>
                    <a:lnTo>
                      <a:pt x="4988" y="19324"/>
                    </a:lnTo>
                    <a:lnTo>
                      <a:pt x="4988" y="26542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164;p33">
                <a:extLst>
                  <a:ext uri="{FF2B5EF4-FFF2-40B4-BE49-F238E27FC236}">
                    <a16:creationId xmlns:a16="http://schemas.microsoft.com/office/drawing/2014/main" id="{E2DDE936-FB77-47FB-B78B-063E29A6BBB9}"/>
                  </a:ext>
                </a:extLst>
              </p:cNvPr>
              <p:cNvSpPr/>
              <p:nvPr/>
            </p:nvSpPr>
            <p:spPr>
              <a:xfrm>
                <a:off x="3709528" y="3731024"/>
                <a:ext cx="250507" cy="550784"/>
              </a:xfrm>
              <a:custGeom>
                <a:avLst/>
                <a:gdLst/>
                <a:ahLst/>
                <a:cxnLst/>
                <a:rect l="l" t="t" r="r" b="b"/>
                <a:pathLst>
                  <a:path w="12357" h="27169" extrusionOk="0">
                    <a:moveTo>
                      <a:pt x="5916" y="176"/>
                    </a:moveTo>
                    <a:cubicBezTo>
                      <a:pt x="3986" y="2507"/>
                      <a:pt x="2457" y="6040"/>
                      <a:pt x="1479" y="9248"/>
                    </a:cubicBezTo>
                    <a:cubicBezTo>
                      <a:pt x="703" y="11855"/>
                      <a:pt x="126" y="14787"/>
                      <a:pt x="51" y="17619"/>
                    </a:cubicBezTo>
                    <a:cubicBezTo>
                      <a:pt x="1" y="20025"/>
                      <a:pt x="301" y="22632"/>
                      <a:pt x="1454" y="24537"/>
                    </a:cubicBezTo>
                    <a:cubicBezTo>
                      <a:pt x="2632" y="26492"/>
                      <a:pt x="4387" y="27168"/>
                      <a:pt x="6166" y="27168"/>
                    </a:cubicBezTo>
                    <a:cubicBezTo>
                      <a:pt x="7971" y="27168"/>
                      <a:pt x="9700" y="26492"/>
                      <a:pt x="10903" y="24537"/>
                    </a:cubicBezTo>
                    <a:cubicBezTo>
                      <a:pt x="12056" y="22632"/>
                      <a:pt x="12357" y="20025"/>
                      <a:pt x="12282" y="17619"/>
                    </a:cubicBezTo>
                    <a:cubicBezTo>
                      <a:pt x="12206" y="14787"/>
                      <a:pt x="11630" y="11855"/>
                      <a:pt x="10853" y="9248"/>
                    </a:cubicBezTo>
                    <a:cubicBezTo>
                      <a:pt x="9901" y="6040"/>
                      <a:pt x="8372" y="2507"/>
                      <a:pt x="6442" y="176"/>
                    </a:cubicBezTo>
                    <a:cubicBezTo>
                      <a:pt x="6292" y="0"/>
                      <a:pt x="6066" y="0"/>
                      <a:pt x="5916" y="176"/>
                    </a:cubicBez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65;p33">
                <a:extLst>
                  <a:ext uri="{FF2B5EF4-FFF2-40B4-BE49-F238E27FC236}">
                    <a16:creationId xmlns:a16="http://schemas.microsoft.com/office/drawing/2014/main" id="{694A79B0-2A43-4272-B6CB-0B9C2FF0E910}"/>
                  </a:ext>
                </a:extLst>
              </p:cNvPr>
              <p:cNvSpPr/>
              <p:nvPr/>
            </p:nvSpPr>
            <p:spPr>
              <a:xfrm>
                <a:off x="3727835" y="3833649"/>
                <a:ext cx="213409" cy="544195"/>
              </a:xfrm>
              <a:custGeom>
                <a:avLst/>
                <a:gdLst/>
                <a:ahLst/>
                <a:cxnLst/>
                <a:rect l="l" t="t" r="r" b="b"/>
                <a:pathLst>
                  <a:path w="10527" h="26844" extrusionOk="0">
                    <a:moveTo>
                      <a:pt x="4988" y="26568"/>
                    </a:moveTo>
                    <a:cubicBezTo>
                      <a:pt x="4988" y="26718"/>
                      <a:pt x="5113" y="26843"/>
                      <a:pt x="5263" y="26843"/>
                    </a:cubicBezTo>
                    <a:cubicBezTo>
                      <a:pt x="5439" y="26843"/>
                      <a:pt x="5564" y="26718"/>
                      <a:pt x="5564" y="26568"/>
                    </a:cubicBezTo>
                    <a:lnTo>
                      <a:pt x="5564" y="19349"/>
                    </a:lnTo>
                    <a:lnTo>
                      <a:pt x="10451" y="14437"/>
                    </a:lnTo>
                    <a:cubicBezTo>
                      <a:pt x="10526" y="14362"/>
                      <a:pt x="10526" y="14237"/>
                      <a:pt x="10451" y="14161"/>
                    </a:cubicBezTo>
                    <a:cubicBezTo>
                      <a:pt x="10376" y="14086"/>
                      <a:pt x="10251" y="14086"/>
                      <a:pt x="10175" y="14161"/>
                    </a:cubicBezTo>
                    <a:lnTo>
                      <a:pt x="5564" y="18798"/>
                    </a:lnTo>
                    <a:lnTo>
                      <a:pt x="5564" y="14587"/>
                    </a:lnTo>
                    <a:lnTo>
                      <a:pt x="10150" y="9976"/>
                    </a:lnTo>
                    <a:cubicBezTo>
                      <a:pt x="10226" y="9901"/>
                      <a:pt x="10226" y="9775"/>
                      <a:pt x="10150" y="9700"/>
                    </a:cubicBezTo>
                    <a:cubicBezTo>
                      <a:pt x="10075" y="9625"/>
                      <a:pt x="9950" y="9625"/>
                      <a:pt x="9875" y="9700"/>
                    </a:cubicBezTo>
                    <a:lnTo>
                      <a:pt x="5564" y="14036"/>
                    </a:lnTo>
                    <a:lnTo>
                      <a:pt x="5564" y="9826"/>
                    </a:lnTo>
                    <a:lnTo>
                      <a:pt x="9248" y="6141"/>
                    </a:lnTo>
                    <a:cubicBezTo>
                      <a:pt x="9323" y="6066"/>
                      <a:pt x="9323" y="5941"/>
                      <a:pt x="9248" y="5866"/>
                    </a:cubicBezTo>
                    <a:cubicBezTo>
                      <a:pt x="9173" y="5790"/>
                      <a:pt x="9048" y="5790"/>
                      <a:pt x="8972" y="5866"/>
                    </a:cubicBezTo>
                    <a:lnTo>
                      <a:pt x="5564" y="9274"/>
                    </a:lnTo>
                    <a:lnTo>
                      <a:pt x="5564" y="5064"/>
                    </a:lnTo>
                    <a:lnTo>
                      <a:pt x="7594" y="3008"/>
                    </a:lnTo>
                    <a:cubicBezTo>
                      <a:pt x="7669" y="2933"/>
                      <a:pt x="7669" y="2833"/>
                      <a:pt x="7594" y="2758"/>
                    </a:cubicBezTo>
                    <a:cubicBezTo>
                      <a:pt x="7519" y="2683"/>
                      <a:pt x="7419" y="2683"/>
                      <a:pt x="7343" y="2758"/>
                    </a:cubicBezTo>
                    <a:lnTo>
                      <a:pt x="5564" y="4537"/>
                    </a:lnTo>
                    <a:lnTo>
                      <a:pt x="5564" y="277"/>
                    </a:lnTo>
                    <a:cubicBezTo>
                      <a:pt x="5564" y="126"/>
                      <a:pt x="5439" y="1"/>
                      <a:pt x="5263" y="1"/>
                    </a:cubicBezTo>
                    <a:cubicBezTo>
                      <a:pt x="5113" y="1"/>
                      <a:pt x="4988" y="126"/>
                      <a:pt x="4988" y="277"/>
                    </a:cubicBezTo>
                    <a:lnTo>
                      <a:pt x="4988" y="4537"/>
                    </a:lnTo>
                    <a:lnTo>
                      <a:pt x="3208" y="2758"/>
                    </a:lnTo>
                    <a:cubicBezTo>
                      <a:pt x="3133" y="2683"/>
                      <a:pt x="3008" y="2683"/>
                      <a:pt x="2932" y="2758"/>
                    </a:cubicBezTo>
                    <a:cubicBezTo>
                      <a:pt x="2857" y="2833"/>
                      <a:pt x="2857" y="2933"/>
                      <a:pt x="2932" y="3008"/>
                    </a:cubicBezTo>
                    <a:lnTo>
                      <a:pt x="4988" y="5064"/>
                    </a:lnTo>
                    <a:lnTo>
                      <a:pt x="4988" y="9274"/>
                    </a:lnTo>
                    <a:lnTo>
                      <a:pt x="1729" y="5991"/>
                    </a:lnTo>
                    <a:cubicBezTo>
                      <a:pt x="1654" y="5916"/>
                      <a:pt x="1554" y="5916"/>
                      <a:pt x="1479" y="5991"/>
                    </a:cubicBezTo>
                    <a:cubicBezTo>
                      <a:pt x="1404" y="6066"/>
                      <a:pt x="1404" y="6191"/>
                      <a:pt x="1479" y="6242"/>
                    </a:cubicBezTo>
                    <a:lnTo>
                      <a:pt x="4988" y="9826"/>
                    </a:lnTo>
                    <a:lnTo>
                      <a:pt x="4988" y="14036"/>
                    </a:lnTo>
                    <a:lnTo>
                      <a:pt x="802" y="9901"/>
                    </a:lnTo>
                    <a:cubicBezTo>
                      <a:pt x="727" y="9826"/>
                      <a:pt x="627" y="9826"/>
                      <a:pt x="551" y="9901"/>
                    </a:cubicBezTo>
                    <a:cubicBezTo>
                      <a:pt x="476" y="9976"/>
                      <a:pt x="476" y="10101"/>
                      <a:pt x="551" y="10176"/>
                    </a:cubicBezTo>
                    <a:lnTo>
                      <a:pt x="4988" y="14587"/>
                    </a:lnTo>
                    <a:lnTo>
                      <a:pt x="4988" y="18798"/>
                    </a:lnTo>
                    <a:lnTo>
                      <a:pt x="351" y="14161"/>
                    </a:lnTo>
                    <a:cubicBezTo>
                      <a:pt x="276" y="14086"/>
                      <a:pt x="150" y="14086"/>
                      <a:pt x="75" y="14161"/>
                    </a:cubicBezTo>
                    <a:cubicBezTo>
                      <a:pt x="0" y="14237"/>
                      <a:pt x="0" y="14362"/>
                      <a:pt x="75" y="14437"/>
                    </a:cubicBezTo>
                    <a:lnTo>
                      <a:pt x="4988" y="19349"/>
                    </a:lnTo>
                    <a:lnTo>
                      <a:pt x="4988" y="26568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66;p33">
                <a:extLst>
                  <a:ext uri="{FF2B5EF4-FFF2-40B4-BE49-F238E27FC236}">
                    <a16:creationId xmlns:a16="http://schemas.microsoft.com/office/drawing/2014/main" id="{FCC7435B-EA17-4278-A614-E9BEEEE7190E}"/>
                  </a:ext>
                </a:extLst>
              </p:cNvPr>
              <p:cNvSpPr/>
              <p:nvPr/>
            </p:nvSpPr>
            <p:spPr>
              <a:xfrm>
                <a:off x="3914311" y="4210170"/>
                <a:ext cx="1531385" cy="45248"/>
              </a:xfrm>
              <a:custGeom>
                <a:avLst/>
                <a:gdLst/>
                <a:ahLst/>
                <a:cxnLst/>
                <a:rect l="l" t="t" r="r" b="b"/>
                <a:pathLst>
                  <a:path w="75540" h="2232" extrusionOk="0">
                    <a:moveTo>
                      <a:pt x="75539" y="0"/>
                    </a:moveTo>
                    <a:lnTo>
                      <a:pt x="0" y="0"/>
                    </a:lnTo>
                    <a:lnTo>
                      <a:pt x="0" y="2231"/>
                    </a:lnTo>
                    <a:lnTo>
                      <a:pt x="75539" y="2231"/>
                    </a:lnTo>
                    <a:lnTo>
                      <a:pt x="755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67;p33">
                <a:extLst>
                  <a:ext uri="{FF2B5EF4-FFF2-40B4-BE49-F238E27FC236}">
                    <a16:creationId xmlns:a16="http://schemas.microsoft.com/office/drawing/2014/main" id="{E767EAAB-2800-46FB-A65D-E994CAA2BBD3}"/>
                  </a:ext>
                </a:extLst>
              </p:cNvPr>
              <p:cNvSpPr/>
              <p:nvPr/>
            </p:nvSpPr>
            <p:spPr>
              <a:xfrm>
                <a:off x="3883820" y="4255400"/>
                <a:ext cx="1592364" cy="45228"/>
              </a:xfrm>
              <a:custGeom>
                <a:avLst/>
                <a:gdLst/>
                <a:ahLst/>
                <a:cxnLst/>
                <a:rect l="l" t="t" r="r" b="b"/>
                <a:pathLst>
                  <a:path w="78548" h="2231" extrusionOk="0">
                    <a:moveTo>
                      <a:pt x="78547" y="2231"/>
                    </a:moveTo>
                    <a:lnTo>
                      <a:pt x="0" y="2231"/>
                    </a:lnTo>
                    <a:lnTo>
                      <a:pt x="0" y="0"/>
                    </a:lnTo>
                    <a:lnTo>
                      <a:pt x="78547" y="0"/>
                    </a:lnTo>
                    <a:lnTo>
                      <a:pt x="78547" y="223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68;p33">
                <a:extLst>
                  <a:ext uri="{FF2B5EF4-FFF2-40B4-BE49-F238E27FC236}">
                    <a16:creationId xmlns:a16="http://schemas.microsoft.com/office/drawing/2014/main" id="{02AF9718-418A-4F91-BB36-C187282BBDE3}"/>
                  </a:ext>
                </a:extLst>
              </p:cNvPr>
              <p:cNvSpPr/>
              <p:nvPr/>
            </p:nvSpPr>
            <p:spPr>
              <a:xfrm>
                <a:off x="3838589" y="3391096"/>
                <a:ext cx="684420" cy="818543"/>
              </a:xfrm>
              <a:custGeom>
                <a:avLst/>
                <a:gdLst/>
                <a:ahLst/>
                <a:cxnLst/>
                <a:rect l="l" t="t" r="r" b="b"/>
                <a:pathLst>
                  <a:path w="33761" h="40377" extrusionOk="0">
                    <a:moveTo>
                      <a:pt x="1" y="0"/>
                    </a:moveTo>
                    <a:lnTo>
                      <a:pt x="16517" y="0"/>
                    </a:lnTo>
                    <a:lnTo>
                      <a:pt x="33008" y="0"/>
                    </a:lnTo>
                    <a:cubicBezTo>
                      <a:pt x="33134" y="6717"/>
                      <a:pt x="33259" y="13459"/>
                      <a:pt x="33384" y="20201"/>
                    </a:cubicBezTo>
                    <a:cubicBezTo>
                      <a:pt x="33510" y="26918"/>
                      <a:pt x="33635" y="33660"/>
                      <a:pt x="33760" y="40376"/>
                    </a:cubicBezTo>
                    <a:lnTo>
                      <a:pt x="19249" y="40376"/>
                    </a:lnTo>
                    <a:lnTo>
                      <a:pt x="4738" y="40376"/>
                    </a:lnTo>
                    <a:cubicBezTo>
                      <a:pt x="3961" y="33660"/>
                      <a:pt x="3184" y="26918"/>
                      <a:pt x="2382" y="20201"/>
                    </a:cubicBezTo>
                    <a:cubicBezTo>
                      <a:pt x="1605" y="13459"/>
                      <a:pt x="803" y="6717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69;p33">
                <a:extLst>
                  <a:ext uri="{FF2B5EF4-FFF2-40B4-BE49-F238E27FC236}">
                    <a16:creationId xmlns:a16="http://schemas.microsoft.com/office/drawing/2014/main" id="{BC7A21E0-09A3-4029-8F30-0BC3658AE1B2}"/>
                  </a:ext>
                </a:extLst>
              </p:cNvPr>
              <p:cNvSpPr/>
              <p:nvPr/>
            </p:nvSpPr>
            <p:spPr>
              <a:xfrm>
                <a:off x="3808098" y="3304710"/>
                <a:ext cx="491345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262" extrusionOk="0">
                    <a:moveTo>
                      <a:pt x="23710" y="1"/>
                    </a:moveTo>
                    <a:lnTo>
                      <a:pt x="12633" y="1"/>
                    </a:lnTo>
                    <a:lnTo>
                      <a:pt x="1555" y="1"/>
                    </a:lnTo>
                    <a:cubicBezTo>
                      <a:pt x="1029" y="1429"/>
                      <a:pt x="527" y="2833"/>
                      <a:pt x="1" y="4261"/>
                    </a:cubicBezTo>
                    <a:lnTo>
                      <a:pt x="12131" y="4261"/>
                    </a:lnTo>
                    <a:lnTo>
                      <a:pt x="24237" y="4261"/>
                    </a:lnTo>
                    <a:cubicBezTo>
                      <a:pt x="24061" y="2833"/>
                      <a:pt x="23886" y="1429"/>
                      <a:pt x="237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70;p33">
                <a:extLst>
                  <a:ext uri="{FF2B5EF4-FFF2-40B4-BE49-F238E27FC236}">
                    <a16:creationId xmlns:a16="http://schemas.microsoft.com/office/drawing/2014/main" id="{3171F3C9-1E04-457D-934E-E01809279BCD}"/>
                  </a:ext>
                </a:extLst>
              </p:cNvPr>
              <p:cNvSpPr/>
              <p:nvPr/>
            </p:nvSpPr>
            <p:spPr>
              <a:xfrm>
                <a:off x="4825853" y="3391096"/>
                <a:ext cx="695590" cy="818543"/>
              </a:xfrm>
              <a:custGeom>
                <a:avLst/>
                <a:gdLst/>
                <a:ahLst/>
                <a:cxnLst/>
                <a:rect l="l" t="t" r="r" b="b"/>
                <a:pathLst>
                  <a:path w="34312" h="40377" extrusionOk="0">
                    <a:moveTo>
                      <a:pt x="34312" y="0"/>
                    </a:moveTo>
                    <a:lnTo>
                      <a:pt x="17820" y="0"/>
                    </a:lnTo>
                    <a:lnTo>
                      <a:pt x="1304" y="0"/>
                    </a:lnTo>
                    <a:cubicBezTo>
                      <a:pt x="1103" y="6717"/>
                      <a:pt x="878" y="13459"/>
                      <a:pt x="652" y="20201"/>
                    </a:cubicBezTo>
                    <a:cubicBezTo>
                      <a:pt x="427" y="26918"/>
                      <a:pt x="226" y="33660"/>
                      <a:pt x="1" y="40376"/>
                    </a:cubicBezTo>
                    <a:lnTo>
                      <a:pt x="14512" y="40376"/>
                    </a:lnTo>
                    <a:lnTo>
                      <a:pt x="28998" y="40376"/>
                    </a:lnTo>
                    <a:cubicBezTo>
                      <a:pt x="29876" y="33660"/>
                      <a:pt x="30778" y="26918"/>
                      <a:pt x="31655" y="20201"/>
                    </a:cubicBezTo>
                    <a:cubicBezTo>
                      <a:pt x="32532" y="13459"/>
                      <a:pt x="33409" y="6717"/>
                      <a:pt x="343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71;p33">
                <a:extLst>
                  <a:ext uri="{FF2B5EF4-FFF2-40B4-BE49-F238E27FC236}">
                    <a16:creationId xmlns:a16="http://schemas.microsoft.com/office/drawing/2014/main" id="{79B38150-7A09-4E80-B733-96769485C58F}"/>
                  </a:ext>
                </a:extLst>
              </p:cNvPr>
              <p:cNvSpPr/>
              <p:nvPr/>
            </p:nvSpPr>
            <p:spPr>
              <a:xfrm>
                <a:off x="5060601" y="3304710"/>
                <a:ext cx="490838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24212" h="4262" extrusionOk="0">
                    <a:moveTo>
                      <a:pt x="627" y="1"/>
                    </a:moveTo>
                    <a:lnTo>
                      <a:pt x="11705" y="1"/>
                    </a:lnTo>
                    <a:lnTo>
                      <a:pt x="22758" y="1"/>
                    </a:lnTo>
                    <a:cubicBezTo>
                      <a:pt x="23259" y="1429"/>
                      <a:pt x="23735" y="2833"/>
                      <a:pt x="24211" y="4261"/>
                    </a:cubicBezTo>
                    <a:lnTo>
                      <a:pt x="12131" y="4261"/>
                    </a:lnTo>
                    <a:lnTo>
                      <a:pt x="1" y="4261"/>
                    </a:lnTo>
                    <a:cubicBezTo>
                      <a:pt x="201" y="2833"/>
                      <a:pt x="402" y="1429"/>
                      <a:pt x="627" y="1"/>
                    </a:cubicBezTo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72;p33">
                <a:extLst>
                  <a:ext uri="{FF2B5EF4-FFF2-40B4-BE49-F238E27FC236}">
                    <a16:creationId xmlns:a16="http://schemas.microsoft.com/office/drawing/2014/main" id="{D0AD7FA1-988E-4016-B74B-ECB47DB6F7DD}"/>
                  </a:ext>
                </a:extLst>
              </p:cNvPr>
              <p:cNvSpPr/>
              <p:nvPr/>
            </p:nvSpPr>
            <p:spPr>
              <a:xfrm>
                <a:off x="5070251" y="3450031"/>
                <a:ext cx="403950" cy="734209"/>
              </a:xfrm>
              <a:custGeom>
                <a:avLst/>
                <a:gdLst/>
                <a:ahLst/>
                <a:cxnLst/>
                <a:rect l="l" t="t" r="r" b="b"/>
                <a:pathLst>
                  <a:path w="19926" h="36217" extrusionOk="0">
                    <a:moveTo>
                      <a:pt x="14161" y="7394"/>
                    </a:moveTo>
                    <a:lnTo>
                      <a:pt x="14161" y="7444"/>
                    </a:lnTo>
                    <a:cubicBezTo>
                      <a:pt x="14036" y="8447"/>
                      <a:pt x="13936" y="9474"/>
                      <a:pt x="13811" y="10477"/>
                    </a:cubicBezTo>
                    <a:lnTo>
                      <a:pt x="13785" y="10803"/>
                    </a:lnTo>
                    <a:lnTo>
                      <a:pt x="14111" y="10803"/>
                    </a:lnTo>
                    <a:lnTo>
                      <a:pt x="16066" y="10803"/>
                    </a:lnTo>
                    <a:lnTo>
                      <a:pt x="16342" y="10803"/>
                    </a:lnTo>
                    <a:lnTo>
                      <a:pt x="18322" y="10803"/>
                    </a:lnTo>
                    <a:lnTo>
                      <a:pt x="18572" y="10803"/>
                    </a:lnTo>
                    <a:lnTo>
                      <a:pt x="18623" y="10552"/>
                    </a:lnTo>
                    <a:cubicBezTo>
                      <a:pt x="18723" y="9524"/>
                      <a:pt x="18848" y="8522"/>
                      <a:pt x="18999" y="7494"/>
                    </a:cubicBezTo>
                    <a:lnTo>
                      <a:pt x="18999" y="7394"/>
                    </a:lnTo>
                    <a:lnTo>
                      <a:pt x="18999" y="7394"/>
                    </a:lnTo>
                    <a:lnTo>
                      <a:pt x="19049" y="7143"/>
                    </a:lnTo>
                    <a:cubicBezTo>
                      <a:pt x="19174" y="6016"/>
                      <a:pt x="19299" y="4863"/>
                      <a:pt x="19450" y="3735"/>
                    </a:cubicBezTo>
                    <a:lnTo>
                      <a:pt x="19475" y="3635"/>
                    </a:lnTo>
                    <a:lnTo>
                      <a:pt x="19475" y="3635"/>
                    </a:lnTo>
                    <a:lnTo>
                      <a:pt x="19500" y="3384"/>
                    </a:lnTo>
                    <a:cubicBezTo>
                      <a:pt x="19625" y="2356"/>
                      <a:pt x="19750" y="1354"/>
                      <a:pt x="19876" y="326"/>
                    </a:cubicBezTo>
                    <a:lnTo>
                      <a:pt x="19926" y="1"/>
                    </a:lnTo>
                    <a:lnTo>
                      <a:pt x="19575" y="1"/>
                    </a:lnTo>
                    <a:lnTo>
                      <a:pt x="17545" y="1"/>
                    </a:lnTo>
                    <a:lnTo>
                      <a:pt x="17269" y="1"/>
                    </a:lnTo>
                    <a:lnTo>
                      <a:pt x="15239" y="1"/>
                    </a:lnTo>
                    <a:lnTo>
                      <a:pt x="14988" y="1"/>
                    </a:lnTo>
                    <a:lnTo>
                      <a:pt x="14963" y="251"/>
                    </a:lnTo>
                    <a:cubicBezTo>
                      <a:pt x="14838" y="1279"/>
                      <a:pt x="14738" y="2281"/>
                      <a:pt x="14613" y="3309"/>
                    </a:cubicBezTo>
                    <a:lnTo>
                      <a:pt x="14587" y="3635"/>
                    </a:lnTo>
                    <a:lnTo>
                      <a:pt x="14587" y="3635"/>
                    </a:lnTo>
                    <a:lnTo>
                      <a:pt x="14587" y="3660"/>
                    </a:lnTo>
                    <a:cubicBezTo>
                      <a:pt x="14437" y="4788"/>
                      <a:pt x="14312" y="5940"/>
                      <a:pt x="14186" y="7068"/>
                    </a:cubicBezTo>
                    <a:lnTo>
                      <a:pt x="14161" y="7394"/>
                    </a:lnTo>
                    <a:close/>
                    <a:moveTo>
                      <a:pt x="8247" y="7168"/>
                    </a:moveTo>
                    <a:lnTo>
                      <a:pt x="8272" y="7068"/>
                    </a:lnTo>
                    <a:cubicBezTo>
                      <a:pt x="8372" y="5940"/>
                      <a:pt x="8472" y="4813"/>
                      <a:pt x="8572" y="3685"/>
                    </a:cubicBezTo>
                    <a:lnTo>
                      <a:pt x="8597" y="3409"/>
                    </a:lnTo>
                    <a:lnTo>
                      <a:pt x="8597" y="3409"/>
                    </a:lnTo>
                    <a:lnTo>
                      <a:pt x="8597" y="3309"/>
                    </a:lnTo>
                    <a:cubicBezTo>
                      <a:pt x="8698" y="2306"/>
                      <a:pt x="8798" y="1279"/>
                      <a:pt x="8898" y="276"/>
                    </a:cubicBezTo>
                    <a:lnTo>
                      <a:pt x="8923" y="1"/>
                    </a:lnTo>
                    <a:lnTo>
                      <a:pt x="9174" y="1"/>
                    </a:lnTo>
                    <a:lnTo>
                      <a:pt x="11229" y="1"/>
                    </a:lnTo>
                    <a:lnTo>
                      <a:pt x="11505" y="1"/>
                    </a:lnTo>
                    <a:lnTo>
                      <a:pt x="13535" y="1"/>
                    </a:lnTo>
                    <a:lnTo>
                      <a:pt x="13861" y="1"/>
                    </a:lnTo>
                    <a:lnTo>
                      <a:pt x="13811" y="326"/>
                    </a:lnTo>
                    <a:cubicBezTo>
                      <a:pt x="13710" y="1354"/>
                      <a:pt x="13610" y="2356"/>
                      <a:pt x="13510" y="3384"/>
                    </a:cubicBezTo>
                    <a:lnTo>
                      <a:pt x="13510" y="3409"/>
                    </a:lnTo>
                    <a:lnTo>
                      <a:pt x="13510" y="3409"/>
                    </a:lnTo>
                    <a:lnTo>
                      <a:pt x="13460" y="3735"/>
                    </a:lnTo>
                    <a:cubicBezTo>
                      <a:pt x="13334" y="4863"/>
                      <a:pt x="13209" y="5991"/>
                      <a:pt x="13109" y="7143"/>
                    </a:cubicBezTo>
                    <a:lnTo>
                      <a:pt x="13109" y="7168"/>
                    </a:lnTo>
                    <a:lnTo>
                      <a:pt x="13109" y="7168"/>
                    </a:lnTo>
                    <a:lnTo>
                      <a:pt x="13084" y="7319"/>
                    </a:lnTo>
                    <a:lnTo>
                      <a:pt x="13084" y="7394"/>
                    </a:lnTo>
                    <a:lnTo>
                      <a:pt x="13084" y="7394"/>
                    </a:lnTo>
                    <a:lnTo>
                      <a:pt x="13059" y="7494"/>
                    </a:lnTo>
                    <a:cubicBezTo>
                      <a:pt x="12958" y="8522"/>
                      <a:pt x="12833" y="9524"/>
                      <a:pt x="12758" y="10552"/>
                    </a:cubicBezTo>
                    <a:lnTo>
                      <a:pt x="12733" y="10803"/>
                    </a:lnTo>
                    <a:lnTo>
                      <a:pt x="12457" y="10803"/>
                    </a:lnTo>
                    <a:lnTo>
                      <a:pt x="10477" y="10803"/>
                    </a:lnTo>
                    <a:lnTo>
                      <a:pt x="10201" y="10803"/>
                    </a:lnTo>
                    <a:lnTo>
                      <a:pt x="8222" y="10803"/>
                    </a:lnTo>
                    <a:lnTo>
                      <a:pt x="7921" y="10803"/>
                    </a:lnTo>
                    <a:lnTo>
                      <a:pt x="7946" y="10477"/>
                    </a:lnTo>
                    <a:cubicBezTo>
                      <a:pt x="8021" y="9474"/>
                      <a:pt x="8121" y="8447"/>
                      <a:pt x="8222" y="7444"/>
                    </a:cubicBezTo>
                    <a:lnTo>
                      <a:pt x="8247" y="7168"/>
                    </a:lnTo>
                    <a:close/>
                    <a:moveTo>
                      <a:pt x="2181" y="7168"/>
                    </a:moveTo>
                    <a:lnTo>
                      <a:pt x="2181" y="7093"/>
                    </a:lnTo>
                    <a:cubicBezTo>
                      <a:pt x="2257" y="5940"/>
                      <a:pt x="2332" y="4813"/>
                      <a:pt x="2432" y="3685"/>
                    </a:cubicBezTo>
                    <a:lnTo>
                      <a:pt x="2432" y="3635"/>
                    </a:lnTo>
                    <a:lnTo>
                      <a:pt x="2432" y="3635"/>
                    </a:lnTo>
                    <a:lnTo>
                      <a:pt x="2457" y="3309"/>
                    </a:lnTo>
                    <a:cubicBezTo>
                      <a:pt x="2532" y="2306"/>
                      <a:pt x="2607" y="1279"/>
                      <a:pt x="2683" y="276"/>
                    </a:cubicBezTo>
                    <a:lnTo>
                      <a:pt x="2708" y="1"/>
                    </a:lnTo>
                    <a:lnTo>
                      <a:pt x="2983" y="1"/>
                    </a:lnTo>
                    <a:lnTo>
                      <a:pt x="5013" y="1"/>
                    </a:lnTo>
                    <a:lnTo>
                      <a:pt x="5289" y="1"/>
                    </a:lnTo>
                    <a:lnTo>
                      <a:pt x="7319" y="1"/>
                    </a:lnTo>
                    <a:lnTo>
                      <a:pt x="7645" y="1"/>
                    </a:lnTo>
                    <a:lnTo>
                      <a:pt x="7620" y="326"/>
                    </a:lnTo>
                    <a:cubicBezTo>
                      <a:pt x="7520" y="1329"/>
                      <a:pt x="7445" y="2356"/>
                      <a:pt x="7344" y="3359"/>
                    </a:cubicBezTo>
                    <a:lnTo>
                      <a:pt x="7344" y="3409"/>
                    </a:lnTo>
                    <a:lnTo>
                      <a:pt x="7344" y="3409"/>
                    </a:lnTo>
                    <a:lnTo>
                      <a:pt x="7319" y="3735"/>
                    </a:lnTo>
                    <a:cubicBezTo>
                      <a:pt x="7219" y="4863"/>
                      <a:pt x="7119" y="5991"/>
                      <a:pt x="7018" y="7118"/>
                    </a:cubicBezTo>
                    <a:lnTo>
                      <a:pt x="7018" y="7168"/>
                    </a:lnTo>
                    <a:lnTo>
                      <a:pt x="7018" y="7168"/>
                    </a:lnTo>
                    <a:lnTo>
                      <a:pt x="6993" y="7494"/>
                    </a:lnTo>
                    <a:cubicBezTo>
                      <a:pt x="6893" y="8497"/>
                      <a:pt x="6818" y="9524"/>
                      <a:pt x="6718" y="10527"/>
                    </a:cubicBezTo>
                    <a:lnTo>
                      <a:pt x="6693" y="10803"/>
                    </a:lnTo>
                    <a:lnTo>
                      <a:pt x="6417" y="10803"/>
                    </a:lnTo>
                    <a:lnTo>
                      <a:pt x="4462" y="10803"/>
                    </a:lnTo>
                    <a:lnTo>
                      <a:pt x="4186" y="10803"/>
                    </a:lnTo>
                    <a:lnTo>
                      <a:pt x="2206" y="10803"/>
                    </a:lnTo>
                    <a:lnTo>
                      <a:pt x="1906" y="10803"/>
                    </a:lnTo>
                    <a:lnTo>
                      <a:pt x="1931" y="10502"/>
                    </a:lnTo>
                    <a:cubicBezTo>
                      <a:pt x="2006" y="9474"/>
                      <a:pt x="2081" y="8447"/>
                      <a:pt x="2156" y="7444"/>
                    </a:cubicBezTo>
                    <a:lnTo>
                      <a:pt x="2156" y="7168"/>
                    </a:lnTo>
                    <a:close/>
                    <a:moveTo>
                      <a:pt x="1204" y="20201"/>
                    </a:moveTo>
                    <a:lnTo>
                      <a:pt x="1204" y="20201"/>
                    </a:lnTo>
                    <a:lnTo>
                      <a:pt x="1229" y="19900"/>
                    </a:lnTo>
                    <a:cubicBezTo>
                      <a:pt x="1304" y="18748"/>
                      <a:pt x="1404" y="17620"/>
                      <a:pt x="1480" y="16492"/>
                    </a:cubicBezTo>
                    <a:lnTo>
                      <a:pt x="1480" y="16442"/>
                    </a:lnTo>
                    <a:lnTo>
                      <a:pt x="1480" y="16442"/>
                    </a:lnTo>
                    <a:lnTo>
                      <a:pt x="1505" y="16116"/>
                    </a:lnTo>
                    <a:cubicBezTo>
                      <a:pt x="1580" y="15113"/>
                      <a:pt x="1655" y="14086"/>
                      <a:pt x="1730" y="13083"/>
                    </a:cubicBezTo>
                    <a:lnTo>
                      <a:pt x="1755" y="12808"/>
                    </a:lnTo>
                    <a:lnTo>
                      <a:pt x="2031" y="12808"/>
                    </a:lnTo>
                    <a:lnTo>
                      <a:pt x="3986" y="12808"/>
                    </a:lnTo>
                    <a:lnTo>
                      <a:pt x="4262" y="12808"/>
                    </a:lnTo>
                    <a:lnTo>
                      <a:pt x="6191" y="12808"/>
                    </a:lnTo>
                    <a:lnTo>
                      <a:pt x="6517" y="12808"/>
                    </a:lnTo>
                    <a:lnTo>
                      <a:pt x="6492" y="13133"/>
                    </a:lnTo>
                    <a:cubicBezTo>
                      <a:pt x="6392" y="14136"/>
                      <a:pt x="6317" y="15164"/>
                      <a:pt x="6216" y="16166"/>
                    </a:cubicBezTo>
                    <a:lnTo>
                      <a:pt x="6216" y="16216"/>
                    </a:lnTo>
                    <a:lnTo>
                      <a:pt x="6216" y="16216"/>
                    </a:lnTo>
                    <a:lnTo>
                      <a:pt x="6191" y="16542"/>
                    </a:lnTo>
                    <a:cubicBezTo>
                      <a:pt x="6091" y="17670"/>
                      <a:pt x="5991" y="18798"/>
                      <a:pt x="5891" y="19951"/>
                    </a:cubicBezTo>
                    <a:lnTo>
                      <a:pt x="5891" y="19976"/>
                    </a:lnTo>
                    <a:lnTo>
                      <a:pt x="5891" y="19976"/>
                    </a:lnTo>
                    <a:lnTo>
                      <a:pt x="5866" y="20301"/>
                    </a:lnTo>
                    <a:cubicBezTo>
                      <a:pt x="5790" y="21304"/>
                      <a:pt x="5690" y="22331"/>
                      <a:pt x="5590" y="23334"/>
                    </a:cubicBezTo>
                    <a:lnTo>
                      <a:pt x="5590" y="23610"/>
                    </a:lnTo>
                    <a:lnTo>
                      <a:pt x="5314" y="23610"/>
                    </a:lnTo>
                    <a:lnTo>
                      <a:pt x="3435" y="23610"/>
                    </a:lnTo>
                    <a:lnTo>
                      <a:pt x="3159" y="23610"/>
                    </a:lnTo>
                    <a:lnTo>
                      <a:pt x="1254" y="23610"/>
                    </a:lnTo>
                    <a:lnTo>
                      <a:pt x="953" y="23610"/>
                    </a:lnTo>
                    <a:lnTo>
                      <a:pt x="978" y="23309"/>
                    </a:lnTo>
                    <a:cubicBezTo>
                      <a:pt x="1054" y="22281"/>
                      <a:pt x="1129" y="21254"/>
                      <a:pt x="1204" y="20251"/>
                    </a:cubicBezTo>
                    <a:close/>
                    <a:moveTo>
                      <a:pt x="7044" y="20201"/>
                    </a:moveTo>
                    <a:lnTo>
                      <a:pt x="7044" y="20251"/>
                    </a:lnTo>
                    <a:cubicBezTo>
                      <a:pt x="6943" y="21254"/>
                      <a:pt x="6843" y="22281"/>
                      <a:pt x="6743" y="23284"/>
                    </a:cubicBezTo>
                    <a:lnTo>
                      <a:pt x="6718" y="23610"/>
                    </a:lnTo>
                    <a:lnTo>
                      <a:pt x="7044" y="23610"/>
                    </a:lnTo>
                    <a:lnTo>
                      <a:pt x="8948" y="23610"/>
                    </a:lnTo>
                    <a:lnTo>
                      <a:pt x="9224" y="23610"/>
                    </a:lnTo>
                    <a:lnTo>
                      <a:pt x="11079" y="23610"/>
                    </a:lnTo>
                    <a:lnTo>
                      <a:pt x="11354" y="23610"/>
                    </a:lnTo>
                    <a:lnTo>
                      <a:pt x="11379" y="23359"/>
                    </a:lnTo>
                    <a:cubicBezTo>
                      <a:pt x="11480" y="22331"/>
                      <a:pt x="11605" y="21329"/>
                      <a:pt x="11705" y="20301"/>
                    </a:cubicBezTo>
                    <a:lnTo>
                      <a:pt x="11730" y="20201"/>
                    </a:lnTo>
                    <a:lnTo>
                      <a:pt x="11730" y="20201"/>
                    </a:lnTo>
                    <a:lnTo>
                      <a:pt x="11730" y="20126"/>
                    </a:lnTo>
                    <a:lnTo>
                      <a:pt x="11755" y="19976"/>
                    </a:lnTo>
                    <a:lnTo>
                      <a:pt x="11755" y="19976"/>
                    </a:lnTo>
                    <a:lnTo>
                      <a:pt x="11755" y="19951"/>
                    </a:lnTo>
                    <a:cubicBezTo>
                      <a:pt x="11856" y="18798"/>
                      <a:pt x="11981" y="17670"/>
                      <a:pt x="12106" y="16542"/>
                    </a:cubicBezTo>
                    <a:lnTo>
                      <a:pt x="12106" y="16442"/>
                    </a:lnTo>
                    <a:lnTo>
                      <a:pt x="12106" y="16442"/>
                    </a:lnTo>
                    <a:lnTo>
                      <a:pt x="12131" y="16316"/>
                    </a:lnTo>
                    <a:lnTo>
                      <a:pt x="12131" y="16216"/>
                    </a:lnTo>
                    <a:lnTo>
                      <a:pt x="12131" y="16216"/>
                    </a:lnTo>
                    <a:lnTo>
                      <a:pt x="12156" y="16191"/>
                    </a:lnTo>
                    <a:cubicBezTo>
                      <a:pt x="12257" y="15164"/>
                      <a:pt x="12357" y="14161"/>
                      <a:pt x="12457" y="13133"/>
                    </a:cubicBezTo>
                    <a:lnTo>
                      <a:pt x="12507" y="12808"/>
                    </a:lnTo>
                    <a:lnTo>
                      <a:pt x="12181" y="12808"/>
                    </a:lnTo>
                    <a:lnTo>
                      <a:pt x="10227" y="12808"/>
                    </a:lnTo>
                    <a:lnTo>
                      <a:pt x="9951" y="12808"/>
                    </a:lnTo>
                    <a:lnTo>
                      <a:pt x="7996" y="12808"/>
                    </a:lnTo>
                    <a:lnTo>
                      <a:pt x="7720" y="12808"/>
                    </a:lnTo>
                    <a:lnTo>
                      <a:pt x="7695" y="13083"/>
                    </a:lnTo>
                    <a:cubicBezTo>
                      <a:pt x="7620" y="14086"/>
                      <a:pt x="7520" y="15113"/>
                      <a:pt x="7419" y="16116"/>
                    </a:cubicBezTo>
                    <a:lnTo>
                      <a:pt x="7369" y="16442"/>
                    </a:lnTo>
                    <a:lnTo>
                      <a:pt x="7394" y="16442"/>
                    </a:lnTo>
                    <a:lnTo>
                      <a:pt x="7394" y="16492"/>
                    </a:lnTo>
                    <a:cubicBezTo>
                      <a:pt x="7269" y="17620"/>
                      <a:pt x="7169" y="18748"/>
                      <a:pt x="7069" y="19900"/>
                    </a:cubicBezTo>
                    <a:lnTo>
                      <a:pt x="7044" y="20201"/>
                    </a:lnTo>
                    <a:close/>
                    <a:moveTo>
                      <a:pt x="12733" y="20201"/>
                    </a:moveTo>
                    <a:lnTo>
                      <a:pt x="12733" y="20201"/>
                    </a:lnTo>
                    <a:lnTo>
                      <a:pt x="12758" y="19875"/>
                    </a:lnTo>
                    <a:cubicBezTo>
                      <a:pt x="12883" y="18748"/>
                      <a:pt x="13034" y="17620"/>
                      <a:pt x="13134" y="16467"/>
                    </a:cubicBezTo>
                    <a:lnTo>
                      <a:pt x="13159" y="16442"/>
                    </a:lnTo>
                    <a:lnTo>
                      <a:pt x="13134" y="16442"/>
                    </a:lnTo>
                    <a:lnTo>
                      <a:pt x="13184" y="16116"/>
                    </a:lnTo>
                    <a:cubicBezTo>
                      <a:pt x="13309" y="15113"/>
                      <a:pt x="13409" y="14086"/>
                      <a:pt x="13510" y="13083"/>
                    </a:cubicBezTo>
                    <a:lnTo>
                      <a:pt x="13560" y="12808"/>
                    </a:lnTo>
                    <a:lnTo>
                      <a:pt x="13811" y="12808"/>
                    </a:lnTo>
                    <a:lnTo>
                      <a:pt x="15765" y="12808"/>
                    </a:lnTo>
                    <a:lnTo>
                      <a:pt x="16041" y="12808"/>
                    </a:lnTo>
                    <a:lnTo>
                      <a:pt x="17996" y="12808"/>
                    </a:lnTo>
                    <a:lnTo>
                      <a:pt x="18322" y="12808"/>
                    </a:lnTo>
                    <a:lnTo>
                      <a:pt x="18272" y="13133"/>
                    </a:lnTo>
                    <a:cubicBezTo>
                      <a:pt x="18171" y="14161"/>
                      <a:pt x="18046" y="15164"/>
                      <a:pt x="17896" y="16191"/>
                    </a:cubicBezTo>
                    <a:lnTo>
                      <a:pt x="17871" y="16442"/>
                    </a:lnTo>
                    <a:lnTo>
                      <a:pt x="17871" y="16442"/>
                    </a:lnTo>
                    <a:lnTo>
                      <a:pt x="17846" y="16542"/>
                    </a:lnTo>
                    <a:cubicBezTo>
                      <a:pt x="17720" y="17670"/>
                      <a:pt x="17570" y="18823"/>
                      <a:pt x="17445" y="19951"/>
                    </a:cubicBezTo>
                    <a:lnTo>
                      <a:pt x="17420" y="20201"/>
                    </a:lnTo>
                    <a:lnTo>
                      <a:pt x="17420" y="20201"/>
                    </a:lnTo>
                    <a:lnTo>
                      <a:pt x="17394" y="20301"/>
                    </a:lnTo>
                    <a:cubicBezTo>
                      <a:pt x="17269" y="21329"/>
                      <a:pt x="17144" y="22331"/>
                      <a:pt x="17019" y="23359"/>
                    </a:cubicBezTo>
                    <a:lnTo>
                      <a:pt x="16993" y="23610"/>
                    </a:lnTo>
                    <a:lnTo>
                      <a:pt x="16718" y="23610"/>
                    </a:lnTo>
                    <a:lnTo>
                      <a:pt x="14838" y="23610"/>
                    </a:lnTo>
                    <a:lnTo>
                      <a:pt x="14587" y="23610"/>
                    </a:lnTo>
                    <a:lnTo>
                      <a:pt x="12683" y="23610"/>
                    </a:lnTo>
                    <a:lnTo>
                      <a:pt x="12357" y="23610"/>
                    </a:lnTo>
                    <a:lnTo>
                      <a:pt x="12382" y="23284"/>
                    </a:lnTo>
                    <a:cubicBezTo>
                      <a:pt x="12507" y="22281"/>
                      <a:pt x="12607" y="21254"/>
                      <a:pt x="12733" y="20251"/>
                    </a:cubicBezTo>
                    <a:close/>
                    <a:moveTo>
                      <a:pt x="11329" y="32808"/>
                    </a:moveTo>
                    <a:lnTo>
                      <a:pt x="11329" y="32833"/>
                    </a:lnTo>
                    <a:cubicBezTo>
                      <a:pt x="11204" y="33860"/>
                      <a:pt x="11104" y="34863"/>
                      <a:pt x="10978" y="35890"/>
                    </a:cubicBezTo>
                    <a:lnTo>
                      <a:pt x="10953" y="36216"/>
                    </a:lnTo>
                    <a:lnTo>
                      <a:pt x="11279" y="36216"/>
                    </a:lnTo>
                    <a:lnTo>
                      <a:pt x="13109" y="36216"/>
                    </a:lnTo>
                    <a:lnTo>
                      <a:pt x="13359" y="36216"/>
                    </a:lnTo>
                    <a:lnTo>
                      <a:pt x="15164" y="36216"/>
                    </a:lnTo>
                    <a:lnTo>
                      <a:pt x="15415" y="36216"/>
                    </a:lnTo>
                    <a:lnTo>
                      <a:pt x="15465" y="35966"/>
                    </a:lnTo>
                    <a:cubicBezTo>
                      <a:pt x="15565" y="34938"/>
                      <a:pt x="15690" y="33936"/>
                      <a:pt x="15841" y="32908"/>
                    </a:cubicBezTo>
                    <a:lnTo>
                      <a:pt x="15866" y="32582"/>
                    </a:lnTo>
                    <a:lnTo>
                      <a:pt x="15866" y="32582"/>
                    </a:lnTo>
                    <a:lnTo>
                      <a:pt x="15866" y="32557"/>
                    </a:lnTo>
                    <a:cubicBezTo>
                      <a:pt x="16016" y="31429"/>
                      <a:pt x="16141" y="30276"/>
                      <a:pt x="16292" y="29149"/>
                    </a:cubicBezTo>
                    <a:lnTo>
                      <a:pt x="16317" y="29048"/>
                    </a:lnTo>
                    <a:lnTo>
                      <a:pt x="16317" y="29048"/>
                    </a:lnTo>
                    <a:lnTo>
                      <a:pt x="16342" y="28798"/>
                    </a:lnTo>
                    <a:cubicBezTo>
                      <a:pt x="16467" y="27770"/>
                      <a:pt x="16592" y="26743"/>
                      <a:pt x="16718" y="25740"/>
                    </a:cubicBezTo>
                    <a:lnTo>
                      <a:pt x="16768" y="25414"/>
                    </a:lnTo>
                    <a:lnTo>
                      <a:pt x="16417" y="25414"/>
                    </a:lnTo>
                    <a:lnTo>
                      <a:pt x="14537" y="25414"/>
                    </a:lnTo>
                    <a:lnTo>
                      <a:pt x="14287" y="25414"/>
                    </a:lnTo>
                    <a:lnTo>
                      <a:pt x="12407" y="25414"/>
                    </a:lnTo>
                    <a:lnTo>
                      <a:pt x="12156" y="25414"/>
                    </a:lnTo>
                    <a:lnTo>
                      <a:pt x="12131" y="25665"/>
                    </a:lnTo>
                    <a:cubicBezTo>
                      <a:pt x="12006" y="26692"/>
                      <a:pt x="11906" y="27695"/>
                      <a:pt x="11780" y="28722"/>
                    </a:cubicBezTo>
                    <a:lnTo>
                      <a:pt x="11755" y="29048"/>
                    </a:lnTo>
                    <a:lnTo>
                      <a:pt x="11755" y="29048"/>
                    </a:lnTo>
                    <a:lnTo>
                      <a:pt x="11755" y="29073"/>
                    </a:lnTo>
                    <a:cubicBezTo>
                      <a:pt x="11605" y="30201"/>
                      <a:pt x="11505" y="31354"/>
                      <a:pt x="11354" y="32482"/>
                    </a:cubicBezTo>
                    <a:lnTo>
                      <a:pt x="11329" y="32808"/>
                    </a:lnTo>
                    <a:close/>
                    <a:moveTo>
                      <a:pt x="5866" y="32808"/>
                    </a:moveTo>
                    <a:lnTo>
                      <a:pt x="5866" y="32808"/>
                    </a:lnTo>
                    <a:lnTo>
                      <a:pt x="5891" y="32482"/>
                    </a:lnTo>
                    <a:cubicBezTo>
                      <a:pt x="6016" y="31354"/>
                      <a:pt x="6116" y="30226"/>
                      <a:pt x="6216" y="29073"/>
                    </a:cubicBezTo>
                    <a:lnTo>
                      <a:pt x="6216" y="29048"/>
                    </a:lnTo>
                    <a:lnTo>
                      <a:pt x="6216" y="29048"/>
                    </a:lnTo>
                    <a:lnTo>
                      <a:pt x="6242" y="28722"/>
                    </a:lnTo>
                    <a:cubicBezTo>
                      <a:pt x="6342" y="27720"/>
                      <a:pt x="6442" y="26692"/>
                      <a:pt x="6517" y="25690"/>
                    </a:cubicBezTo>
                    <a:lnTo>
                      <a:pt x="6542" y="25414"/>
                    </a:lnTo>
                    <a:lnTo>
                      <a:pt x="6818" y="25414"/>
                    </a:lnTo>
                    <a:lnTo>
                      <a:pt x="8698" y="25414"/>
                    </a:lnTo>
                    <a:lnTo>
                      <a:pt x="8948" y="25414"/>
                    </a:lnTo>
                    <a:lnTo>
                      <a:pt x="10828" y="25414"/>
                    </a:lnTo>
                    <a:lnTo>
                      <a:pt x="11154" y="25414"/>
                    </a:lnTo>
                    <a:lnTo>
                      <a:pt x="11129" y="25740"/>
                    </a:lnTo>
                    <a:cubicBezTo>
                      <a:pt x="11029" y="26743"/>
                      <a:pt x="10928" y="27770"/>
                      <a:pt x="10803" y="28773"/>
                    </a:cubicBezTo>
                    <a:lnTo>
                      <a:pt x="10803" y="28823"/>
                    </a:lnTo>
                    <a:lnTo>
                      <a:pt x="10803" y="28823"/>
                    </a:lnTo>
                    <a:lnTo>
                      <a:pt x="10778" y="29149"/>
                    </a:lnTo>
                    <a:cubicBezTo>
                      <a:pt x="10653" y="30276"/>
                      <a:pt x="10527" y="31404"/>
                      <a:pt x="10402" y="32557"/>
                    </a:cubicBezTo>
                    <a:lnTo>
                      <a:pt x="10402" y="32582"/>
                    </a:lnTo>
                    <a:lnTo>
                      <a:pt x="10402" y="32582"/>
                    </a:lnTo>
                    <a:lnTo>
                      <a:pt x="10377" y="32908"/>
                    </a:lnTo>
                    <a:cubicBezTo>
                      <a:pt x="10252" y="33910"/>
                      <a:pt x="10151" y="34938"/>
                      <a:pt x="10051" y="35941"/>
                    </a:cubicBezTo>
                    <a:lnTo>
                      <a:pt x="10026" y="36216"/>
                    </a:lnTo>
                    <a:lnTo>
                      <a:pt x="9750" y="36216"/>
                    </a:lnTo>
                    <a:lnTo>
                      <a:pt x="7946" y="36216"/>
                    </a:lnTo>
                    <a:lnTo>
                      <a:pt x="7695" y="36216"/>
                    </a:lnTo>
                    <a:lnTo>
                      <a:pt x="5866" y="36216"/>
                    </a:lnTo>
                    <a:lnTo>
                      <a:pt x="5540" y="36216"/>
                    </a:lnTo>
                    <a:lnTo>
                      <a:pt x="5590" y="35890"/>
                    </a:lnTo>
                    <a:cubicBezTo>
                      <a:pt x="5665" y="34888"/>
                      <a:pt x="5765" y="33860"/>
                      <a:pt x="5866" y="32833"/>
                    </a:cubicBezTo>
                    <a:close/>
                    <a:moveTo>
                      <a:pt x="277" y="32582"/>
                    </a:moveTo>
                    <a:lnTo>
                      <a:pt x="302" y="32482"/>
                    </a:lnTo>
                    <a:cubicBezTo>
                      <a:pt x="377" y="31354"/>
                      <a:pt x="452" y="30226"/>
                      <a:pt x="552" y="29098"/>
                    </a:cubicBezTo>
                    <a:lnTo>
                      <a:pt x="552" y="29048"/>
                    </a:lnTo>
                    <a:lnTo>
                      <a:pt x="552" y="29048"/>
                    </a:lnTo>
                    <a:lnTo>
                      <a:pt x="552" y="28722"/>
                    </a:lnTo>
                    <a:cubicBezTo>
                      <a:pt x="627" y="27720"/>
                      <a:pt x="728" y="26692"/>
                      <a:pt x="778" y="25690"/>
                    </a:cubicBezTo>
                    <a:lnTo>
                      <a:pt x="803" y="25414"/>
                    </a:lnTo>
                    <a:lnTo>
                      <a:pt x="1079" y="25414"/>
                    </a:lnTo>
                    <a:lnTo>
                      <a:pt x="2958" y="25414"/>
                    </a:lnTo>
                    <a:lnTo>
                      <a:pt x="3234" y="25414"/>
                    </a:lnTo>
                    <a:lnTo>
                      <a:pt x="5089" y="25414"/>
                    </a:lnTo>
                    <a:lnTo>
                      <a:pt x="5414" y="25414"/>
                    </a:lnTo>
                    <a:lnTo>
                      <a:pt x="5389" y="25740"/>
                    </a:lnTo>
                    <a:cubicBezTo>
                      <a:pt x="5314" y="26743"/>
                      <a:pt x="5214" y="27770"/>
                      <a:pt x="5114" y="28773"/>
                    </a:cubicBezTo>
                    <a:lnTo>
                      <a:pt x="5114" y="28823"/>
                    </a:lnTo>
                    <a:lnTo>
                      <a:pt x="5114" y="28823"/>
                    </a:lnTo>
                    <a:lnTo>
                      <a:pt x="5089" y="29124"/>
                    </a:lnTo>
                    <a:cubicBezTo>
                      <a:pt x="4988" y="30276"/>
                      <a:pt x="4913" y="31404"/>
                      <a:pt x="4788" y="32532"/>
                    </a:cubicBezTo>
                    <a:lnTo>
                      <a:pt x="4763" y="32808"/>
                    </a:lnTo>
                    <a:lnTo>
                      <a:pt x="4763" y="32808"/>
                    </a:lnTo>
                    <a:lnTo>
                      <a:pt x="4763" y="32908"/>
                    </a:lnTo>
                    <a:cubicBezTo>
                      <a:pt x="4688" y="33910"/>
                      <a:pt x="4587" y="34938"/>
                      <a:pt x="4487" y="35941"/>
                    </a:cubicBezTo>
                    <a:lnTo>
                      <a:pt x="4462" y="36216"/>
                    </a:lnTo>
                    <a:lnTo>
                      <a:pt x="4211" y="36216"/>
                    </a:lnTo>
                    <a:lnTo>
                      <a:pt x="2432" y="36216"/>
                    </a:lnTo>
                    <a:lnTo>
                      <a:pt x="2156" y="36216"/>
                    </a:lnTo>
                    <a:lnTo>
                      <a:pt x="327" y="36216"/>
                    </a:lnTo>
                    <a:lnTo>
                      <a:pt x="1" y="36216"/>
                    </a:lnTo>
                    <a:lnTo>
                      <a:pt x="26" y="35890"/>
                    </a:lnTo>
                    <a:cubicBezTo>
                      <a:pt x="101" y="34888"/>
                      <a:pt x="176" y="33860"/>
                      <a:pt x="252" y="32858"/>
                    </a:cubicBezTo>
                    <a:lnTo>
                      <a:pt x="277" y="32582"/>
                    </a:lnTo>
                    <a:lnTo>
                      <a:pt x="277" y="32582"/>
                    </a:lnTo>
                    <a:lnTo>
                      <a:pt x="277" y="32582"/>
                    </a:lnTo>
                  </a:path>
                </a:pathLst>
              </a:custGeom>
              <a:solidFill>
                <a:srgbClr val="FFFFFF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73;p33">
                <a:extLst>
                  <a:ext uri="{FF2B5EF4-FFF2-40B4-BE49-F238E27FC236}">
                    <a16:creationId xmlns:a16="http://schemas.microsoft.com/office/drawing/2014/main" id="{8ACD317C-2B9C-4F00-B4D8-371E39D0B92B}"/>
                  </a:ext>
                </a:extLst>
              </p:cNvPr>
              <p:cNvSpPr/>
              <p:nvPr/>
            </p:nvSpPr>
            <p:spPr>
              <a:xfrm>
                <a:off x="3885847" y="3456641"/>
                <a:ext cx="392780" cy="727600"/>
              </a:xfrm>
              <a:custGeom>
                <a:avLst/>
                <a:gdLst/>
                <a:ahLst/>
                <a:cxnLst/>
                <a:rect l="l" t="t" r="r" b="b"/>
                <a:pathLst>
                  <a:path w="19375" h="35891" extrusionOk="0">
                    <a:moveTo>
                      <a:pt x="5615" y="7118"/>
                    </a:moveTo>
                    <a:lnTo>
                      <a:pt x="5615" y="7118"/>
                    </a:lnTo>
                    <a:lnTo>
                      <a:pt x="5640" y="7369"/>
                    </a:lnTo>
                    <a:cubicBezTo>
                      <a:pt x="5740" y="8371"/>
                      <a:pt x="5840" y="9374"/>
                      <a:pt x="5940" y="10401"/>
                    </a:cubicBezTo>
                    <a:lnTo>
                      <a:pt x="5965" y="10702"/>
                    </a:lnTo>
                    <a:lnTo>
                      <a:pt x="5640" y="10702"/>
                    </a:lnTo>
                    <a:lnTo>
                      <a:pt x="3735" y="10702"/>
                    </a:lnTo>
                    <a:lnTo>
                      <a:pt x="3409" y="10702"/>
                    </a:lnTo>
                    <a:lnTo>
                      <a:pt x="1429" y="10702"/>
                    </a:lnTo>
                    <a:lnTo>
                      <a:pt x="1178" y="10702"/>
                    </a:lnTo>
                    <a:lnTo>
                      <a:pt x="1153" y="10452"/>
                    </a:lnTo>
                    <a:cubicBezTo>
                      <a:pt x="1028" y="9449"/>
                      <a:pt x="928" y="8447"/>
                      <a:pt x="803" y="7444"/>
                    </a:cubicBezTo>
                    <a:lnTo>
                      <a:pt x="803" y="7344"/>
                    </a:lnTo>
                    <a:lnTo>
                      <a:pt x="803" y="7344"/>
                    </a:lnTo>
                    <a:lnTo>
                      <a:pt x="752" y="7068"/>
                    </a:lnTo>
                    <a:cubicBezTo>
                      <a:pt x="652" y="5940"/>
                      <a:pt x="527" y="4837"/>
                      <a:pt x="402" y="3710"/>
                    </a:cubicBezTo>
                    <a:lnTo>
                      <a:pt x="402" y="3609"/>
                    </a:lnTo>
                    <a:lnTo>
                      <a:pt x="376" y="3609"/>
                    </a:lnTo>
                    <a:lnTo>
                      <a:pt x="351" y="3359"/>
                    </a:lnTo>
                    <a:cubicBezTo>
                      <a:pt x="251" y="2331"/>
                      <a:pt x="151" y="1329"/>
                      <a:pt x="26" y="326"/>
                    </a:cubicBezTo>
                    <a:lnTo>
                      <a:pt x="1" y="0"/>
                    </a:lnTo>
                    <a:lnTo>
                      <a:pt x="326" y="0"/>
                    </a:lnTo>
                    <a:lnTo>
                      <a:pt x="2306" y="0"/>
                    </a:lnTo>
                    <a:lnTo>
                      <a:pt x="2632" y="0"/>
                    </a:lnTo>
                    <a:lnTo>
                      <a:pt x="4662" y="0"/>
                    </a:lnTo>
                    <a:lnTo>
                      <a:pt x="4913" y="0"/>
                    </a:lnTo>
                    <a:lnTo>
                      <a:pt x="4938" y="276"/>
                    </a:lnTo>
                    <a:cubicBezTo>
                      <a:pt x="5063" y="1279"/>
                      <a:pt x="5138" y="2281"/>
                      <a:pt x="5239" y="3284"/>
                    </a:cubicBezTo>
                    <a:lnTo>
                      <a:pt x="5264" y="3384"/>
                    </a:lnTo>
                    <a:lnTo>
                      <a:pt x="5264" y="3384"/>
                    </a:lnTo>
                    <a:lnTo>
                      <a:pt x="5289" y="3634"/>
                    </a:lnTo>
                    <a:cubicBezTo>
                      <a:pt x="5389" y="4762"/>
                      <a:pt x="5489" y="5890"/>
                      <a:pt x="5615" y="7018"/>
                    </a:cubicBezTo>
                    <a:close/>
                    <a:moveTo>
                      <a:pt x="11254" y="3384"/>
                    </a:moveTo>
                    <a:lnTo>
                      <a:pt x="11279" y="3384"/>
                    </a:lnTo>
                    <a:lnTo>
                      <a:pt x="11279" y="3660"/>
                    </a:lnTo>
                    <a:cubicBezTo>
                      <a:pt x="11354" y="4787"/>
                      <a:pt x="11454" y="5890"/>
                      <a:pt x="11554" y="7018"/>
                    </a:cubicBezTo>
                    <a:lnTo>
                      <a:pt x="11554" y="7118"/>
                    </a:lnTo>
                    <a:lnTo>
                      <a:pt x="11554" y="7118"/>
                    </a:lnTo>
                    <a:lnTo>
                      <a:pt x="11580" y="7369"/>
                    </a:lnTo>
                    <a:cubicBezTo>
                      <a:pt x="11655" y="8396"/>
                      <a:pt x="11730" y="9399"/>
                      <a:pt x="11805" y="10401"/>
                    </a:cubicBezTo>
                    <a:lnTo>
                      <a:pt x="11830" y="10702"/>
                    </a:lnTo>
                    <a:lnTo>
                      <a:pt x="11529" y="10702"/>
                    </a:lnTo>
                    <a:lnTo>
                      <a:pt x="9600" y="10702"/>
                    </a:lnTo>
                    <a:lnTo>
                      <a:pt x="9274" y="10702"/>
                    </a:lnTo>
                    <a:lnTo>
                      <a:pt x="7294" y="10702"/>
                    </a:lnTo>
                    <a:lnTo>
                      <a:pt x="7043" y="10702"/>
                    </a:lnTo>
                    <a:lnTo>
                      <a:pt x="7018" y="10452"/>
                    </a:lnTo>
                    <a:cubicBezTo>
                      <a:pt x="6918" y="9449"/>
                      <a:pt x="6818" y="8421"/>
                      <a:pt x="6742" y="7419"/>
                    </a:cubicBezTo>
                    <a:lnTo>
                      <a:pt x="6717" y="7344"/>
                    </a:lnTo>
                    <a:lnTo>
                      <a:pt x="6717" y="7344"/>
                    </a:lnTo>
                    <a:lnTo>
                      <a:pt x="6692" y="7068"/>
                    </a:lnTo>
                    <a:cubicBezTo>
                      <a:pt x="6592" y="5940"/>
                      <a:pt x="6492" y="4812"/>
                      <a:pt x="6392" y="3685"/>
                    </a:cubicBezTo>
                    <a:lnTo>
                      <a:pt x="6392" y="3609"/>
                    </a:lnTo>
                    <a:lnTo>
                      <a:pt x="6392" y="3609"/>
                    </a:lnTo>
                    <a:lnTo>
                      <a:pt x="6366" y="3334"/>
                    </a:lnTo>
                    <a:cubicBezTo>
                      <a:pt x="6266" y="2331"/>
                      <a:pt x="6166" y="1329"/>
                      <a:pt x="6091" y="326"/>
                    </a:cubicBezTo>
                    <a:lnTo>
                      <a:pt x="6066" y="0"/>
                    </a:lnTo>
                    <a:lnTo>
                      <a:pt x="6366" y="0"/>
                    </a:lnTo>
                    <a:lnTo>
                      <a:pt x="8346" y="0"/>
                    </a:lnTo>
                    <a:lnTo>
                      <a:pt x="8672" y="0"/>
                    </a:lnTo>
                    <a:lnTo>
                      <a:pt x="10727" y="0"/>
                    </a:lnTo>
                    <a:lnTo>
                      <a:pt x="11003" y="0"/>
                    </a:lnTo>
                    <a:lnTo>
                      <a:pt x="11003" y="276"/>
                    </a:lnTo>
                    <a:cubicBezTo>
                      <a:pt x="11078" y="1279"/>
                      <a:pt x="11179" y="2281"/>
                      <a:pt x="11254" y="3284"/>
                    </a:cubicBezTo>
                    <a:close/>
                    <a:moveTo>
                      <a:pt x="17620" y="7118"/>
                    </a:moveTo>
                    <a:lnTo>
                      <a:pt x="17645" y="7118"/>
                    </a:lnTo>
                    <a:lnTo>
                      <a:pt x="17645" y="7394"/>
                    </a:lnTo>
                    <a:cubicBezTo>
                      <a:pt x="17720" y="8396"/>
                      <a:pt x="17770" y="9399"/>
                      <a:pt x="17845" y="10401"/>
                    </a:cubicBezTo>
                    <a:lnTo>
                      <a:pt x="17845" y="10702"/>
                    </a:lnTo>
                    <a:lnTo>
                      <a:pt x="17544" y="10702"/>
                    </a:lnTo>
                    <a:lnTo>
                      <a:pt x="15590" y="10702"/>
                    </a:lnTo>
                    <a:lnTo>
                      <a:pt x="15289" y="10702"/>
                    </a:lnTo>
                    <a:lnTo>
                      <a:pt x="13334" y="10702"/>
                    </a:lnTo>
                    <a:lnTo>
                      <a:pt x="13058" y="10702"/>
                    </a:lnTo>
                    <a:lnTo>
                      <a:pt x="13033" y="10452"/>
                    </a:lnTo>
                    <a:cubicBezTo>
                      <a:pt x="12958" y="9424"/>
                      <a:pt x="12883" y="8421"/>
                      <a:pt x="12808" y="7419"/>
                    </a:cubicBezTo>
                    <a:lnTo>
                      <a:pt x="12808" y="7344"/>
                    </a:lnTo>
                    <a:lnTo>
                      <a:pt x="12808" y="7344"/>
                    </a:lnTo>
                    <a:lnTo>
                      <a:pt x="12783" y="7068"/>
                    </a:lnTo>
                    <a:cubicBezTo>
                      <a:pt x="12707" y="5940"/>
                      <a:pt x="12607" y="4812"/>
                      <a:pt x="12532" y="3685"/>
                    </a:cubicBezTo>
                    <a:lnTo>
                      <a:pt x="12532" y="3609"/>
                    </a:lnTo>
                    <a:lnTo>
                      <a:pt x="12532" y="3609"/>
                    </a:lnTo>
                    <a:lnTo>
                      <a:pt x="12507" y="3334"/>
                    </a:lnTo>
                    <a:cubicBezTo>
                      <a:pt x="12432" y="2331"/>
                      <a:pt x="12356" y="1329"/>
                      <a:pt x="12306" y="326"/>
                    </a:cubicBezTo>
                    <a:lnTo>
                      <a:pt x="12281" y="0"/>
                    </a:lnTo>
                    <a:lnTo>
                      <a:pt x="12582" y="0"/>
                    </a:lnTo>
                    <a:lnTo>
                      <a:pt x="14587" y="0"/>
                    </a:lnTo>
                    <a:lnTo>
                      <a:pt x="14888" y="0"/>
                    </a:lnTo>
                    <a:lnTo>
                      <a:pt x="16918" y="0"/>
                    </a:lnTo>
                    <a:lnTo>
                      <a:pt x="17194" y="0"/>
                    </a:lnTo>
                    <a:lnTo>
                      <a:pt x="17219" y="276"/>
                    </a:lnTo>
                    <a:cubicBezTo>
                      <a:pt x="17294" y="1279"/>
                      <a:pt x="17344" y="2281"/>
                      <a:pt x="17394" y="3309"/>
                    </a:cubicBezTo>
                    <a:lnTo>
                      <a:pt x="17394" y="3384"/>
                    </a:lnTo>
                    <a:lnTo>
                      <a:pt x="17419" y="3384"/>
                    </a:lnTo>
                    <a:lnTo>
                      <a:pt x="17419" y="3660"/>
                    </a:lnTo>
                    <a:cubicBezTo>
                      <a:pt x="17494" y="4787"/>
                      <a:pt x="17570" y="5915"/>
                      <a:pt x="17620" y="7018"/>
                    </a:cubicBezTo>
                    <a:close/>
                    <a:moveTo>
                      <a:pt x="18171" y="16066"/>
                    </a:moveTo>
                    <a:lnTo>
                      <a:pt x="18171" y="16066"/>
                    </a:lnTo>
                    <a:lnTo>
                      <a:pt x="18196" y="16341"/>
                    </a:lnTo>
                    <a:cubicBezTo>
                      <a:pt x="18271" y="17469"/>
                      <a:pt x="18321" y="18597"/>
                      <a:pt x="18397" y="19725"/>
                    </a:cubicBezTo>
                    <a:lnTo>
                      <a:pt x="18422" y="20026"/>
                    </a:lnTo>
                    <a:lnTo>
                      <a:pt x="18422" y="20026"/>
                    </a:lnTo>
                    <a:lnTo>
                      <a:pt x="18422" y="20076"/>
                    </a:lnTo>
                    <a:cubicBezTo>
                      <a:pt x="18472" y="21078"/>
                      <a:pt x="18547" y="22081"/>
                      <a:pt x="18597" y="23108"/>
                    </a:cubicBezTo>
                    <a:lnTo>
                      <a:pt x="18622" y="23409"/>
                    </a:lnTo>
                    <a:lnTo>
                      <a:pt x="18296" y="23409"/>
                    </a:lnTo>
                    <a:lnTo>
                      <a:pt x="16467" y="23409"/>
                    </a:lnTo>
                    <a:lnTo>
                      <a:pt x="16166" y="23409"/>
                    </a:lnTo>
                    <a:lnTo>
                      <a:pt x="14261" y="23409"/>
                    </a:lnTo>
                    <a:lnTo>
                      <a:pt x="13986" y="23409"/>
                    </a:lnTo>
                    <a:lnTo>
                      <a:pt x="13986" y="23133"/>
                    </a:lnTo>
                    <a:cubicBezTo>
                      <a:pt x="13910" y="22131"/>
                      <a:pt x="13835" y="21128"/>
                      <a:pt x="13760" y="20126"/>
                    </a:cubicBezTo>
                    <a:lnTo>
                      <a:pt x="13735" y="20026"/>
                    </a:lnTo>
                    <a:lnTo>
                      <a:pt x="13735" y="20026"/>
                    </a:lnTo>
                    <a:lnTo>
                      <a:pt x="13710" y="19750"/>
                    </a:lnTo>
                    <a:cubicBezTo>
                      <a:pt x="13635" y="18647"/>
                      <a:pt x="13560" y="17519"/>
                      <a:pt x="13484" y="16391"/>
                    </a:cubicBezTo>
                    <a:lnTo>
                      <a:pt x="13459" y="16291"/>
                    </a:lnTo>
                    <a:lnTo>
                      <a:pt x="13459" y="16291"/>
                    </a:lnTo>
                    <a:lnTo>
                      <a:pt x="13459" y="16041"/>
                    </a:lnTo>
                    <a:cubicBezTo>
                      <a:pt x="13359" y="15013"/>
                      <a:pt x="13284" y="14010"/>
                      <a:pt x="13234" y="13008"/>
                    </a:cubicBezTo>
                    <a:lnTo>
                      <a:pt x="13209" y="12682"/>
                    </a:lnTo>
                    <a:lnTo>
                      <a:pt x="13534" y="12682"/>
                    </a:lnTo>
                    <a:lnTo>
                      <a:pt x="15414" y="12682"/>
                    </a:lnTo>
                    <a:lnTo>
                      <a:pt x="15740" y="12682"/>
                    </a:lnTo>
                    <a:lnTo>
                      <a:pt x="17695" y="12682"/>
                    </a:lnTo>
                    <a:lnTo>
                      <a:pt x="17971" y="12682"/>
                    </a:lnTo>
                    <a:lnTo>
                      <a:pt x="17996" y="12958"/>
                    </a:lnTo>
                    <a:cubicBezTo>
                      <a:pt x="18046" y="13985"/>
                      <a:pt x="18096" y="14988"/>
                      <a:pt x="18171" y="15990"/>
                    </a:cubicBezTo>
                    <a:close/>
                    <a:moveTo>
                      <a:pt x="12557" y="19800"/>
                    </a:moveTo>
                    <a:lnTo>
                      <a:pt x="12557" y="19800"/>
                    </a:lnTo>
                    <a:lnTo>
                      <a:pt x="12582" y="20076"/>
                    </a:lnTo>
                    <a:cubicBezTo>
                      <a:pt x="12657" y="21078"/>
                      <a:pt x="12732" y="22081"/>
                      <a:pt x="12833" y="23083"/>
                    </a:cubicBezTo>
                    <a:lnTo>
                      <a:pt x="12858" y="23409"/>
                    </a:lnTo>
                    <a:lnTo>
                      <a:pt x="12532" y="23409"/>
                    </a:lnTo>
                    <a:lnTo>
                      <a:pt x="10702" y="23409"/>
                    </a:lnTo>
                    <a:lnTo>
                      <a:pt x="10377" y="23409"/>
                    </a:lnTo>
                    <a:lnTo>
                      <a:pt x="8472" y="23409"/>
                    </a:lnTo>
                    <a:lnTo>
                      <a:pt x="8196" y="23409"/>
                    </a:lnTo>
                    <a:lnTo>
                      <a:pt x="8196" y="23133"/>
                    </a:lnTo>
                    <a:cubicBezTo>
                      <a:pt x="8096" y="22131"/>
                      <a:pt x="7996" y="21128"/>
                      <a:pt x="7920" y="20126"/>
                    </a:cubicBezTo>
                    <a:lnTo>
                      <a:pt x="7895" y="20026"/>
                    </a:lnTo>
                    <a:lnTo>
                      <a:pt x="7895" y="20026"/>
                    </a:lnTo>
                    <a:lnTo>
                      <a:pt x="7870" y="19775"/>
                    </a:lnTo>
                    <a:cubicBezTo>
                      <a:pt x="7770" y="18647"/>
                      <a:pt x="7670" y="17519"/>
                      <a:pt x="7569" y="16391"/>
                    </a:cubicBezTo>
                    <a:lnTo>
                      <a:pt x="7544" y="16291"/>
                    </a:lnTo>
                    <a:lnTo>
                      <a:pt x="7544" y="16291"/>
                    </a:lnTo>
                    <a:lnTo>
                      <a:pt x="7519" y="16041"/>
                    </a:lnTo>
                    <a:cubicBezTo>
                      <a:pt x="7444" y="15038"/>
                      <a:pt x="7344" y="14010"/>
                      <a:pt x="7244" y="13008"/>
                    </a:cubicBezTo>
                    <a:lnTo>
                      <a:pt x="7219" y="12682"/>
                    </a:lnTo>
                    <a:lnTo>
                      <a:pt x="7544" y="12682"/>
                    </a:lnTo>
                    <a:lnTo>
                      <a:pt x="9449" y="12682"/>
                    </a:lnTo>
                    <a:lnTo>
                      <a:pt x="9750" y="12682"/>
                    </a:lnTo>
                    <a:lnTo>
                      <a:pt x="11730" y="12682"/>
                    </a:lnTo>
                    <a:lnTo>
                      <a:pt x="12006" y="12682"/>
                    </a:lnTo>
                    <a:lnTo>
                      <a:pt x="12031" y="12958"/>
                    </a:lnTo>
                    <a:cubicBezTo>
                      <a:pt x="12106" y="13960"/>
                      <a:pt x="12181" y="14988"/>
                      <a:pt x="12256" y="15990"/>
                    </a:cubicBezTo>
                    <a:lnTo>
                      <a:pt x="12281" y="16291"/>
                    </a:lnTo>
                    <a:lnTo>
                      <a:pt x="12281" y="16291"/>
                    </a:lnTo>
                    <a:lnTo>
                      <a:pt x="12281" y="16341"/>
                    </a:lnTo>
                    <a:cubicBezTo>
                      <a:pt x="12382" y="17469"/>
                      <a:pt x="12457" y="18597"/>
                      <a:pt x="12557" y="19725"/>
                    </a:cubicBezTo>
                    <a:close/>
                    <a:moveTo>
                      <a:pt x="6868" y="19800"/>
                    </a:moveTo>
                    <a:lnTo>
                      <a:pt x="6868" y="19800"/>
                    </a:lnTo>
                    <a:lnTo>
                      <a:pt x="6893" y="20076"/>
                    </a:lnTo>
                    <a:cubicBezTo>
                      <a:pt x="6993" y="21078"/>
                      <a:pt x="7093" y="22081"/>
                      <a:pt x="7194" y="23083"/>
                    </a:cubicBezTo>
                    <a:lnTo>
                      <a:pt x="7219" y="23409"/>
                    </a:lnTo>
                    <a:lnTo>
                      <a:pt x="6893" y="23409"/>
                    </a:lnTo>
                    <a:lnTo>
                      <a:pt x="5063" y="23409"/>
                    </a:lnTo>
                    <a:lnTo>
                      <a:pt x="4737" y="23409"/>
                    </a:lnTo>
                    <a:lnTo>
                      <a:pt x="2858" y="23409"/>
                    </a:lnTo>
                    <a:lnTo>
                      <a:pt x="2582" y="23409"/>
                    </a:lnTo>
                    <a:lnTo>
                      <a:pt x="2557" y="23133"/>
                    </a:lnTo>
                    <a:cubicBezTo>
                      <a:pt x="2432" y="22131"/>
                      <a:pt x="2331" y="21128"/>
                      <a:pt x="2231" y="20126"/>
                    </a:cubicBezTo>
                    <a:lnTo>
                      <a:pt x="2206" y="20026"/>
                    </a:lnTo>
                    <a:lnTo>
                      <a:pt x="2206" y="20026"/>
                    </a:lnTo>
                    <a:lnTo>
                      <a:pt x="2181" y="19775"/>
                    </a:lnTo>
                    <a:cubicBezTo>
                      <a:pt x="2056" y="18647"/>
                      <a:pt x="1930" y="17519"/>
                      <a:pt x="1805" y="16391"/>
                    </a:cubicBezTo>
                    <a:lnTo>
                      <a:pt x="1805" y="16291"/>
                    </a:lnTo>
                    <a:lnTo>
                      <a:pt x="1805" y="16291"/>
                    </a:lnTo>
                    <a:lnTo>
                      <a:pt x="1755" y="16041"/>
                    </a:lnTo>
                    <a:cubicBezTo>
                      <a:pt x="1655" y="15038"/>
                      <a:pt x="1554" y="14036"/>
                      <a:pt x="1429" y="13033"/>
                    </a:cubicBezTo>
                    <a:lnTo>
                      <a:pt x="1404" y="12682"/>
                    </a:lnTo>
                    <a:lnTo>
                      <a:pt x="1730" y="12682"/>
                    </a:lnTo>
                    <a:lnTo>
                      <a:pt x="3610" y="12682"/>
                    </a:lnTo>
                    <a:lnTo>
                      <a:pt x="3935" y="12682"/>
                    </a:lnTo>
                    <a:lnTo>
                      <a:pt x="5915" y="12682"/>
                    </a:lnTo>
                    <a:lnTo>
                      <a:pt x="6166" y="12682"/>
                    </a:lnTo>
                    <a:lnTo>
                      <a:pt x="6191" y="12958"/>
                    </a:lnTo>
                    <a:cubicBezTo>
                      <a:pt x="6291" y="13960"/>
                      <a:pt x="6392" y="14963"/>
                      <a:pt x="6492" y="15965"/>
                    </a:cubicBezTo>
                    <a:lnTo>
                      <a:pt x="6492" y="16066"/>
                    </a:lnTo>
                    <a:lnTo>
                      <a:pt x="6492" y="16066"/>
                    </a:lnTo>
                    <a:lnTo>
                      <a:pt x="6517" y="16341"/>
                    </a:lnTo>
                    <a:cubicBezTo>
                      <a:pt x="6642" y="17469"/>
                      <a:pt x="6742" y="18572"/>
                      <a:pt x="6843" y="19700"/>
                    </a:cubicBezTo>
                    <a:close/>
                    <a:moveTo>
                      <a:pt x="8096" y="32507"/>
                    </a:moveTo>
                    <a:lnTo>
                      <a:pt x="8096" y="32507"/>
                    </a:lnTo>
                    <a:lnTo>
                      <a:pt x="8071" y="32206"/>
                    </a:lnTo>
                    <a:cubicBezTo>
                      <a:pt x="7945" y="31078"/>
                      <a:pt x="7845" y="29950"/>
                      <a:pt x="7745" y="28823"/>
                    </a:cubicBezTo>
                    <a:lnTo>
                      <a:pt x="7720" y="28547"/>
                    </a:lnTo>
                    <a:lnTo>
                      <a:pt x="7720" y="28547"/>
                    </a:lnTo>
                    <a:lnTo>
                      <a:pt x="7695" y="28472"/>
                    </a:lnTo>
                    <a:cubicBezTo>
                      <a:pt x="7620" y="27469"/>
                      <a:pt x="7519" y="26442"/>
                      <a:pt x="7419" y="25439"/>
                    </a:cubicBezTo>
                    <a:lnTo>
                      <a:pt x="7394" y="25188"/>
                    </a:lnTo>
                    <a:lnTo>
                      <a:pt x="7118" y="25188"/>
                    </a:lnTo>
                    <a:lnTo>
                      <a:pt x="5239" y="25188"/>
                    </a:lnTo>
                    <a:lnTo>
                      <a:pt x="4913" y="25188"/>
                    </a:lnTo>
                    <a:lnTo>
                      <a:pt x="3108" y="25188"/>
                    </a:lnTo>
                    <a:lnTo>
                      <a:pt x="2783" y="25188"/>
                    </a:lnTo>
                    <a:lnTo>
                      <a:pt x="2833" y="25514"/>
                    </a:lnTo>
                    <a:cubicBezTo>
                      <a:pt x="2933" y="26517"/>
                      <a:pt x="3058" y="27519"/>
                      <a:pt x="3158" y="28522"/>
                    </a:cubicBezTo>
                    <a:lnTo>
                      <a:pt x="3184" y="28798"/>
                    </a:lnTo>
                    <a:lnTo>
                      <a:pt x="3184" y="28798"/>
                    </a:lnTo>
                    <a:lnTo>
                      <a:pt x="3209" y="28873"/>
                    </a:lnTo>
                    <a:cubicBezTo>
                      <a:pt x="3309" y="30001"/>
                      <a:pt x="3434" y="31128"/>
                      <a:pt x="3585" y="32256"/>
                    </a:cubicBezTo>
                    <a:lnTo>
                      <a:pt x="3585" y="32281"/>
                    </a:lnTo>
                    <a:lnTo>
                      <a:pt x="3559" y="32281"/>
                    </a:lnTo>
                    <a:lnTo>
                      <a:pt x="3610" y="32607"/>
                    </a:lnTo>
                    <a:cubicBezTo>
                      <a:pt x="3710" y="33610"/>
                      <a:pt x="3835" y="34637"/>
                      <a:pt x="3935" y="35640"/>
                    </a:cubicBezTo>
                    <a:lnTo>
                      <a:pt x="3960" y="35890"/>
                    </a:lnTo>
                    <a:lnTo>
                      <a:pt x="4236" y="35890"/>
                    </a:lnTo>
                    <a:lnTo>
                      <a:pt x="6066" y="35890"/>
                    </a:lnTo>
                    <a:lnTo>
                      <a:pt x="6392" y="35890"/>
                    </a:lnTo>
                    <a:lnTo>
                      <a:pt x="8121" y="35890"/>
                    </a:lnTo>
                    <a:lnTo>
                      <a:pt x="8447" y="35890"/>
                    </a:lnTo>
                    <a:lnTo>
                      <a:pt x="8397" y="35564"/>
                    </a:lnTo>
                    <a:cubicBezTo>
                      <a:pt x="8296" y="34562"/>
                      <a:pt x="8196" y="33559"/>
                      <a:pt x="8096" y="32557"/>
                    </a:cubicBezTo>
                    <a:close/>
                    <a:moveTo>
                      <a:pt x="13259" y="28547"/>
                    </a:moveTo>
                    <a:lnTo>
                      <a:pt x="13259" y="28547"/>
                    </a:lnTo>
                    <a:lnTo>
                      <a:pt x="13284" y="28823"/>
                    </a:lnTo>
                    <a:cubicBezTo>
                      <a:pt x="13359" y="29950"/>
                      <a:pt x="13459" y="31078"/>
                      <a:pt x="13560" y="32206"/>
                    </a:cubicBezTo>
                    <a:lnTo>
                      <a:pt x="13585" y="32507"/>
                    </a:lnTo>
                    <a:lnTo>
                      <a:pt x="13560" y="32507"/>
                    </a:lnTo>
                    <a:lnTo>
                      <a:pt x="13560" y="32557"/>
                    </a:lnTo>
                    <a:cubicBezTo>
                      <a:pt x="13635" y="33559"/>
                      <a:pt x="13735" y="34562"/>
                      <a:pt x="13810" y="35564"/>
                    </a:cubicBezTo>
                    <a:lnTo>
                      <a:pt x="13835" y="35890"/>
                    </a:lnTo>
                    <a:lnTo>
                      <a:pt x="13534" y="35890"/>
                    </a:lnTo>
                    <a:lnTo>
                      <a:pt x="11780" y="35890"/>
                    </a:lnTo>
                    <a:lnTo>
                      <a:pt x="11454" y="35890"/>
                    </a:lnTo>
                    <a:lnTo>
                      <a:pt x="9650" y="35890"/>
                    </a:lnTo>
                    <a:lnTo>
                      <a:pt x="9374" y="35890"/>
                    </a:lnTo>
                    <a:lnTo>
                      <a:pt x="9349" y="35640"/>
                    </a:lnTo>
                    <a:cubicBezTo>
                      <a:pt x="9249" y="34612"/>
                      <a:pt x="9148" y="33610"/>
                      <a:pt x="9073" y="32607"/>
                    </a:cubicBezTo>
                    <a:lnTo>
                      <a:pt x="9023" y="32281"/>
                    </a:lnTo>
                    <a:lnTo>
                      <a:pt x="9048" y="32281"/>
                    </a:lnTo>
                    <a:lnTo>
                      <a:pt x="9023" y="32256"/>
                    </a:lnTo>
                    <a:cubicBezTo>
                      <a:pt x="8923" y="31128"/>
                      <a:pt x="8823" y="30001"/>
                      <a:pt x="8722" y="28873"/>
                    </a:cubicBezTo>
                    <a:lnTo>
                      <a:pt x="8722" y="28798"/>
                    </a:lnTo>
                    <a:lnTo>
                      <a:pt x="8722" y="28798"/>
                    </a:lnTo>
                    <a:lnTo>
                      <a:pt x="8697" y="28522"/>
                    </a:lnTo>
                    <a:cubicBezTo>
                      <a:pt x="8597" y="27519"/>
                      <a:pt x="8497" y="26517"/>
                      <a:pt x="8422" y="25514"/>
                    </a:cubicBezTo>
                    <a:lnTo>
                      <a:pt x="8372" y="25188"/>
                    </a:lnTo>
                    <a:lnTo>
                      <a:pt x="8697" y="25188"/>
                    </a:lnTo>
                    <a:lnTo>
                      <a:pt x="10527" y="25188"/>
                    </a:lnTo>
                    <a:lnTo>
                      <a:pt x="10828" y="25188"/>
                    </a:lnTo>
                    <a:lnTo>
                      <a:pt x="12732" y="25188"/>
                    </a:lnTo>
                    <a:lnTo>
                      <a:pt x="12983" y="25188"/>
                    </a:lnTo>
                    <a:lnTo>
                      <a:pt x="13008" y="25464"/>
                    </a:lnTo>
                    <a:cubicBezTo>
                      <a:pt x="13083" y="26467"/>
                      <a:pt x="13184" y="27469"/>
                      <a:pt x="13259" y="28472"/>
                    </a:cubicBezTo>
                    <a:close/>
                    <a:moveTo>
                      <a:pt x="18948" y="28798"/>
                    </a:moveTo>
                    <a:lnTo>
                      <a:pt x="18948" y="28823"/>
                    </a:lnTo>
                    <a:cubicBezTo>
                      <a:pt x="19023" y="29950"/>
                      <a:pt x="19098" y="31078"/>
                      <a:pt x="19149" y="32206"/>
                    </a:cubicBezTo>
                    <a:lnTo>
                      <a:pt x="19174" y="32507"/>
                    </a:lnTo>
                    <a:lnTo>
                      <a:pt x="19174" y="32507"/>
                    </a:lnTo>
                    <a:lnTo>
                      <a:pt x="19174" y="32557"/>
                    </a:lnTo>
                    <a:cubicBezTo>
                      <a:pt x="19224" y="33559"/>
                      <a:pt x="19299" y="34587"/>
                      <a:pt x="19349" y="35590"/>
                    </a:cubicBezTo>
                    <a:lnTo>
                      <a:pt x="19374" y="35890"/>
                    </a:lnTo>
                    <a:lnTo>
                      <a:pt x="19073" y="35890"/>
                    </a:lnTo>
                    <a:lnTo>
                      <a:pt x="17319" y="35890"/>
                    </a:lnTo>
                    <a:lnTo>
                      <a:pt x="16993" y="35890"/>
                    </a:lnTo>
                    <a:lnTo>
                      <a:pt x="15189" y="35890"/>
                    </a:lnTo>
                    <a:lnTo>
                      <a:pt x="14913" y="35890"/>
                    </a:lnTo>
                    <a:lnTo>
                      <a:pt x="14888" y="35615"/>
                    </a:lnTo>
                    <a:cubicBezTo>
                      <a:pt x="14813" y="34612"/>
                      <a:pt x="14737" y="33610"/>
                      <a:pt x="14662" y="32607"/>
                    </a:cubicBezTo>
                    <a:lnTo>
                      <a:pt x="14637" y="32281"/>
                    </a:lnTo>
                    <a:lnTo>
                      <a:pt x="14637" y="32281"/>
                    </a:lnTo>
                    <a:lnTo>
                      <a:pt x="14637" y="32256"/>
                    </a:lnTo>
                    <a:cubicBezTo>
                      <a:pt x="14562" y="31128"/>
                      <a:pt x="14487" y="30001"/>
                      <a:pt x="14412" y="28873"/>
                    </a:cubicBezTo>
                    <a:lnTo>
                      <a:pt x="14387" y="28798"/>
                    </a:lnTo>
                    <a:lnTo>
                      <a:pt x="14387" y="28798"/>
                    </a:lnTo>
                    <a:lnTo>
                      <a:pt x="14362" y="28522"/>
                    </a:lnTo>
                    <a:cubicBezTo>
                      <a:pt x="14286" y="27519"/>
                      <a:pt x="14211" y="26492"/>
                      <a:pt x="14136" y="25489"/>
                    </a:cubicBezTo>
                    <a:lnTo>
                      <a:pt x="14111" y="25188"/>
                    </a:lnTo>
                    <a:lnTo>
                      <a:pt x="14437" y="25188"/>
                    </a:lnTo>
                    <a:lnTo>
                      <a:pt x="16241" y="25188"/>
                    </a:lnTo>
                    <a:lnTo>
                      <a:pt x="16567" y="25188"/>
                    </a:lnTo>
                    <a:lnTo>
                      <a:pt x="18447" y="25188"/>
                    </a:lnTo>
                    <a:lnTo>
                      <a:pt x="18722" y="25188"/>
                    </a:lnTo>
                    <a:lnTo>
                      <a:pt x="18748" y="25464"/>
                    </a:lnTo>
                    <a:cubicBezTo>
                      <a:pt x="18798" y="26467"/>
                      <a:pt x="18873" y="27469"/>
                      <a:pt x="18923" y="28472"/>
                    </a:cubicBezTo>
                    <a:lnTo>
                      <a:pt x="18948" y="28798"/>
                    </a:lnTo>
                    <a:lnTo>
                      <a:pt x="18948" y="28798"/>
                    </a:lnTo>
                    <a:lnTo>
                      <a:pt x="18948" y="28798"/>
                    </a:lnTo>
                    <a:close/>
                  </a:path>
                </a:pathLst>
              </a:custGeom>
              <a:solidFill>
                <a:srgbClr val="FFFFFF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74;p33">
                <a:extLst>
                  <a:ext uri="{FF2B5EF4-FFF2-40B4-BE49-F238E27FC236}">
                    <a16:creationId xmlns:a16="http://schemas.microsoft.com/office/drawing/2014/main" id="{80203CE2-AE4B-4530-A2A9-8C043DFCC09F}"/>
                  </a:ext>
                </a:extLst>
              </p:cNvPr>
              <p:cNvSpPr/>
              <p:nvPr/>
            </p:nvSpPr>
            <p:spPr>
              <a:xfrm>
                <a:off x="3812680" y="3406849"/>
                <a:ext cx="1737678" cy="22361"/>
              </a:xfrm>
              <a:custGeom>
                <a:avLst/>
                <a:gdLst/>
                <a:ahLst/>
                <a:cxnLst/>
                <a:rect l="l" t="t" r="r" b="b"/>
                <a:pathLst>
                  <a:path w="85716" h="1103" extrusionOk="0">
                    <a:moveTo>
                      <a:pt x="0" y="1103"/>
                    </a:moveTo>
                    <a:lnTo>
                      <a:pt x="85715" y="1103"/>
                    </a:lnTo>
                    <a:lnTo>
                      <a:pt x="85715" y="0"/>
                    </a:lnTo>
                    <a:lnTo>
                      <a:pt x="0" y="0"/>
                    </a:lnTo>
                    <a:lnTo>
                      <a:pt x="0" y="11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75;p33">
                <a:extLst>
                  <a:ext uri="{FF2B5EF4-FFF2-40B4-BE49-F238E27FC236}">
                    <a16:creationId xmlns:a16="http://schemas.microsoft.com/office/drawing/2014/main" id="{A2EB2BE5-AFD1-4D28-9FF8-F93E1E57F604}"/>
                  </a:ext>
                </a:extLst>
              </p:cNvPr>
              <p:cNvSpPr/>
              <p:nvPr/>
            </p:nvSpPr>
            <p:spPr>
              <a:xfrm>
                <a:off x="4261335" y="3068948"/>
                <a:ext cx="840396" cy="1140673"/>
              </a:xfrm>
              <a:custGeom>
                <a:avLst/>
                <a:gdLst/>
                <a:ahLst/>
                <a:cxnLst/>
                <a:rect l="l" t="t" r="r" b="b"/>
                <a:pathLst>
                  <a:path w="41455" h="56267" extrusionOk="0">
                    <a:moveTo>
                      <a:pt x="41455" y="0"/>
                    </a:moveTo>
                    <a:lnTo>
                      <a:pt x="41455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ubicBezTo>
                      <a:pt x="452" y="8823"/>
                      <a:pt x="878" y="21003"/>
                      <a:pt x="1329" y="29825"/>
                    </a:cubicBezTo>
                    <a:cubicBezTo>
                      <a:pt x="1755" y="38647"/>
                      <a:pt x="2206" y="47469"/>
                      <a:pt x="2633" y="56266"/>
                    </a:cubicBezTo>
                    <a:lnTo>
                      <a:pt x="20377" y="56266"/>
                    </a:lnTo>
                    <a:lnTo>
                      <a:pt x="38096" y="56266"/>
                    </a:lnTo>
                    <a:cubicBezTo>
                      <a:pt x="38673" y="47469"/>
                      <a:pt x="39224" y="38647"/>
                      <a:pt x="39776" y="29825"/>
                    </a:cubicBezTo>
                    <a:cubicBezTo>
                      <a:pt x="40327" y="21003"/>
                      <a:pt x="40903" y="8823"/>
                      <a:pt x="41455" y="0"/>
                    </a:cubicBezTo>
                    <a:lnTo>
                      <a:pt x="414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177;p33">
                <a:extLst>
                  <a:ext uri="{FF2B5EF4-FFF2-40B4-BE49-F238E27FC236}">
                    <a16:creationId xmlns:a16="http://schemas.microsoft.com/office/drawing/2014/main" id="{2B67FB8A-E8D3-453E-B290-7A5C59C7D6F8}"/>
                  </a:ext>
                </a:extLst>
              </p:cNvPr>
              <p:cNvSpPr/>
              <p:nvPr/>
            </p:nvSpPr>
            <p:spPr>
              <a:xfrm>
                <a:off x="4317229" y="3144650"/>
                <a:ext cx="728614" cy="658512"/>
              </a:xfrm>
              <a:custGeom>
                <a:avLst/>
                <a:gdLst/>
                <a:ahLst/>
                <a:cxnLst/>
                <a:rect l="l" t="t" r="r" b="b"/>
                <a:pathLst>
                  <a:path w="35941" h="32483" extrusionOk="0">
                    <a:moveTo>
                      <a:pt x="35440" y="9825"/>
                    </a:moveTo>
                    <a:lnTo>
                      <a:pt x="35440" y="9825"/>
                    </a:lnTo>
                    <a:lnTo>
                      <a:pt x="35440" y="10126"/>
                    </a:lnTo>
                    <a:cubicBezTo>
                      <a:pt x="35364" y="11530"/>
                      <a:pt x="35289" y="12908"/>
                      <a:pt x="35214" y="14312"/>
                    </a:cubicBezTo>
                    <a:lnTo>
                      <a:pt x="35214" y="14587"/>
                    </a:lnTo>
                    <a:lnTo>
                      <a:pt x="34913" y="14587"/>
                    </a:lnTo>
                    <a:lnTo>
                      <a:pt x="32532" y="14587"/>
                    </a:lnTo>
                    <a:lnTo>
                      <a:pt x="32207" y="14587"/>
                    </a:lnTo>
                    <a:lnTo>
                      <a:pt x="29826" y="14587"/>
                    </a:lnTo>
                    <a:lnTo>
                      <a:pt x="29525" y="14587"/>
                    </a:lnTo>
                    <a:lnTo>
                      <a:pt x="29525" y="14287"/>
                    </a:lnTo>
                    <a:cubicBezTo>
                      <a:pt x="29575" y="12883"/>
                      <a:pt x="29625" y="11505"/>
                      <a:pt x="29675" y="10101"/>
                    </a:cubicBezTo>
                    <a:lnTo>
                      <a:pt x="29700" y="9825"/>
                    </a:lnTo>
                    <a:lnTo>
                      <a:pt x="29700" y="9825"/>
                    </a:lnTo>
                    <a:lnTo>
                      <a:pt x="29700" y="9625"/>
                    </a:lnTo>
                    <a:cubicBezTo>
                      <a:pt x="29750" y="8071"/>
                      <a:pt x="29826" y="6517"/>
                      <a:pt x="29876" y="4963"/>
                    </a:cubicBezTo>
                    <a:lnTo>
                      <a:pt x="29876" y="4763"/>
                    </a:lnTo>
                    <a:lnTo>
                      <a:pt x="29876" y="4763"/>
                    </a:lnTo>
                    <a:lnTo>
                      <a:pt x="29876" y="4688"/>
                    </a:lnTo>
                    <a:lnTo>
                      <a:pt x="29876" y="4662"/>
                    </a:lnTo>
                    <a:lnTo>
                      <a:pt x="29876" y="4662"/>
                    </a:lnTo>
                    <a:lnTo>
                      <a:pt x="29901" y="4462"/>
                    </a:lnTo>
                    <a:cubicBezTo>
                      <a:pt x="29951" y="3084"/>
                      <a:pt x="30001" y="1680"/>
                      <a:pt x="30051" y="302"/>
                    </a:cubicBezTo>
                    <a:lnTo>
                      <a:pt x="30051" y="1"/>
                    </a:lnTo>
                    <a:lnTo>
                      <a:pt x="30327" y="1"/>
                    </a:lnTo>
                    <a:lnTo>
                      <a:pt x="32808" y="1"/>
                    </a:lnTo>
                    <a:lnTo>
                      <a:pt x="33134" y="1"/>
                    </a:lnTo>
                    <a:lnTo>
                      <a:pt x="35615" y="1"/>
                    </a:lnTo>
                    <a:lnTo>
                      <a:pt x="35941" y="1"/>
                    </a:lnTo>
                    <a:lnTo>
                      <a:pt x="35916" y="327"/>
                    </a:lnTo>
                    <a:cubicBezTo>
                      <a:pt x="35841" y="1705"/>
                      <a:pt x="35791" y="3109"/>
                      <a:pt x="35715" y="4487"/>
                    </a:cubicBezTo>
                    <a:lnTo>
                      <a:pt x="35690" y="4763"/>
                    </a:lnTo>
                    <a:lnTo>
                      <a:pt x="35690" y="4763"/>
                    </a:lnTo>
                    <a:lnTo>
                      <a:pt x="35690" y="4988"/>
                    </a:lnTo>
                    <a:cubicBezTo>
                      <a:pt x="35615" y="6542"/>
                      <a:pt x="35540" y="8096"/>
                      <a:pt x="35465" y="9650"/>
                    </a:cubicBezTo>
                    <a:close/>
                    <a:moveTo>
                      <a:pt x="28222" y="4763"/>
                    </a:moveTo>
                    <a:lnTo>
                      <a:pt x="28222" y="4963"/>
                    </a:lnTo>
                    <a:cubicBezTo>
                      <a:pt x="28171" y="6517"/>
                      <a:pt x="28121" y="8071"/>
                      <a:pt x="28071" y="9625"/>
                    </a:cubicBezTo>
                    <a:lnTo>
                      <a:pt x="28071" y="9825"/>
                    </a:lnTo>
                    <a:lnTo>
                      <a:pt x="28071" y="9825"/>
                    </a:lnTo>
                    <a:lnTo>
                      <a:pt x="28071" y="10126"/>
                    </a:lnTo>
                    <a:cubicBezTo>
                      <a:pt x="28021" y="11505"/>
                      <a:pt x="27971" y="12908"/>
                      <a:pt x="27921" y="14287"/>
                    </a:cubicBezTo>
                    <a:lnTo>
                      <a:pt x="27921" y="14587"/>
                    </a:lnTo>
                    <a:lnTo>
                      <a:pt x="27645" y="14587"/>
                    </a:lnTo>
                    <a:lnTo>
                      <a:pt x="25239" y="14587"/>
                    </a:lnTo>
                    <a:lnTo>
                      <a:pt x="24913" y="14587"/>
                    </a:lnTo>
                    <a:lnTo>
                      <a:pt x="22532" y="14587"/>
                    </a:lnTo>
                    <a:lnTo>
                      <a:pt x="22232" y="14587"/>
                    </a:lnTo>
                    <a:lnTo>
                      <a:pt x="22232" y="14287"/>
                    </a:lnTo>
                    <a:cubicBezTo>
                      <a:pt x="22257" y="12883"/>
                      <a:pt x="22282" y="11505"/>
                      <a:pt x="22307" y="10101"/>
                    </a:cubicBezTo>
                    <a:lnTo>
                      <a:pt x="22332" y="9876"/>
                    </a:lnTo>
                    <a:lnTo>
                      <a:pt x="22332" y="9625"/>
                    </a:lnTo>
                    <a:cubicBezTo>
                      <a:pt x="22357" y="8071"/>
                      <a:pt x="22382" y="6517"/>
                      <a:pt x="22407" y="4963"/>
                    </a:cubicBezTo>
                    <a:lnTo>
                      <a:pt x="22407" y="4763"/>
                    </a:lnTo>
                    <a:lnTo>
                      <a:pt x="22407" y="4763"/>
                    </a:lnTo>
                    <a:lnTo>
                      <a:pt x="22407" y="4688"/>
                    </a:lnTo>
                    <a:lnTo>
                      <a:pt x="22407" y="4662"/>
                    </a:lnTo>
                    <a:lnTo>
                      <a:pt x="22407" y="4662"/>
                    </a:lnTo>
                    <a:lnTo>
                      <a:pt x="22407" y="4462"/>
                    </a:lnTo>
                    <a:cubicBezTo>
                      <a:pt x="22432" y="3084"/>
                      <a:pt x="22457" y="1680"/>
                      <a:pt x="22482" y="302"/>
                    </a:cubicBezTo>
                    <a:lnTo>
                      <a:pt x="22482" y="1"/>
                    </a:lnTo>
                    <a:lnTo>
                      <a:pt x="22783" y="1"/>
                    </a:lnTo>
                    <a:lnTo>
                      <a:pt x="25239" y="1"/>
                    </a:lnTo>
                    <a:lnTo>
                      <a:pt x="25590" y="1"/>
                    </a:lnTo>
                    <a:lnTo>
                      <a:pt x="28071" y="1"/>
                    </a:lnTo>
                    <a:lnTo>
                      <a:pt x="28372" y="1"/>
                    </a:lnTo>
                    <a:lnTo>
                      <a:pt x="28372" y="302"/>
                    </a:lnTo>
                    <a:cubicBezTo>
                      <a:pt x="28322" y="1705"/>
                      <a:pt x="28272" y="3084"/>
                      <a:pt x="28222" y="4487"/>
                    </a:cubicBezTo>
                    <a:lnTo>
                      <a:pt x="28222" y="4763"/>
                    </a:lnTo>
                    <a:close/>
                    <a:moveTo>
                      <a:pt x="34537" y="27720"/>
                    </a:moveTo>
                    <a:lnTo>
                      <a:pt x="34537" y="27720"/>
                    </a:lnTo>
                    <a:lnTo>
                      <a:pt x="34537" y="28046"/>
                    </a:lnTo>
                    <a:cubicBezTo>
                      <a:pt x="34462" y="29425"/>
                      <a:pt x="34387" y="30828"/>
                      <a:pt x="34312" y="32206"/>
                    </a:cubicBezTo>
                    <a:lnTo>
                      <a:pt x="34312" y="32482"/>
                    </a:lnTo>
                    <a:lnTo>
                      <a:pt x="34036" y="32482"/>
                    </a:lnTo>
                    <a:lnTo>
                      <a:pt x="31730" y="32482"/>
                    </a:lnTo>
                    <a:lnTo>
                      <a:pt x="31430" y="32482"/>
                    </a:lnTo>
                    <a:lnTo>
                      <a:pt x="29149" y="32482"/>
                    </a:lnTo>
                    <a:lnTo>
                      <a:pt x="28848" y="32482"/>
                    </a:lnTo>
                    <a:lnTo>
                      <a:pt x="28848" y="32181"/>
                    </a:lnTo>
                    <a:cubicBezTo>
                      <a:pt x="28923" y="30803"/>
                      <a:pt x="28973" y="29399"/>
                      <a:pt x="29024" y="28021"/>
                    </a:cubicBezTo>
                    <a:lnTo>
                      <a:pt x="29024" y="27720"/>
                    </a:lnTo>
                    <a:lnTo>
                      <a:pt x="29024" y="27720"/>
                    </a:lnTo>
                    <a:lnTo>
                      <a:pt x="29049" y="27520"/>
                    </a:lnTo>
                    <a:cubicBezTo>
                      <a:pt x="29099" y="25966"/>
                      <a:pt x="29149" y="24412"/>
                      <a:pt x="29199" y="22858"/>
                    </a:cubicBezTo>
                    <a:lnTo>
                      <a:pt x="29224" y="22683"/>
                    </a:lnTo>
                    <a:lnTo>
                      <a:pt x="29224" y="22683"/>
                    </a:lnTo>
                    <a:lnTo>
                      <a:pt x="29224" y="22582"/>
                    </a:lnTo>
                    <a:lnTo>
                      <a:pt x="29224" y="22582"/>
                    </a:lnTo>
                    <a:lnTo>
                      <a:pt x="29224" y="22582"/>
                    </a:lnTo>
                    <a:lnTo>
                      <a:pt x="29224" y="22357"/>
                    </a:lnTo>
                    <a:cubicBezTo>
                      <a:pt x="29274" y="20978"/>
                      <a:pt x="29324" y="19600"/>
                      <a:pt x="29374" y="18196"/>
                    </a:cubicBezTo>
                    <a:lnTo>
                      <a:pt x="29400" y="17921"/>
                    </a:lnTo>
                    <a:lnTo>
                      <a:pt x="29675" y="17921"/>
                    </a:lnTo>
                    <a:lnTo>
                      <a:pt x="32031" y="17921"/>
                    </a:lnTo>
                    <a:lnTo>
                      <a:pt x="32357" y="17921"/>
                    </a:lnTo>
                    <a:lnTo>
                      <a:pt x="34738" y="17921"/>
                    </a:lnTo>
                    <a:lnTo>
                      <a:pt x="35039" y="17921"/>
                    </a:lnTo>
                    <a:lnTo>
                      <a:pt x="35014" y="18221"/>
                    </a:lnTo>
                    <a:cubicBezTo>
                      <a:pt x="34963" y="19625"/>
                      <a:pt x="34888" y="21003"/>
                      <a:pt x="34813" y="22407"/>
                    </a:cubicBezTo>
                    <a:lnTo>
                      <a:pt x="34813" y="22582"/>
                    </a:lnTo>
                    <a:lnTo>
                      <a:pt x="34813" y="22582"/>
                    </a:lnTo>
                    <a:lnTo>
                      <a:pt x="34788" y="22883"/>
                    </a:lnTo>
                    <a:cubicBezTo>
                      <a:pt x="34713" y="24437"/>
                      <a:pt x="34638" y="25991"/>
                      <a:pt x="34537" y="27545"/>
                    </a:cubicBezTo>
                    <a:close/>
                    <a:moveTo>
                      <a:pt x="27495" y="27821"/>
                    </a:moveTo>
                    <a:lnTo>
                      <a:pt x="27495" y="28021"/>
                    </a:lnTo>
                    <a:cubicBezTo>
                      <a:pt x="27470" y="29425"/>
                      <a:pt x="27420" y="30803"/>
                      <a:pt x="27369" y="32206"/>
                    </a:cubicBezTo>
                    <a:lnTo>
                      <a:pt x="27344" y="32482"/>
                    </a:lnTo>
                    <a:lnTo>
                      <a:pt x="27069" y="32482"/>
                    </a:lnTo>
                    <a:lnTo>
                      <a:pt x="24788" y="32482"/>
                    </a:lnTo>
                    <a:lnTo>
                      <a:pt x="24487" y="32482"/>
                    </a:lnTo>
                    <a:lnTo>
                      <a:pt x="22206" y="32482"/>
                    </a:lnTo>
                    <a:lnTo>
                      <a:pt x="21906" y="32482"/>
                    </a:lnTo>
                    <a:lnTo>
                      <a:pt x="21906" y="32181"/>
                    </a:lnTo>
                    <a:cubicBezTo>
                      <a:pt x="21931" y="30803"/>
                      <a:pt x="21956" y="29399"/>
                      <a:pt x="21981" y="28021"/>
                    </a:cubicBezTo>
                    <a:lnTo>
                      <a:pt x="21981" y="27795"/>
                    </a:lnTo>
                    <a:lnTo>
                      <a:pt x="22006" y="27520"/>
                    </a:lnTo>
                    <a:cubicBezTo>
                      <a:pt x="22031" y="25966"/>
                      <a:pt x="22056" y="24412"/>
                      <a:pt x="22081" y="22858"/>
                    </a:cubicBezTo>
                    <a:lnTo>
                      <a:pt x="22081" y="22683"/>
                    </a:lnTo>
                    <a:lnTo>
                      <a:pt x="22081" y="22683"/>
                    </a:lnTo>
                    <a:lnTo>
                      <a:pt x="22081" y="22607"/>
                    </a:lnTo>
                    <a:lnTo>
                      <a:pt x="22081" y="22582"/>
                    </a:lnTo>
                    <a:lnTo>
                      <a:pt x="22081" y="22582"/>
                    </a:lnTo>
                    <a:lnTo>
                      <a:pt x="22081" y="22382"/>
                    </a:lnTo>
                    <a:cubicBezTo>
                      <a:pt x="22106" y="20978"/>
                      <a:pt x="22131" y="19600"/>
                      <a:pt x="22156" y="18196"/>
                    </a:cubicBezTo>
                    <a:lnTo>
                      <a:pt x="22181" y="17921"/>
                    </a:lnTo>
                    <a:lnTo>
                      <a:pt x="22457" y="17921"/>
                    </a:lnTo>
                    <a:lnTo>
                      <a:pt x="24813" y="17921"/>
                    </a:lnTo>
                    <a:lnTo>
                      <a:pt x="25139" y="17921"/>
                    </a:lnTo>
                    <a:lnTo>
                      <a:pt x="27495" y="17921"/>
                    </a:lnTo>
                    <a:lnTo>
                      <a:pt x="27795" y="17921"/>
                    </a:lnTo>
                    <a:lnTo>
                      <a:pt x="27795" y="18221"/>
                    </a:lnTo>
                    <a:cubicBezTo>
                      <a:pt x="27770" y="19600"/>
                      <a:pt x="27720" y="21003"/>
                      <a:pt x="27670" y="22382"/>
                    </a:cubicBezTo>
                    <a:lnTo>
                      <a:pt x="27670" y="22683"/>
                    </a:lnTo>
                    <a:lnTo>
                      <a:pt x="27670" y="22683"/>
                    </a:lnTo>
                    <a:lnTo>
                      <a:pt x="27645" y="22883"/>
                    </a:lnTo>
                    <a:cubicBezTo>
                      <a:pt x="27620" y="24437"/>
                      <a:pt x="27570" y="25991"/>
                      <a:pt x="27520" y="27545"/>
                    </a:cubicBezTo>
                    <a:lnTo>
                      <a:pt x="27495" y="27821"/>
                    </a:lnTo>
                    <a:close/>
                    <a:moveTo>
                      <a:pt x="20628" y="27720"/>
                    </a:moveTo>
                    <a:lnTo>
                      <a:pt x="20653" y="27720"/>
                    </a:lnTo>
                    <a:lnTo>
                      <a:pt x="20628" y="28021"/>
                    </a:lnTo>
                    <a:cubicBezTo>
                      <a:pt x="20628" y="29425"/>
                      <a:pt x="20602" y="30803"/>
                      <a:pt x="20577" y="32206"/>
                    </a:cubicBezTo>
                    <a:lnTo>
                      <a:pt x="20577" y="32482"/>
                    </a:lnTo>
                    <a:lnTo>
                      <a:pt x="20302" y="32482"/>
                    </a:lnTo>
                    <a:lnTo>
                      <a:pt x="17996" y="32482"/>
                    </a:lnTo>
                    <a:lnTo>
                      <a:pt x="17695" y="32482"/>
                    </a:lnTo>
                    <a:lnTo>
                      <a:pt x="15414" y="32482"/>
                    </a:lnTo>
                    <a:lnTo>
                      <a:pt x="15114" y="32482"/>
                    </a:lnTo>
                    <a:lnTo>
                      <a:pt x="15114" y="32206"/>
                    </a:lnTo>
                    <a:lnTo>
                      <a:pt x="15114" y="28021"/>
                    </a:lnTo>
                    <a:lnTo>
                      <a:pt x="15114" y="27821"/>
                    </a:lnTo>
                    <a:lnTo>
                      <a:pt x="15114" y="27821"/>
                    </a:lnTo>
                    <a:lnTo>
                      <a:pt x="15114" y="27545"/>
                    </a:lnTo>
                    <a:cubicBezTo>
                      <a:pt x="15114" y="25991"/>
                      <a:pt x="15114" y="24437"/>
                      <a:pt x="15114" y="22883"/>
                    </a:cubicBezTo>
                    <a:lnTo>
                      <a:pt x="15114" y="22683"/>
                    </a:lnTo>
                    <a:lnTo>
                      <a:pt x="15114" y="22683"/>
                    </a:lnTo>
                    <a:lnTo>
                      <a:pt x="15114" y="22382"/>
                    </a:lnTo>
                    <a:cubicBezTo>
                      <a:pt x="15114" y="20978"/>
                      <a:pt x="15114" y="19600"/>
                      <a:pt x="15114" y="18221"/>
                    </a:cubicBezTo>
                    <a:lnTo>
                      <a:pt x="15114" y="17921"/>
                    </a:lnTo>
                    <a:lnTo>
                      <a:pt x="15414" y="17921"/>
                    </a:lnTo>
                    <a:lnTo>
                      <a:pt x="17770" y="17921"/>
                    </a:lnTo>
                    <a:lnTo>
                      <a:pt x="18096" y="17921"/>
                    </a:lnTo>
                    <a:lnTo>
                      <a:pt x="20477" y="17921"/>
                    </a:lnTo>
                    <a:lnTo>
                      <a:pt x="20778" y="17921"/>
                    </a:lnTo>
                    <a:lnTo>
                      <a:pt x="20753" y="18221"/>
                    </a:lnTo>
                    <a:cubicBezTo>
                      <a:pt x="20753" y="19600"/>
                      <a:pt x="20728" y="21003"/>
                      <a:pt x="20703" y="22382"/>
                    </a:cubicBezTo>
                    <a:lnTo>
                      <a:pt x="20703" y="22582"/>
                    </a:lnTo>
                    <a:lnTo>
                      <a:pt x="20703" y="22582"/>
                    </a:lnTo>
                    <a:lnTo>
                      <a:pt x="20703" y="22883"/>
                    </a:lnTo>
                    <a:cubicBezTo>
                      <a:pt x="20678" y="24437"/>
                      <a:pt x="20653" y="25991"/>
                      <a:pt x="20628" y="27545"/>
                    </a:cubicBezTo>
                    <a:close/>
                    <a:moveTo>
                      <a:pt x="20878" y="9926"/>
                    </a:moveTo>
                    <a:lnTo>
                      <a:pt x="20878" y="10126"/>
                    </a:lnTo>
                    <a:cubicBezTo>
                      <a:pt x="20853" y="11505"/>
                      <a:pt x="20828" y="12908"/>
                      <a:pt x="20803" y="14287"/>
                    </a:cubicBezTo>
                    <a:lnTo>
                      <a:pt x="20803" y="14587"/>
                    </a:lnTo>
                    <a:lnTo>
                      <a:pt x="20527" y="14587"/>
                    </a:lnTo>
                    <a:lnTo>
                      <a:pt x="18121" y="14587"/>
                    </a:lnTo>
                    <a:lnTo>
                      <a:pt x="17795" y="14587"/>
                    </a:lnTo>
                    <a:lnTo>
                      <a:pt x="15414" y="14587"/>
                    </a:lnTo>
                    <a:lnTo>
                      <a:pt x="15114" y="14587"/>
                    </a:lnTo>
                    <a:lnTo>
                      <a:pt x="15114" y="14287"/>
                    </a:lnTo>
                    <a:lnTo>
                      <a:pt x="15114" y="10126"/>
                    </a:lnTo>
                    <a:lnTo>
                      <a:pt x="15114" y="9625"/>
                    </a:lnTo>
                    <a:lnTo>
                      <a:pt x="15114" y="4963"/>
                    </a:lnTo>
                    <a:lnTo>
                      <a:pt x="15114" y="4462"/>
                    </a:lnTo>
                    <a:cubicBezTo>
                      <a:pt x="15114" y="3084"/>
                      <a:pt x="15114" y="1705"/>
                      <a:pt x="15114" y="302"/>
                    </a:cubicBezTo>
                    <a:lnTo>
                      <a:pt x="15089" y="1"/>
                    </a:lnTo>
                    <a:lnTo>
                      <a:pt x="15389" y="1"/>
                    </a:lnTo>
                    <a:lnTo>
                      <a:pt x="17896" y="1"/>
                    </a:lnTo>
                    <a:lnTo>
                      <a:pt x="18196" y="1"/>
                    </a:lnTo>
                    <a:lnTo>
                      <a:pt x="20703" y="1"/>
                    </a:lnTo>
                    <a:lnTo>
                      <a:pt x="20978" y="1"/>
                    </a:lnTo>
                    <a:lnTo>
                      <a:pt x="20978" y="302"/>
                    </a:lnTo>
                    <a:cubicBezTo>
                      <a:pt x="20978" y="1705"/>
                      <a:pt x="20953" y="3084"/>
                      <a:pt x="20953" y="4487"/>
                    </a:cubicBezTo>
                    <a:lnTo>
                      <a:pt x="20928" y="4763"/>
                    </a:lnTo>
                    <a:lnTo>
                      <a:pt x="20928" y="4763"/>
                    </a:lnTo>
                    <a:lnTo>
                      <a:pt x="20928" y="4963"/>
                    </a:lnTo>
                    <a:cubicBezTo>
                      <a:pt x="20903" y="6517"/>
                      <a:pt x="20903" y="8071"/>
                      <a:pt x="20878" y="9625"/>
                    </a:cubicBezTo>
                    <a:lnTo>
                      <a:pt x="20878" y="9926"/>
                    </a:lnTo>
                    <a:close/>
                    <a:moveTo>
                      <a:pt x="13635" y="4763"/>
                    </a:moveTo>
                    <a:lnTo>
                      <a:pt x="13635" y="4963"/>
                    </a:lnTo>
                    <a:cubicBezTo>
                      <a:pt x="13660" y="6517"/>
                      <a:pt x="13660" y="8071"/>
                      <a:pt x="13685" y="9625"/>
                    </a:cubicBezTo>
                    <a:lnTo>
                      <a:pt x="13685" y="9926"/>
                    </a:lnTo>
                    <a:lnTo>
                      <a:pt x="13685" y="9926"/>
                    </a:lnTo>
                    <a:lnTo>
                      <a:pt x="13685" y="10126"/>
                    </a:lnTo>
                    <a:cubicBezTo>
                      <a:pt x="13685" y="11505"/>
                      <a:pt x="13685" y="12883"/>
                      <a:pt x="13710" y="14287"/>
                    </a:cubicBezTo>
                    <a:lnTo>
                      <a:pt x="13710" y="14587"/>
                    </a:lnTo>
                    <a:lnTo>
                      <a:pt x="13409" y="14587"/>
                    </a:lnTo>
                    <a:lnTo>
                      <a:pt x="11003" y="14587"/>
                    </a:lnTo>
                    <a:lnTo>
                      <a:pt x="10678" y="14587"/>
                    </a:lnTo>
                    <a:lnTo>
                      <a:pt x="8297" y="14587"/>
                    </a:lnTo>
                    <a:lnTo>
                      <a:pt x="7996" y="14587"/>
                    </a:lnTo>
                    <a:lnTo>
                      <a:pt x="7996" y="14287"/>
                    </a:lnTo>
                    <a:cubicBezTo>
                      <a:pt x="7971" y="12908"/>
                      <a:pt x="7946" y="11505"/>
                      <a:pt x="7946" y="10126"/>
                    </a:cubicBezTo>
                    <a:lnTo>
                      <a:pt x="7921" y="9926"/>
                    </a:lnTo>
                    <a:lnTo>
                      <a:pt x="7921" y="9926"/>
                    </a:lnTo>
                    <a:lnTo>
                      <a:pt x="7921" y="9625"/>
                    </a:lnTo>
                    <a:cubicBezTo>
                      <a:pt x="7896" y="8071"/>
                      <a:pt x="7871" y="6517"/>
                      <a:pt x="7820" y="4963"/>
                    </a:cubicBezTo>
                    <a:lnTo>
                      <a:pt x="7820" y="4763"/>
                    </a:lnTo>
                    <a:lnTo>
                      <a:pt x="7820" y="4763"/>
                    </a:lnTo>
                    <a:lnTo>
                      <a:pt x="7820" y="4487"/>
                    </a:lnTo>
                    <a:cubicBezTo>
                      <a:pt x="7795" y="3084"/>
                      <a:pt x="7770" y="1705"/>
                      <a:pt x="7745" y="302"/>
                    </a:cubicBezTo>
                    <a:lnTo>
                      <a:pt x="7745" y="1"/>
                    </a:lnTo>
                    <a:lnTo>
                      <a:pt x="8046" y="1"/>
                    </a:lnTo>
                    <a:lnTo>
                      <a:pt x="10502" y="1"/>
                    </a:lnTo>
                    <a:lnTo>
                      <a:pt x="10853" y="1"/>
                    </a:lnTo>
                    <a:lnTo>
                      <a:pt x="13334" y="1"/>
                    </a:lnTo>
                    <a:lnTo>
                      <a:pt x="13610" y="1"/>
                    </a:lnTo>
                    <a:lnTo>
                      <a:pt x="13635" y="302"/>
                    </a:lnTo>
                    <a:cubicBezTo>
                      <a:pt x="13635" y="1680"/>
                      <a:pt x="13635" y="3084"/>
                      <a:pt x="13635" y="4462"/>
                    </a:cubicBezTo>
                    <a:lnTo>
                      <a:pt x="13635" y="4763"/>
                    </a:lnTo>
                    <a:close/>
                    <a:moveTo>
                      <a:pt x="13785" y="27821"/>
                    </a:moveTo>
                    <a:lnTo>
                      <a:pt x="13785" y="28021"/>
                    </a:lnTo>
                    <a:cubicBezTo>
                      <a:pt x="13785" y="29425"/>
                      <a:pt x="13785" y="30803"/>
                      <a:pt x="13785" y="32206"/>
                    </a:cubicBezTo>
                    <a:lnTo>
                      <a:pt x="13785" y="32482"/>
                    </a:lnTo>
                    <a:lnTo>
                      <a:pt x="13510" y="32482"/>
                    </a:lnTo>
                    <a:lnTo>
                      <a:pt x="11229" y="32482"/>
                    </a:lnTo>
                    <a:lnTo>
                      <a:pt x="10903" y="32482"/>
                    </a:lnTo>
                    <a:lnTo>
                      <a:pt x="8622" y="32482"/>
                    </a:lnTo>
                    <a:lnTo>
                      <a:pt x="8347" y="32482"/>
                    </a:lnTo>
                    <a:lnTo>
                      <a:pt x="8347" y="32206"/>
                    </a:lnTo>
                    <a:cubicBezTo>
                      <a:pt x="8322" y="30803"/>
                      <a:pt x="8297" y="29425"/>
                      <a:pt x="8272" y="28021"/>
                    </a:cubicBezTo>
                    <a:lnTo>
                      <a:pt x="8272" y="27821"/>
                    </a:lnTo>
                    <a:lnTo>
                      <a:pt x="8272" y="27821"/>
                    </a:lnTo>
                    <a:lnTo>
                      <a:pt x="8272" y="27821"/>
                    </a:lnTo>
                    <a:lnTo>
                      <a:pt x="8272" y="27720"/>
                    </a:lnTo>
                    <a:lnTo>
                      <a:pt x="8272" y="27720"/>
                    </a:lnTo>
                    <a:lnTo>
                      <a:pt x="8247" y="27545"/>
                    </a:lnTo>
                    <a:cubicBezTo>
                      <a:pt x="8221" y="25991"/>
                      <a:pt x="8196" y="24437"/>
                      <a:pt x="8171" y="22883"/>
                    </a:cubicBezTo>
                    <a:lnTo>
                      <a:pt x="8171" y="22607"/>
                    </a:lnTo>
                    <a:lnTo>
                      <a:pt x="8171" y="22382"/>
                    </a:lnTo>
                    <a:cubicBezTo>
                      <a:pt x="8121" y="21003"/>
                      <a:pt x="8096" y="19600"/>
                      <a:pt x="8071" y="18221"/>
                    </a:cubicBezTo>
                    <a:lnTo>
                      <a:pt x="8071" y="17921"/>
                    </a:lnTo>
                    <a:lnTo>
                      <a:pt x="8372" y="17921"/>
                    </a:lnTo>
                    <a:lnTo>
                      <a:pt x="10728" y="17921"/>
                    </a:lnTo>
                    <a:lnTo>
                      <a:pt x="11054" y="17921"/>
                    </a:lnTo>
                    <a:lnTo>
                      <a:pt x="13435" y="17921"/>
                    </a:lnTo>
                    <a:lnTo>
                      <a:pt x="13710" y="17921"/>
                    </a:lnTo>
                    <a:lnTo>
                      <a:pt x="13710" y="18221"/>
                    </a:lnTo>
                    <a:cubicBezTo>
                      <a:pt x="13735" y="19600"/>
                      <a:pt x="13735" y="20978"/>
                      <a:pt x="13735" y="22382"/>
                    </a:cubicBezTo>
                    <a:lnTo>
                      <a:pt x="13760" y="22683"/>
                    </a:lnTo>
                    <a:lnTo>
                      <a:pt x="13735" y="22683"/>
                    </a:lnTo>
                    <a:lnTo>
                      <a:pt x="13735" y="22883"/>
                    </a:lnTo>
                    <a:cubicBezTo>
                      <a:pt x="13760" y="24437"/>
                      <a:pt x="13760" y="25966"/>
                      <a:pt x="13785" y="27520"/>
                    </a:cubicBezTo>
                    <a:lnTo>
                      <a:pt x="13785" y="27821"/>
                    </a:lnTo>
                    <a:close/>
                    <a:moveTo>
                      <a:pt x="6567" y="27720"/>
                    </a:moveTo>
                    <a:lnTo>
                      <a:pt x="6567" y="27720"/>
                    </a:lnTo>
                    <a:lnTo>
                      <a:pt x="6567" y="28021"/>
                    </a:lnTo>
                    <a:cubicBezTo>
                      <a:pt x="6617" y="29399"/>
                      <a:pt x="6642" y="30803"/>
                      <a:pt x="6693" y="32181"/>
                    </a:cubicBezTo>
                    <a:lnTo>
                      <a:pt x="6693" y="32482"/>
                    </a:lnTo>
                    <a:lnTo>
                      <a:pt x="6392" y="32482"/>
                    </a:lnTo>
                    <a:lnTo>
                      <a:pt x="4111" y="32482"/>
                    </a:lnTo>
                    <a:lnTo>
                      <a:pt x="3785" y="32482"/>
                    </a:lnTo>
                    <a:lnTo>
                      <a:pt x="1505" y="32482"/>
                    </a:lnTo>
                    <a:lnTo>
                      <a:pt x="1229" y="32482"/>
                    </a:lnTo>
                    <a:lnTo>
                      <a:pt x="1229" y="32206"/>
                    </a:lnTo>
                    <a:cubicBezTo>
                      <a:pt x="1179" y="30803"/>
                      <a:pt x="1129" y="29425"/>
                      <a:pt x="1079" y="28046"/>
                    </a:cubicBezTo>
                    <a:lnTo>
                      <a:pt x="1053" y="27821"/>
                    </a:lnTo>
                    <a:lnTo>
                      <a:pt x="1053" y="27821"/>
                    </a:lnTo>
                    <a:lnTo>
                      <a:pt x="1053" y="27545"/>
                    </a:lnTo>
                    <a:cubicBezTo>
                      <a:pt x="978" y="25991"/>
                      <a:pt x="928" y="24437"/>
                      <a:pt x="878" y="22883"/>
                    </a:cubicBezTo>
                    <a:lnTo>
                      <a:pt x="853" y="22607"/>
                    </a:lnTo>
                    <a:lnTo>
                      <a:pt x="853" y="22382"/>
                    </a:lnTo>
                    <a:cubicBezTo>
                      <a:pt x="803" y="21003"/>
                      <a:pt x="753" y="19625"/>
                      <a:pt x="703" y="18221"/>
                    </a:cubicBezTo>
                    <a:lnTo>
                      <a:pt x="678" y="17921"/>
                    </a:lnTo>
                    <a:lnTo>
                      <a:pt x="978" y="17921"/>
                    </a:lnTo>
                    <a:lnTo>
                      <a:pt x="3334" y="17921"/>
                    </a:lnTo>
                    <a:lnTo>
                      <a:pt x="3660" y="17921"/>
                    </a:lnTo>
                    <a:lnTo>
                      <a:pt x="6041" y="17921"/>
                    </a:lnTo>
                    <a:lnTo>
                      <a:pt x="6317" y="17921"/>
                    </a:lnTo>
                    <a:lnTo>
                      <a:pt x="6342" y="18196"/>
                    </a:lnTo>
                    <a:cubicBezTo>
                      <a:pt x="6367" y="19600"/>
                      <a:pt x="6392" y="20978"/>
                      <a:pt x="6442" y="22382"/>
                    </a:cubicBezTo>
                    <a:lnTo>
                      <a:pt x="6442" y="22683"/>
                    </a:lnTo>
                    <a:lnTo>
                      <a:pt x="6442" y="22683"/>
                    </a:lnTo>
                    <a:lnTo>
                      <a:pt x="6442" y="22858"/>
                    </a:lnTo>
                    <a:cubicBezTo>
                      <a:pt x="6492" y="24412"/>
                      <a:pt x="6517" y="25966"/>
                      <a:pt x="6567" y="27520"/>
                    </a:cubicBezTo>
                    <a:close/>
                    <a:moveTo>
                      <a:pt x="5991" y="4763"/>
                    </a:moveTo>
                    <a:lnTo>
                      <a:pt x="6016" y="4963"/>
                    </a:lnTo>
                    <a:cubicBezTo>
                      <a:pt x="6041" y="6517"/>
                      <a:pt x="6091" y="8071"/>
                      <a:pt x="6116" y="9625"/>
                    </a:cubicBezTo>
                    <a:lnTo>
                      <a:pt x="6141" y="9926"/>
                    </a:lnTo>
                    <a:lnTo>
                      <a:pt x="6141" y="9926"/>
                    </a:lnTo>
                    <a:lnTo>
                      <a:pt x="6141" y="10101"/>
                    </a:lnTo>
                    <a:cubicBezTo>
                      <a:pt x="6166" y="11505"/>
                      <a:pt x="6191" y="12883"/>
                      <a:pt x="6241" y="14287"/>
                    </a:cubicBezTo>
                    <a:lnTo>
                      <a:pt x="6241" y="14587"/>
                    </a:lnTo>
                    <a:lnTo>
                      <a:pt x="5941" y="14587"/>
                    </a:lnTo>
                    <a:lnTo>
                      <a:pt x="3535" y="14587"/>
                    </a:lnTo>
                    <a:lnTo>
                      <a:pt x="3209" y="14587"/>
                    </a:lnTo>
                    <a:lnTo>
                      <a:pt x="828" y="14587"/>
                    </a:lnTo>
                    <a:lnTo>
                      <a:pt x="552" y="14587"/>
                    </a:lnTo>
                    <a:lnTo>
                      <a:pt x="552" y="14287"/>
                    </a:lnTo>
                    <a:cubicBezTo>
                      <a:pt x="502" y="12908"/>
                      <a:pt x="427" y="11505"/>
                      <a:pt x="377" y="10126"/>
                    </a:cubicBezTo>
                    <a:lnTo>
                      <a:pt x="377" y="9825"/>
                    </a:lnTo>
                    <a:lnTo>
                      <a:pt x="377" y="9825"/>
                    </a:lnTo>
                    <a:lnTo>
                      <a:pt x="377" y="9625"/>
                    </a:lnTo>
                    <a:cubicBezTo>
                      <a:pt x="327" y="8071"/>
                      <a:pt x="251" y="6517"/>
                      <a:pt x="176" y="4988"/>
                    </a:cubicBezTo>
                    <a:lnTo>
                      <a:pt x="176" y="4662"/>
                    </a:lnTo>
                    <a:lnTo>
                      <a:pt x="176" y="4662"/>
                    </a:lnTo>
                    <a:lnTo>
                      <a:pt x="176" y="4487"/>
                    </a:lnTo>
                    <a:cubicBezTo>
                      <a:pt x="126" y="3084"/>
                      <a:pt x="76" y="1705"/>
                      <a:pt x="26" y="327"/>
                    </a:cubicBezTo>
                    <a:lnTo>
                      <a:pt x="1" y="1"/>
                    </a:lnTo>
                    <a:lnTo>
                      <a:pt x="302" y="1"/>
                    </a:lnTo>
                    <a:lnTo>
                      <a:pt x="2783" y="1"/>
                    </a:lnTo>
                    <a:lnTo>
                      <a:pt x="3109" y="1"/>
                    </a:lnTo>
                    <a:lnTo>
                      <a:pt x="5590" y="1"/>
                    </a:lnTo>
                    <a:lnTo>
                      <a:pt x="5866" y="1"/>
                    </a:lnTo>
                    <a:lnTo>
                      <a:pt x="5891" y="302"/>
                    </a:lnTo>
                    <a:cubicBezTo>
                      <a:pt x="5941" y="1680"/>
                      <a:pt x="5966" y="3084"/>
                      <a:pt x="5991" y="4462"/>
                    </a:cubicBezTo>
                    <a:lnTo>
                      <a:pt x="5991" y="4763"/>
                    </a:lnTo>
                    <a:lnTo>
                      <a:pt x="5991" y="4763"/>
                    </a:lnTo>
                    <a:lnTo>
                      <a:pt x="5991" y="4763"/>
                    </a:lnTo>
                  </a:path>
                </a:pathLst>
              </a:custGeom>
              <a:solidFill>
                <a:srgbClr val="FFFFFF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178;p33">
                <a:extLst>
                  <a:ext uri="{FF2B5EF4-FFF2-40B4-BE49-F238E27FC236}">
                    <a16:creationId xmlns:a16="http://schemas.microsoft.com/office/drawing/2014/main" id="{A7C5C31B-284B-4AB6-8422-211F3DC425F4}"/>
                  </a:ext>
                </a:extLst>
              </p:cNvPr>
              <p:cNvSpPr/>
              <p:nvPr/>
            </p:nvSpPr>
            <p:spPr>
              <a:xfrm>
                <a:off x="4434613" y="3938828"/>
                <a:ext cx="491851" cy="250507"/>
              </a:xfrm>
              <a:custGeom>
                <a:avLst/>
                <a:gdLst/>
                <a:ahLst/>
                <a:cxnLst/>
                <a:rect l="l" t="t" r="r" b="b"/>
                <a:pathLst>
                  <a:path w="24262" h="12357" extrusionOk="0">
                    <a:moveTo>
                      <a:pt x="15389" y="8422"/>
                    </a:moveTo>
                    <a:lnTo>
                      <a:pt x="15389" y="8547"/>
                    </a:lnTo>
                    <a:cubicBezTo>
                      <a:pt x="15364" y="9725"/>
                      <a:pt x="15339" y="10903"/>
                      <a:pt x="15339" y="12056"/>
                    </a:cubicBezTo>
                    <a:lnTo>
                      <a:pt x="15314" y="12357"/>
                    </a:lnTo>
                    <a:lnTo>
                      <a:pt x="15038" y="12357"/>
                    </a:lnTo>
                    <a:lnTo>
                      <a:pt x="12206" y="12357"/>
                    </a:lnTo>
                    <a:lnTo>
                      <a:pt x="11830" y="12357"/>
                    </a:lnTo>
                    <a:lnTo>
                      <a:pt x="8998" y="12357"/>
                    </a:lnTo>
                    <a:lnTo>
                      <a:pt x="8697" y="12357"/>
                    </a:lnTo>
                    <a:lnTo>
                      <a:pt x="8697" y="12056"/>
                    </a:lnTo>
                    <a:lnTo>
                      <a:pt x="8697" y="8547"/>
                    </a:lnTo>
                    <a:lnTo>
                      <a:pt x="8697" y="8121"/>
                    </a:lnTo>
                    <a:lnTo>
                      <a:pt x="8697" y="4211"/>
                    </a:lnTo>
                    <a:lnTo>
                      <a:pt x="8697" y="3785"/>
                    </a:lnTo>
                    <a:cubicBezTo>
                      <a:pt x="8697" y="2633"/>
                      <a:pt x="8697" y="1455"/>
                      <a:pt x="8697" y="277"/>
                    </a:cubicBezTo>
                    <a:lnTo>
                      <a:pt x="8697" y="1"/>
                    </a:lnTo>
                    <a:lnTo>
                      <a:pt x="8973" y="1"/>
                    </a:lnTo>
                    <a:lnTo>
                      <a:pt x="11930" y="1"/>
                    </a:lnTo>
                    <a:lnTo>
                      <a:pt x="12306" y="1"/>
                    </a:lnTo>
                    <a:lnTo>
                      <a:pt x="15239" y="1"/>
                    </a:lnTo>
                    <a:lnTo>
                      <a:pt x="15539" y="1"/>
                    </a:lnTo>
                    <a:lnTo>
                      <a:pt x="15539" y="277"/>
                    </a:lnTo>
                    <a:cubicBezTo>
                      <a:pt x="15539" y="1455"/>
                      <a:pt x="15514" y="2633"/>
                      <a:pt x="15489" y="3810"/>
                    </a:cubicBezTo>
                    <a:lnTo>
                      <a:pt x="15489" y="4086"/>
                    </a:lnTo>
                    <a:lnTo>
                      <a:pt x="15464" y="4086"/>
                    </a:lnTo>
                    <a:lnTo>
                      <a:pt x="15464" y="4211"/>
                    </a:lnTo>
                    <a:cubicBezTo>
                      <a:pt x="15464" y="5515"/>
                      <a:pt x="15439" y="6818"/>
                      <a:pt x="15414" y="8146"/>
                    </a:cubicBezTo>
                    <a:lnTo>
                      <a:pt x="15414" y="8422"/>
                    </a:lnTo>
                    <a:close/>
                    <a:moveTo>
                      <a:pt x="24086" y="4086"/>
                    </a:moveTo>
                    <a:lnTo>
                      <a:pt x="24086" y="4211"/>
                    </a:lnTo>
                    <a:cubicBezTo>
                      <a:pt x="24011" y="5540"/>
                      <a:pt x="23985" y="6843"/>
                      <a:pt x="23910" y="8146"/>
                    </a:cubicBezTo>
                    <a:lnTo>
                      <a:pt x="23910" y="8247"/>
                    </a:lnTo>
                    <a:lnTo>
                      <a:pt x="23910" y="8247"/>
                    </a:lnTo>
                    <a:lnTo>
                      <a:pt x="23910" y="8572"/>
                    </a:lnTo>
                    <a:cubicBezTo>
                      <a:pt x="23835" y="9725"/>
                      <a:pt x="23785" y="10903"/>
                      <a:pt x="23735" y="12056"/>
                    </a:cubicBezTo>
                    <a:lnTo>
                      <a:pt x="23735" y="12357"/>
                    </a:lnTo>
                    <a:lnTo>
                      <a:pt x="23459" y="12357"/>
                    </a:lnTo>
                    <a:lnTo>
                      <a:pt x="20602" y="12357"/>
                    </a:lnTo>
                    <a:lnTo>
                      <a:pt x="20226" y="12357"/>
                    </a:lnTo>
                    <a:lnTo>
                      <a:pt x="17419" y="12357"/>
                    </a:lnTo>
                    <a:lnTo>
                      <a:pt x="17118" y="12357"/>
                    </a:lnTo>
                    <a:lnTo>
                      <a:pt x="17118" y="12056"/>
                    </a:lnTo>
                    <a:cubicBezTo>
                      <a:pt x="17143" y="10878"/>
                      <a:pt x="17193" y="9700"/>
                      <a:pt x="17218" y="8547"/>
                    </a:cubicBezTo>
                    <a:lnTo>
                      <a:pt x="17218" y="8347"/>
                    </a:lnTo>
                    <a:lnTo>
                      <a:pt x="17218" y="8121"/>
                    </a:lnTo>
                    <a:cubicBezTo>
                      <a:pt x="17269" y="6818"/>
                      <a:pt x="17294" y="5515"/>
                      <a:pt x="17319" y="4211"/>
                    </a:cubicBezTo>
                    <a:lnTo>
                      <a:pt x="17319" y="4086"/>
                    </a:lnTo>
                    <a:lnTo>
                      <a:pt x="17319" y="4086"/>
                    </a:lnTo>
                    <a:lnTo>
                      <a:pt x="17319" y="3961"/>
                    </a:lnTo>
                    <a:lnTo>
                      <a:pt x="17319" y="3911"/>
                    </a:lnTo>
                    <a:lnTo>
                      <a:pt x="17319" y="3911"/>
                    </a:lnTo>
                    <a:lnTo>
                      <a:pt x="17319" y="3785"/>
                    </a:lnTo>
                    <a:cubicBezTo>
                      <a:pt x="17369" y="2607"/>
                      <a:pt x="17394" y="1455"/>
                      <a:pt x="17419" y="277"/>
                    </a:cubicBezTo>
                    <a:lnTo>
                      <a:pt x="17419" y="1"/>
                    </a:lnTo>
                    <a:lnTo>
                      <a:pt x="17720" y="1"/>
                    </a:lnTo>
                    <a:lnTo>
                      <a:pt x="20627" y="1"/>
                    </a:lnTo>
                    <a:lnTo>
                      <a:pt x="21028" y="1"/>
                    </a:lnTo>
                    <a:lnTo>
                      <a:pt x="23960" y="1"/>
                    </a:lnTo>
                    <a:lnTo>
                      <a:pt x="24261" y="1"/>
                    </a:lnTo>
                    <a:lnTo>
                      <a:pt x="24261" y="302"/>
                    </a:lnTo>
                    <a:cubicBezTo>
                      <a:pt x="24211" y="1455"/>
                      <a:pt x="24161" y="2633"/>
                      <a:pt x="24111" y="3810"/>
                    </a:cubicBezTo>
                    <a:lnTo>
                      <a:pt x="24086" y="4086"/>
                    </a:lnTo>
                    <a:close/>
                    <a:moveTo>
                      <a:pt x="6868" y="4086"/>
                    </a:moveTo>
                    <a:lnTo>
                      <a:pt x="6868" y="4211"/>
                    </a:lnTo>
                    <a:cubicBezTo>
                      <a:pt x="6868" y="5515"/>
                      <a:pt x="6893" y="6818"/>
                      <a:pt x="6893" y="8121"/>
                    </a:cubicBezTo>
                    <a:lnTo>
                      <a:pt x="6918" y="8422"/>
                    </a:lnTo>
                    <a:lnTo>
                      <a:pt x="6893" y="8422"/>
                    </a:lnTo>
                    <a:lnTo>
                      <a:pt x="6893" y="8547"/>
                    </a:lnTo>
                    <a:cubicBezTo>
                      <a:pt x="6893" y="9725"/>
                      <a:pt x="6918" y="10878"/>
                      <a:pt x="6918" y="12056"/>
                    </a:cubicBezTo>
                    <a:lnTo>
                      <a:pt x="6918" y="12357"/>
                    </a:lnTo>
                    <a:lnTo>
                      <a:pt x="6642" y="12357"/>
                    </a:lnTo>
                    <a:lnTo>
                      <a:pt x="3810" y="12357"/>
                    </a:lnTo>
                    <a:lnTo>
                      <a:pt x="3409" y="12357"/>
                    </a:lnTo>
                    <a:lnTo>
                      <a:pt x="602" y="12357"/>
                    </a:lnTo>
                    <a:lnTo>
                      <a:pt x="301" y="12357"/>
                    </a:lnTo>
                    <a:lnTo>
                      <a:pt x="301" y="12056"/>
                    </a:lnTo>
                    <a:cubicBezTo>
                      <a:pt x="276" y="10903"/>
                      <a:pt x="251" y="9725"/>
                      <a:pt x="226" y="8547"/>
                    </a:cubicBezTo>
                    <a:lnTo>
                      <a:pt x="226" y="8422"/>
                    </a:lnTo>
                    <a:lnTo>
                      <a:pt x="226" y="8422"/>
                    </a:lnTo>
                    <a:lnTo>
                      <a:pt x="201" y="8146"/>
                    </a:lnTo>
                    <a:cubicBezTo>
                      <a:pt x="176" y="6843"/>
                      <a:pt x="126" y="5515"/>
                      <a:pt x="101" y="4211"/>
                    </a:cubicBezTo>
                    <a:lnTo>
                      <a:pt x="101" y="4086"/>
                    </a:lnTo>
                    <a:lnTo>
                      <a:pt x="101" y="4086"/>
                    </a:lnTo>
                    <a:lnTo>
                      <a:pt x="76" y="3810"/>
                    </a:lnTo>
                    <a:cubicBezTo>
                      <a:pt x="76" y="2633"/>
                      <a:pt x="25" y="1455"/>
                      <a:pt x="0" y="302"/>
                    </a:cubicBezTo>
                    <a:lnTo>
                      <a:pt x="0" y="1"/>
                    </a:lnTo>
                    <a:lnTo>
                      <a:pt x="301" y="1"/>
                    </a:lnTo>
                    <a:lnTo>
                      <a:pt x="3208" y="1"/>
                    </a:lnTo>
                    <a:lnTo>
                      <a:pt x="3609" y="1"/>
                    </a:lnTo>
                    <a:lnTo>
                      <a:pt x="6542" y="1"/>
                    </a:lnTo>
                    <a:lnTo>
                      <a:pt x="6842" y="1"/>
                    </a:lnTo>
                    <a:lnTo>
                      <a:pt x="6842" y="277"/>
                    </a:lnTo>
                    <a:cubicBezTo>
                      <a:pt x="6842" y="1455"/>
                      <a:pt x="6868" y="2633"/>
                      <a:pt x="6868" y="3785"/>
                    </a:cubicBezTo>
                    <a:lnTo>
                      <a:pt x="6868" y="4086"/>
                    </a:lnTo>
                    <a:lnTo>
                      <a:pt x="6868" y="4086"/>
                    </a:lnTo>
                    <a:lnTo>
                      <a:pt x="6868" y="4086"/>
                    </a:lnTo>
                  </a:path>
                </a:pathLst>
              </a:custGeom>
              <a:solidFill>
                <a:srgbClr val="FFFFFF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179;p33">
                <a:extLst>
                  <a:ext uri="{FF2B5EF4-FFF2-40B4-BE49-F238E27FC236}">
                    <a16:creationId xmlns:a16="http://schemas.microsoft.com/office/drawing/2014/main" id="{AA2EC07E-A8BD-4B3E-AFF5-BCA4DCC34266}"/>
                  </a:ext>
                </a:extLst>
              </p:cNvPr>
              <p:cNvSpPr/>
              <p:nvPr/>
            </p:nvSpPr>
            <p:spPr>
              <a:xfrm>
                <a:off x="4314188" y="4210170"/>
                <a:ext cx="731148" cy="45248"/>
              </a:xfrm>
              <a:custGeom>
                <a:avLst/>
                <a:gdLst/>
                <a:ahLst/>
                <a:cxnLst/>
                <a:rect l="l" t="t" r="r" b="b"/>
                <a:pathLst>
                  <a:path w="36066" h="2232" extrusionOk="0">
                    <a:moveTo>
                      <a:pt x="36066" y="0"/>
                    </a:moveTo>
                    <a:lnTo>
                      <a:pt x="0" y="0"/>
                    </a:lnTo>
                    <a:lnTo>
                      <a:pt x="0" y="2231"/>
                    </a:lnTo>
                    <a:lnTo>
                      <a:pt x="36066" y="2231"/>
                    </a:lnTo>
                    <a:lnTo>
                      <a:pt x="36066" y="0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180;p33">
                <a:extLst>
                  <a:ext uri="{FF2B5EF4-FFF2-40B4-BE49-F238E27FC236}">
                    <a16:creationId xmlns:a16="http://schemas.microsoft.com/office/drawing/2014/main" id="{3B3CAA1E-B2B4-4524-9C8E-96842D586B74}"/>
                  </a:ext>
                </a:extLst>
              </p:cNvPr>
              <p:cNvSpPr/>
              <p:nvPr/>
            </p:nvSpPr>
            <p:spPr>
              <a:xfrm>
                <a:off x="4271512" y="4255400"/>
                <a:ext cx="816515" cy="45228"/>
              </a:xfrm>
              <a:custGeom>
                <a:avLst/>
                <a:gdLst/>
                <a:ahLst/>
                <a:cxnLst/>
                <a:rect l="l" t="t" r="r" b="b"/>
                <a:pathLst>
                  <a:path w="40277" h="2231" extrusionOk="0">
                    <a:moveTo>
                      <a:pt x="40276" y="2231"/>
                    </a:moveTo>
                    <a:lnTo>
                      <a:pt x="0" y="2231"/>
                    </a:lnTo>
                    <a:lnTo>
                      <a:pt x="0" y="0"/>
                    </a:lnTo>
                    <a:lnTo>
                      <a:pt x="40276" y="0"/>
                    </a:lnTo>
                    <a:lnTo>
                      <a:pt x="40276" y="2231"/>
                    </a:lnTo>
                    <a:close/>
                  </a:path>
                </a:pathLst>
              </a:custGeom>
              <a:solidFill>
                <a:srgbClr val="372A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181;p33">
                <a:extLst>
                  <a:ext uri="{FF2B5EF4-FFF2-40B4-BE49-F238E27FC236}">
                    <a16:creationId xmlns:a16="http://schemas.microsoft.com/office/drawing/2014/main" id="{D9270375-D1C3-467F-A777-CA4BADF08633}"/>
                  </a:ext>
                </a:extLst>
              </p:cNvPr>
              <p:cNvSpPr/>
              <p:nvPr/>
            </p:nvSpPr>
            <p:spPr>
              <a:xfrm>
                <a:off x="4251684" y="3029820"/>
                <a:ext cx="859696" cy="44741"/>
              </a:xfrm>
              <a:custGeom>
                <a:avLst/>
                <a:gdLst/>
                <a:ahLst/>
                <a:cxnLst/>
                <a:rect l="l" t="t" r="r" b="b"/>
                <a:pathLst>
                  <a:path w="42407" h="2207" extrusionOk="0">
                    <a:moveTo>
                      <a:pt x="1" y="2206"/>
                    </a:moveTo>
                    <a:lnTo>
                      <a:pt x="42407" y="2206"/>
                    </a:lnTo>
                    <a:lnTo>
                      <a:pt x="42407" y="1"/>
                    </a:lnTo>
                    <a:lnTo>
                      <a:pt x="1" y="1"/>
                    </a:lnTo>
                    <a:lnTo>
                      <a:pt x="1" y="220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182;p33">
                <a:extLst>
                  <a:ext uri="{FF2B5EF4-FFF2-40B4-BE49-F238E27FC236}">
                    <a16:creationId xmlns:a16="http://schemas.microsoft.com/office/drawing/2014/main" id="{0349C54C-EA59-4491-8EBD-8BF9BAAD37F3}"/>
                  </a:ext>
                </a:extLst>
              </p:cNvPr>
              <p:cNvSpPr/>
              <p:nvPr/>
            </p:nvSpPr>
            <p:spPr>
              <a:xfrm>
                <a:off x="4251684" y="3092831"/>
                <a:ext cx="859696" cy="22381"/>
              </a:xfrm>
              <a:custGeom>
                <a:avLst/>
                <a:gdLst/>
                <a:ahLst/>
                <a:cxnLst/>
                <a:rect l="l" t="t" r="r" b="b"/>
                <a:pathLst>
                  <a:path w="42407" h="1104" extrusionOk="0">
                    <a:moveTo>
                      <a:pt x="1" y="1103"/>
                    </a:moveTo>
                    <a:lnTo>
                      <a:pt x="42407" y="1103"/>
                    </a:lnTo>
                    <a:lnTo>
                      <a:pt x="42407" y="0"/>
                    </a:lnTo>
                    <a:lnTo>
                      <a:pt x="1" y="0"/>
                    </a:lnTo>
                    <a:lnTo>
                      <a:pt x="1" y="11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183;p33">
                <a:extLst>
                  <a:ext uri="{FF2B5EF4-FFF2-40B4-BE49-F238E27FC236}">
                    <a16:creationId xmlns:a16="http://schemas.microsoft.com/office/drawing/2014/main" id="{BF0A5B58-8771-4059-AE75-B7513AA35F54}"/>
                  </a:ext>
                </a:extLst>
              </p:cNvPr>
              <p:cNvSpPr/>
              <p:nvPr/>
            </p:nvSpPr>
            <p:spPr>
              <a:xfrm>
                <a:off x="4293853" y="3817389"/>
                <a:ext cx="766219" cy="17820"/>
              </a:xfrm>
              <a:custGeom>
                <a:avLst/>
                <a:gdLst/>
                <a:ahLst/>
                <a:cxnLst/>
                <a:rect l="l" t="t" r="r" b="b"/>
                <a:pathLst>
                  <a:path w="37796" h="879" extrusionOk="0">
                    <a:moveTo>
                      <a:pt x="37796" y="1"/>
                    </a:moveTo>
                    <a:lnTo>
                      <a:pt x="18898" y="1"/>
                    </a:lnTo>
                    <a:lnTo>
                      <a:pt x="1" y="1"/>
                    </a:lnTo>
                    <a:cubicBezTo>
                      <a:pt x="26" y="302"/>
                      <a:pt x="76" y="577"/>
                      <a:pt x="101" y="878"/>
                    </a:cubicBezTo>
                    <a:lnTo>
                      <a:pt x="18898" y="878"/>
                    </a:lnTo>
                    <a:lnTo>
                      <a:pt x="37670" y="878"/>
                    </a:lnTo>
                    <a:cubicBezTo>
                      <a:pt x="37720" y="577"/>
                      <a:pt x="37771" y="302"/>
                      <a:pt x="377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186;p33">
                <a:extLst>
                  <a:ext uri="{FF2B5EF4-FFF2-40B4-BE49-F238E27FC236}">
                    <a16:creationId xmlns:a16="http://schemas.microsoft.com/office/drawing/2014/main" id="{9C0D88FD-BA5C-4B12-894F-F78F8C5BE719}"/>
                  </a:ext>
                </a:extLst>
              </p:cNvPr>
              <p:cNvSpPr/>
              <p:nvPr/>
            </p:nvSpPr>
            <p:spPr>
              <a:xfrm>
                <a:off x="4682052" y="2798640"/>
                <a:ext cx="7136" cy="231188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1404" extrusionOk="0">
                    <a:moveTo>
                      <a:pt x="352" y="11228"/>
                    </a:moveTo>
                    <a:cubicBezTo>
                      <a:pt x="352" y="11328"/>
                      <a:pt x="277" y="11404"/>
                      <a:pt x="176" y="11404"/>
                    </a:cubicBezTo>
                    <a:cubicBezTo>
                      <a:pt x="76" y="11404"/>
                      <a:pt x="1" y="11328"/>
                      <a:pt x="1" y="11228"/>
                    </a:cubicBezTo>
                    <a:lnTo>
                      <a:pt x="1" y="201"/>
                    </a:lnTo>
                    <a:cubicBezTo>
                      <a:pt x="1" y="100"/>
                      <a:pt x="76" y="0"/>
                      <a:pt x="176" y="0"/>
                    </a:cubicBezTo>
                    <a:cubicBezTo>
                      <a:pt x="277" y="0"/>
                      <a:pt x="352" y="100"/>
                      <a:pt x="352" y="201"/>
                    </a:cubicBezTo>
                    <a:lnTo>
                      <a:pt x="352" y="11228"/>
                    </a:lnTo>
                    <a:close/>
                  </a:path>
                </a:pathLst>
              </a:custGeom>
              <a:solidFill>
                <a:srgbClr val="3F3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176;p33">
                <a:extLst>
                  <a:ext uri="{FF2B5EF4-FFF2-40B4-BE49-F238E27FC236}">
                    <a16:creationId xmlns:a16="http://schemas.microsoft.com/office/drawing/2014/main" id="{8D833430-7F94-48F5-88AD-0FFDA3A0F325}"/>
                  </a:ext>
                </a:extLst>
              </p:cNvPr>
              <p:cNvSpPr/>
              <p:nvPr/>
            </p:nvSpPr>
            <p:spPr>
              <a:xfrm>
                <a:off x="4236629" y="3634328"/>
                <a:ext cx="991844" cy="179454"/>
              </a:xfrm>
              <a:custGeom>
                <a:avLst/>
                <a:gdLst/>
                <a:ahLst/>
                <a:cxnLst/>
                <a:rect l="l" t="t" r="r" b="b"/>
                <a:pathLst>
                  <a:path w="37796" h="5064" extrusionOk="0">
                    <a:moveTo>
                      <a:pt x="37796" y="1"/>
                    </a:moveTo>
                    <a:lnTo>
                      <a:pt x="18898" y="1"/>
                    </a:lnTo>
                    <a:lnTo>
                      <a:pt x="1" y="1"/>
                    </a:lnTo>
                    <a:cubicBezTo>
                      <a:pt x="26" y="1705"/>
                      <a:pt x="76" y="3384"/>
                      <a:pt x="101" y="5064"/>
                    </a:cubicBezTo>
                    <a:lnTo>
                      <a:pt x="18898" y="5064"/>
                    </a:lnTo>
                    <a:lnTo>
                      <a:pt x="37670" y="5064"/>
                    </a:lnTo>
                    <a:cubicBezTo>
                      <a:pt x="37720" y="3384"/>
                      <a:pt x="37771" y="1705"/>
                      <a:pt x="377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b="1" dirty="0">
                    <a:solidFill>
                      <a:schemeClr val="bg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روضة الإيثار</a:t>
                </a:r>
                <a:endParaRPr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78" name="Picture 2" descr="Image result for ‫علم الامارات‬‎">
              <a:extLst>
                <a:ext uri="{FF2B5EF4-FFF2-40B4-BE49-F238E27FC236}">
                  <a16:creationId xmlns:a16="http://schemas.microsoft.com/office/drawing/2014/main" id="{C1DA7EDA-7CFE-45D8-BF28-2FE2A8906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329" y="3509797"/>
              <a:ext cx="307306" cy="153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‫علم الامارات‬‎">
            <a:extLst>
              <a:ext uri="{FF2B5EF4-FFF2-40B4-BE49-F238E27FC236}">
                <a16:creationId xmlns:a16="http://schemas.microsoft.com/office/drawing/2014/main" id="{77326F21-DE73-4B46-A58D-668CE445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72" y="3123917"/>
            <a:ext cx="307306" cy="1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6" name="Google Shape;1156;p33"/>
          <p:cNvSpPr txBox="1">
            <a:spLocks noGrp="1"/>
          </p:cNvSpPr>
          <p:nvPr>
            <p:ph type="subTitle" idx="1"/>
          </p:nvPr>
        </p:nvSpPr>
        <p:spPr>
          <a:xfrm>
            <a:off x="1844831" y="453586"/>
            <a:ext cx="5424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1"/>
            <a:r>
              <a:rPr lang="ar-SA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  <a:sym typeface="Chau Philomene One"/>
              </a:rPr>
              <a:t>روضة الإيثار</a:t>
            </a:r>
          </a:p>
          <a:p>
            <a:pPr algn="ctr" rtl="1"/>
            <a:endParaRPr lang="ar-SA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al Bold" panose="02000500000000000000" pitchFamily="2" charset="-78"/>
              <a:cs typeface="Belal Bold" panose="02000500000000000000" pitchFamily="2" charset="-78"/>
              <a:sym typeface="Chau Philomene One"/>
            </a:endParaRPr>
          </a:p>
          <a:p>
            <a:pPr algn="ctr" rtl="1"/>
            <a:r>
              <a:rPr lang="ar-SA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  <a:sym typeface="Chau Philomene One"/>
              </a:rPr>
              <a:t> الموقع</a:t>
            </a:r>
          </a:p>
          <a:p>
            <a:pPr algn="ctr" rtl="1"/>
            <a:r>
              <a:rPr lang="ar-SA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  <a:sym typeface="Chau Philomene One"/>
              </a:rPr>
              <a:t> أبوظبي – منطقة الشوامخ</a:t>
            </a:r>
          </a:p>
          <a:p>
            <a:pPr algn="ctr" rtl="1"/>
            <a:r>
              <a:rPr lang="ar-SA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  <a:sym typeface="Chau Philomene One"/>
              </a:rPr>
              <a:t>النظام </a:t>
            </a:r>
          </a:p>
          <a:p>
            <a:pPr algn="ctr" rtl="1"/>
            <a:r>
              <a:rPr lang="ar-SA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  <a:sym typeface="Chau Philomene One"/>
              </a:rPr>
              <a:t>حكومي – </a:t>
            </a:r>
            <a:r>
              <a:rPr lang="ar-SA" sz="20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  <a:sym typeface="Chau Philomene One"/>
              </a:rPr>
              <a:t>مؤسسة الإمارات </a:t>
            </a:r>
            <a:r>
              <a:rPr lang="ar-SA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  <a:sym typeface="Chau Philomene One"/>
              </a:rPr>
              <a:t>للتعليم</a:t>
            </a:r>
            <a:endParaRPr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al Bold" panose="02000500000000000000" pitchFamily="2" charset="-78"/>
              <a:cs typeface="Belal Bold" panose="02000500000000000000" pitchFamily="2" charset="-78"/>
              <a:sym typeface="Chau Philomene One"/>
            </a:endParaRPr>
          </a:p>
        </p:txBody>
      </p:sp>
      <p:grpSp>
        <p:nvGrpSpPr>
          <p:cNvPr id="1157" name="Google Shape;1157;p33"/>
          <p:cNvGrpSpPr/>
          <p:nvPr/>
        </p:nvGrpSpPr>
        <p:grpSpPr>
          <a:xfrm>
            <a:off x="3369658" y="3108218"/>
            <a:ext cx="2394625" cy="1738104"/>
            <a:chOff x="3587075" y="2798640"/>
            <a:chExt cx="2198114" cy="1595469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36629" y="3634328"/>
              <a:ext cx="991844" cy="179454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روضة الإيثار</a:t>
              </a:r>
              <a:endParaRPr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445188" y="157651"/>
            <a:ext cx="1249611" cy="39547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33"/>
          <p:cNvSpPr/>
          <p:nvPr/>
        </p:nvSpPr>
        <p:spPr>
          <a:xfrm>
            <a:off x="6664751" y="264221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3"/>
          <p:cNvSpPr/>
          <p:nvPr/>
        </p:nvSpPr>
        <p:spPr>
          <a:xfrm>
            <a:off x="1029302" y="2297289"/>
            <a:ext cx="642043" cy="267498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33"/>
          <p:cNvSpPr/>
          <p:nvPr/>
        </p:nvSpPr>
        <p:spPr>
          <a:xfrm>
            <a:off x="549501" y="178774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33"/>
          <p:cNvSpPr/>
          <p:nvPr/>
        </p:nvSpPr>
        <p:spPr>
          <a:xfrm flipH="1">
            <a:off x="7503832" y="2702288"/>
            <a:ext cx="921669" cy="29168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05A586-F899-48B8-A5BD-4338AC60D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6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7"/>
    </mc:Choice>
    <mc:Fallback>
      <p:transition spd="slow" advTm="1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21123" y="797279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34"/>
          <p:cNvSpPr/>
          <p:nvPr/>
        </p:nvSpPr>
        <p:spPr>
          <a:xfrm flipH="1">
            <a:off x="672042" y="95113"/>
            <a:ext cx="1104514" cy="460180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34"/>
          <p:cNvSpPr/>
          <p:nvPr/>
        </p:nvSpPr>
        <p:spPr>
          <a:xfrm>
            <a:off x="6836926" y="160596"/>
            <a:ext cx="1046287" cy="329236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34"/>
          <p:cNvSpPr/>
          <p:nvPr/>
        </p:nvSpPr>
        <p:spPr>
          <a:xfrm>
            <a:off x="7819547" y="634850"/>
            <a:ext cx="1382854" cy="503838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C740588-6498-4D3C-9693-D82D98AAC9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1295322"/>
              </p:ext>
            </p:extLst>
          </p:nvPr>
        </p:nvGraphicFramePr>
        <p:xfrm>
          <a:off x="1427517" y="131570"/>
          <a:ext cx="6907337" cy="449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775B8E-10D1-498E-9C9A-90ED58A28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76"/>
    </mc:Choice>
    <mc:Fallback>
      <p:transition spd="slow" advTm="1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 descr="image">
            <a:extLst>
              <a:ext uri="{FF2B5EF4-FFF2-40B4-BE49-F238E27FC236}">
                <a16:creationId xmlns:a16="http://schemas.microsoft.com/office/drawing/2014/main" id="{D20EF939-8BCB-4E71-992B-2F9076C15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39" b="90943" l="9688" r="89984">
                        <a14:foregroundMark x1="25123" y1="15527" x2="35632" y2="17190"/>
                        <a14:foregroundMark x1="35632" y1="17190" x2="35632" y2="24769"/>
                        <a14:foregroundMark x1="46141" y1="34381" x2="55337" y2="36969"/>
                        <a14:foregroundMark x1="55337" y1="36969" x2="55665" y2="35675"/>
                        <a14:foregroundMark x1="49097" y1="35860" x2="54351" y2="33641"/>
                        <a14:foregroundMark x1="49918" y1="35305" x2="49918" y2="36599"/>
                        <a14:foregroundMark x1="32512" y1="24584" x2="31199" y2="26248"/>
                        <a14:foregroundMark x1="67816" y1="20702" x2="71429" y2="19039"/>
                        <a14:foregroundMark x1="69458" y1="13494" x2="75205" y2="12939"/>
                        <a14:foregroundMark x1="51756" y1="49243" x2="51724" y2="47874"/>
                        <a14:foregroundMark x1="52038" y1="61448" x2="52009" y2="60208"/>
                        <a14:foregroundMark x1="52053" y1="62107" x2="52048" y2="61898"/>
                        <a14:foregroundMark x1="51782" y1="61581" x2="51560" y2="60998"/>
                        <a14:foregroundMark x1="80942" y1="48553" x2="80933" y2="48404"/>
                        <a14:foregroundMark x1="69130" y1="21072" x2="68966" y2="23105"/>
                        <a14:foregroundMark x1="53038" y1="35490" x2="53695" y2="36044"/>
                        <a14:foregroundMark x1="50739" y1="36414" x2="50739" y2="36414"/>
                        <a14:foregroundMark x1="32020" y1="24399" x2="31199" y2="24214"/>
                        <a14:foregroundMark x1="48768" y1="35120" x2="54516" y2="37153"/>
                        <a14:foregroundMark x1="52053" y1="61368" x2="51360" y2="60848"/>
                        <a14:foregroundMark x1="21949" y1="46759" x2="22003" y2="46396"/>
                        <a14:foregroundMark x1="50739" y1="35675" x2="42200" y2="34935"/>
                        <a14:foregroundMark x1="42200" y1="34935" x2="51396" y2="28651"/>
                        <a14:foregroundMark x1="51396" y1="28651" x2="59278" y2="36784"/>
                        <a14:foregroundMark x1="59278" y1="36784" x2="49097" y2="40111"/>
                        <a14:foregroundMark x1="49097" y1="40111" x2="48276" y2="39741"/>
                        <a14:foregroundMark x1="46305" y1="36229" x2="55337" y2="36044"/>
                        <a14:foregroundMark x1="55337" y1="36044" x2="47947" y2="36414"/>
                        <a14:foregroundMark x1="47947" y1="36414" x2="55665" y2="36229"/>
                        <a14:foregroundMark x1="55665" y1="36229" x2="55665" y2="34935"/>
                        <a14:foregroundMark x1="29392" y1="22181" x2="32020" y2="21257"/>
                        <a14:backgroundMark x1="24631" y1="44732" x2="25287" y2="39926"/>
                        <a14:backgroundMark x1="28407" y1="37893" x2="21675" y2="45287"/>
                        <a14:backgroundMark x1="21675" y1="45287" x2="23317" y2="41959"/>
                        <a14:backgroundMark x1="21018" y1="49538" x2="22167" y2="46580"/>
                        <a14:backgroundMark x1="21182" y1="50092" x2="27750" y2="43253"/>
                        <a14:backgroundMark x1="27750" y1="43253" x2="28407" y2="37523"/>
                        <a14:backgroundMark x1="21839" y1="49723" x2="27750" y2="39002"/>
                        <a14:backgroundMark x1="27750" y1="39002" x2="27915" y2="37153"/>
                        <a14:backgroundMark x1="20690" y1="48799" x2="23153" y2="49168"/>
                        <a14:backgroundMark x1="51724" y1="58595" x2="50739" y2="50277"/>
                        <a14:backgroundMark x1="50739" y1="50277" x2="51396" y2="60259"/>
                        <a14:backgroundMark x1="51396" y1="60259" x2="51724" y2="49723"/>
                        <a14:backgroundMark x1="51724" y1="49723" x2="51396" y2="48059"/>
                        <a14:backgroundMark x1="51560" y1="60628" x2="51232" y2="49168"/>
                        <a14:backgroundMark x1="51232" y1="49168" x2="50246" y2="51201"/>
                        <a14:backgroundMark x1="52545" y1="61183" x2="52709" y2="61553"/>
                        <a14:backgroundMark x1="52709" y1="58965" x2="52709" y2="58226"/>
                        <a14:backgroundMark x1="52381" y1="61922" x2="51560" y2="47689"/>
                        <a14:backgroundMark x1="50739" y1="60813" x2="52053" y2="47874"/>
                        <a14:backgroundMark x1="80624" y1="49168" x2="78161" y2="40111"/>
                        <a14:backgroundMark x1="78161" y1="40111" x2="81281" y2="48244"/>
                        <a14:backgroundMark x1="81281" y1="48244" x2="80131" y2="42514"/>
                        <a14:backgroundMark x1="74713" y1="37523" x2="78982" y2="42329"/>
                        <a14:backgroundMark x1="82594" y1="52495" x2="81609" y2="52311"/>
                        <a14:backgroundMark x1="81281" y1="52495" x2="80952" y2="49168"/>
                        <a14:backgroundMark x1="82430" y1="49168" x2="81609" y2="51571"/>
                        <a14:backgroundMark x1="82102" y1="48983" x2="81117" y2="48059"/>
                        <a14:backgroundMark x1="81773" y1="46765" x2="80952" y2="47320"/>
                        <a14:backgroundMark x1="51724" y1="63956" x2="53530" y2="58226"/>
                        <a14:backgroundMark x1="52053" y1="62477" x2="49754" y2="609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7250" r="17803" b="54507"/>
          <a:stretch/>
        </p:blipFill>
        <p:spPr bwMode="auto">
          <a:xfrm>
            <a:off x="2608342" y="39511"/>
            <a:ext cx="3927315" cy="222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CCA5F05-E093-4D70-BFD2-25C3C2454DE6}"/>
              </a:ext>
            </a:extLst>
          </p:cNvPr>
          <p:cNvSpPr txBox="1"/>
          <p:nvPr/>
        </p:nvSpPr>
        <p:spPr>
          <a:xfrm>
            <a:off x="6230544" y="817707"/>
            <a:ext cx="243401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القيم</a:t>
            </a:r>
          </a:p>
          <a:p>
            <a:pPr algn="ctr" rtl="1"/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endParaRPr>
          </a:p>
          <a:p>
            <a:pPr algn="ctr" rtl="1"/>
            <a:r>
              <a:rPr lang="ar-S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المسؤولية والمحاسبة: مسؤولون عن أقوالنا وأفعالنا ونتائج أعمالنا لتطوير مدارسنا الحكومية لتخرج أجيال مسؤولة وملهمة.</a:t>
            </a:r>
          </a:p>
          <a:p>
            <a:pPr algn="ctr" rtl="1"/>
            <a:r>
              <a:rPr lang="ar-S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الشفافية: نتواصل بشفافية مع فريقنا والمجتمع وواضحون في رؤيتنا وقراراتنا.</a:t>
            </a:r>
          </a:p>
          <a:p>
            <a:pPr algn="ctr" rtl="1"/>
            <a:r>
              <a:rPr lang="ar-S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الفريق الواحد: نعمل بروح الفريق الواحد مع موظفينا وشركائنا</a:t>
            </a:r>
          </a:p>
          <a:p>
            <a:pPr algn="ctr" rtl="1"/>
            <a:r>
              <a:rPr lang="ar-S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التركيز: نركز على أولوياتنا لتحقيق ما فيه مصلحة مدارسنا وطلبتنا</a:t>
            </a:r>
          </a:p>
          <a:p>
            <a:pPr algn="ctr" rtl="1"/>
            <a:r>
              <a:rPr lang="ar-S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التعاطف: نفكر بالآخر قبل اتخاذنا أي قرار ونتعاطف مع بعضنا البعض بشكل أفضل ما يجعلنا أكثر تماسكاً.</a:t>
            </a:r>
          </a:p>
          <a:p>
            <a:pPr algn="ctr" rtl="1"/>
            <a:endParaRPr lang="en-A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D34D700-E35D-4D80-B567-73A1A1FCC51A}"/>
              </a:ext>
            </a:extLst>
          </p:cNvPr>
          <p:cNvSpPr txBox="1"/>
          <p:nvPr/>
        </p:nvSpPr>
        <p:spPr>
          <a:xfrm>
            <a:off x="3354992" y="2757534"/>
            <a:ext cx="24340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الرؤية</a:t>
            </a:r>
          </a:p>
          <a:p>
            <a:pPr algn="ctr" rtl="1"/>
            <a:endParaRPr lang="ar-SA" b="1" dirty="0">
              <a:latin typeface="Abd ElRady" panose="02000500000000000000" pitchFamily="2" charset="-78"/>
              <a:cs typeface="Abd ElRady" panose="02000500000000000000" pitchFamily="2" charset="-78"/>
            </a:endParaRPr>
          </a:p>
          <a:p>
            <a:pPr algn="ctr" rtl="1"/>
            <a:r>
              <a:rPr lang="ar-SA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تعليم يزدهر به الوطن.</a:t>
            </a:r>
          </a:p>
          <a:p>
            <a:pPr algn="ctr" rtl="1"/>
            <a:endParaRPr lang="en-AE" b="1" dirty="0">
              <a:latin typeface="Abd ElRady" panose="02000500000000000000" pitchFamily="2" charset="-78"/>
              <a:cs typeface="Abd ElRady" panose="02000500000000000000" pitchFamily="2" charset="-78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E6594E8-ABBD-48AD-A7EF-DE80092A8856}"/>
              </a:ext>
            </a:extLst>
          </p:cNvPr>
          <p:cNvSpPr txBox="1"/>
          <p:nvPr/>
        </p:nvSpPr>
        <p:spPr>
          <a:xfrm>
            <a:off x="180908" y="1510218"/>
            <a:ext cx="243401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الرسالة</a:t>
            </a:r>
          </a:p>
          <a:p>
            <a:pPr algn="ctr" rtl="1"/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endParaRPr>
          </a:p>
          <a:p>
            <a:pPr algn="ctr" rtl="1"/>
            <a:r>
              <a:rPr lang="ar-SA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تطوير جودة التعليم الحكومي وبيئته من أجل طلبة بمهارات عالية .. ثقافة غنية .. ومعرفة متقدمة.</a:t>
            </a:r>
          </a:p>
          <a:p>
            <a:pPr algn="ctr" rtl="1"/>
            <a:endParaRPr lang="en-A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DF4D2BF-F146-4AC6-8F87-A8B3425D2CAC}"/>
              </a:ext>
            </a:extLst>
          </p:cNvPr>
          <p:cNvCxnSpPr>
            <a:cxnSpLocks/>
          </p:cNvCxnSpPr>
          <p:nvPr/>
        </p:nvCxnSpPr>
        <p:spPr>
          <a:xfrm>
            <a:off x="6387643" y="776253"/>
            <a:ext cx="725538" cy="297635"/>
          </a:xfrm>
          <a:prstGeom prst="bentConnector3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0DE2A2-8316-48D3-863E-EC2FFC128837}"/>
              </a:ext>
            </a:extLst>
          </p:cNvPr>
          <p:cNvCxnSpPr>
            <a:cxnSpLocks/>
            <a:endCxn id="113" idx="0"/>
          </p:cNvCxnSpPr>
          <p:nvPr/>
        </p:nvCxnSpPr>
        <p:spPr>
          <a:xfrm>
            <a:off x="4571999" y="2269554"/>
            <a:ext cx="0" cy="48798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F19212CD-A41C-4CDB-BC62-A822F135FE87}"/>
              </a:ext>
            </a:extLst>
          </p:cNvPr>
          <p:cNvCxnSpPr/>
          <p:nvPr/>
        </p:nvCxnSpPr>
        <p:spPr>
          <a:xfrm rot="10800000" flipV="1">
            <a:off x="1815644" y="861772"/>
            <a:ext cx="901243" cy="868351"/>
          </a:xfrm>
          <a:prstGeom prst="bentConnector3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3A756F-B15F-4B07-97EA-1C7EFD0D3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17"/>
    </mc:Choice>
    <mc:Fallback>
      <p:transition spd="slow" advTm="6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1155;p33">
            <a:extLst>
              <a:ext uri="{FF2B5EF4-FFF2-40B4-BE49-F238E27FC236}">
                <a16:creationId xmlns:a16="http://schemas.microsoft.com/office/drawing/2014/main" id="{2486B49C-F11E-446C-B2C4-6F530F56D41E}"/>
              </a:ext>
            </a:extLst>
          </p:cNvPr>
          <p:cNvSpPr txBox="1">
            <a:spLocks/>
          </p:cNvSpPr>
          <p:nvPr/>
        </p:nvSpPr>
        <p:spPr>
          <a:xfrm>
            <a:off x="1001867" y="-234279"/>
            <a:ext cx="7774763" cy="20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u Philomene One"/>
              <a:buNone/>
              <a:defRPr sz="60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ar-SA" sz="4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 ثقافة تعاونية </a:t>
            </a:r>
          </a:p>
          <a:p>
            <a:r>
              <a:rPr lang="ar-SA" sz="4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تركز على التعلم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3B9376-B6D6-457C-9C74-8700F63F7AB2}"/>
              </a:ext>
            </a:extLst>
          </p:cNvPr>
          <p:cNvSpPr txBox="1"/>
          <p:nvPr/>
        </p:nvSpPr>
        <p:spPr>
          <a:xfrm>
            <a:off x="1001867" y="1966098"/>
            <a:ext cx="599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تشكيل الفرق واللجان المدرسية.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اجتماعات الفرق واللجان المدرسية </a:t>
            </a:r>
            <a:r>
              <a:rPr lang="ar-SA" sz="20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الإسبوعية</a:t>
            </a: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اجتماعات التخطيط </a:t>
            </a:r>
            <a:r>
              <a:rPr lang="ar-SA" sz="20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الدرسي</a:t>
            </a: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 بين اللغة العربية واللغة الإنجليزية.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جلسات العصف الذهني سواء بين المعلمات أو مع الإدارة من أجل مواضيع تتعلق بالروضة.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ورش لأولياء الأمور لمساعدتهم في متابعة الطلاب وتطوير أداءهم.</a:t>
            </a:r>
          </a:p>
        </p:txBody>
      </p:sp>
      <p:sp>
        <p:nvSpPr>
          <p:cNvPr id="47" name="Google Shape;1434;p41">
            <a:extLst>
              <a:ext uri="{FF2B5EF4-FFF2-40B4-BE49-F238E27FC236}">
                <a16:creationId xmlns:a16="http://schemas.microsoft.com/office/drawing/2014/main" id="{44CB7901-3E7F-4916-A8A5-CEC2067C7FB1}"/>
              </a:ext>
            </a:extLst>
          </p:cNvPr>
          <p:cNvSpPr/>
          <p:nvPr/>
        </p:nvSpPr>
        <p:spPr>
          <a:xfrm>
            <a:off x="7349031" y="2104520"/>
            <a:ext cx="787800" cy="787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1449;p41">
            <a:extLst>
              <a:ext uri="{FF2B5EF4-FFF2-40B4-BE49-F238E27FC236}">
                <a16:creationId xmlns:a16="http://schemas.microsoft.com/office/drawing/2014/main" id="{9CFE06F9-CCCD-4EE7-883E-E7D97C67CCD9}"/>
              </a:ext>
            </a:extLst>
          </p:cNvPr>
          <p:cNvGrpSpPr/>
          <p:nvPr/>
        </p:nvGrpSpPr>
        <p:grpSpPr>
          <a:xfrm>
            <a:off x="7472276" y="2256464"/>
            <a:ext cx="541311" cy="483911"/>
            <a:chOff x="6191390" y="1981489"/>
            <a:chExt cx="389068" cy="347787"/>
          </a:xfrm>
        </p:grpSpPr>
        <p:sp>
          <p:nvSpPr>
            <p:cNvPr id="49" name="Google Shape;1450;p41">
              <a:extLst>
                <a:ext uri="{FF2B5EF4-FFF2-40B4-BE49-F238E27FC236}">
                  <a16:creationId xmlns:a16="http://schemas.microsoft.com/office/drawing/2014/main" id="{19AEF9D6-9445-4EC3-B3EA-E63259FE9B7F}"/>
                </a:ext>
              </a:extLst>
            </p:cNvPr>
            <p:cNvSpPr/>
            <p:nvPr/>
          </p:nvSpPr>
          <p:spPr>
            <a:xfrm>
              <a:off x="6260769" y="2030464"/>
              <a:ext cx="250074" cy="250100"/>
            </a:xfrm>
            <a:custGeom>
              <a:avLst/>
              <a:gdLst/>
              <a:ahLst/>
              <a:cxnLst/>
              <a:rect l="l" t="t" r="r" b="b"/>
              <a:pathLst>
                <a:path w="9523" h="9524" extrusionOk="0">
                  <a:moveTo>
                    <a:pt x="4766" y="1"/>
                  </a:moveTo>
                  <a:cubicBezTo>
                    <a:pt x="2134" y="1"/>
                    <a:pt x="0" y="2125"/>
                    <a:pt x="0" y="4757"/>
                  </a:cubicBezTo>
                  <a:cubicBezTo>
                    <a:pt x="0" y="7389"/>
                    <a:pt x="2134" y="9523"/>
                    <a:pt x="4766" y="9523"/>
                  </a:cubicBezTo>
                  <a:cubicBezTo>
                    <a:pt x="7398" y="9523"/>
                    <a:pt x="9523" y="7389"/>
                    <a:pt x="9523" y="4757"/>
                  </a:cubicBezTo>
                  <a:cubicBezTo>
                    <a:pt x="9523" y="2125"/>
                    <a:pt x="7398" y="1"/>
                    <a:pt x="4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51;p41">
              <a:extLst>
                <a:ext uri="{FF2B5EF4-FFF2-40B4-BE49-F238E27FC236}">
                  <a16:creationId xmlns:a16="http://schemas.microsoft.com/office/drawing/2014/main" id="{C1046950-D2A3-4AB0-A254-F2B4281EACAC}"/>
                </a:ext>
              </a:extLst>
            </p:cNvPr>
            <p:cNvSpPr/>
            <p:nvPr/>
          </p:nvSpPr>
          <p:spPr>
            <a:xfrm>
              <a:off x="6236137" y="2032985"/>
              <a:ext cx="238021" cy="247553"/>
            </a:xfrm>
            <a:custGeom>
              <a:avLst/>
              <a:gdLst/>
              <a:ahLst/>
              <a:cxnLst/>
              <a:rect l="l" t="t" r="r" b="b"/>
              <a:pathLst>
                <a:path w="9064" h="9427" extrusionOk="0">
                  <a:moveTo>
                    <a:pt x="4738" y="1"/>
                  </a:moveTo>
                  <a:lnTo>
                    <a:pt x="4738" y="1"/>
                  </a:lnTo>
                  <a:cubicBezTo>
                    <a:pt x="1618" y="651"/>
                    <a:pt x="0" y="4116"/>
                    <a:pt x="1512" y="6920"/>
                  </a:cubicBezTo>
                  <a:cubicBezTo>
                    <a:pt x="2388" y="8553"/>
                    <a:pt x="4039" y="9427"/>
                    <a:pt x="5712" y="9427"/>
                  </a:cubicBezTo>
                  <a:cubicBezTo>
                    <a:pt x="6911" y="9427"/>
                    <a:pt x="8120" y="8978"/>
                    <a:pt x="9063" y="8040"/>
                  </a:cubicBezTo>
                  <a:lnTo>
                    <a:pt x="9063" y="8040"/>
                  </a:lnTo>
                  <a:cubicBezTo>
                    <a:pt x="8738" y="8107"/>
                    <a:pt x="8413" y="8145"/>
                    <a:pt x="8087" y="8145"/>
                  </a:cubicBezTo>
                  <a:cubicBezTo>
                    <a:pt x="6154" y="8145"/>
                    <a:pt x="4422" y="6977"/>
                    <a:pt x="3685" y="5197"/>
                  </a:cubicBezTo>
                  <a:cubicBezTo>
                    <a:pt x="2948" y="3408"/>
                    <a:pt x="3369" y="1359"/>
                    <a:pt x="4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52;p41">
              <a:extLst>
                <a:ext uri="{FF2B5EF4-FFF2-40B4-BE49-F238E27FC236}">
                  <a16:creationId xmlns:a16="http://schemas.microsoft.com/office/drawing/2014/main" id="{C8FEBF4D-7A5C-434F-8A27-02C6F0076AF9}"/>
                </a:ext>
              </a:extLst>
            </p:cNvPr>
            <p:cNvSpPr/>
            <p:nvPr/>
          </p:nvSpPr>
          <p:spPr>
            <a:xfrm>
              <a:off x="6312291" y="2031724"/>
              <a:ext cx="198552" cy="246818"/>
            </a:xfrm>
            <a:custGeom>
              <a:avLst/>
              <a:gdLst/>
              <a:ahLst/>
              <a:cxnLst/>
              <a:rect l="l" t="t" r="r" b="b"/>
              <a:pathLst>
                <a:path w="7561" h="9399" extrusionOk="0">
                  <a:moveTo>
                    <a:pt x="3493" y="1"/>
                  </a:moveTo>
                  <a:lnTo>
                    <a:pt x="3819" y="393"/>
                  </a:lnTo>
                  <a:cubicBezTo>
                    <a:pt x="3857" y="441"/>
                    <a:pt x="3866" y="498"/>
                    <a:pt x="3847" y="556"/>
                  </a:cubicBezTo>
                  <a:lnTo>
                    <a:pt x="3627" y="1073"/>
                  </a:lnTo>
                  <a:cubicBezTo>
                    <a:pt x="3611" y="1105"/>
                    <a:pt x="3582" y="1122"/>
                    <a:pt x="3554" y="1122"/>
                  </a:cubicBezTo>
                  <a:cubicBezTo>
                    <a:pt x="3532" y="1122"/>
                    <a:pt x="3510" y="1112"/>
                    <a:pt x="3493" y="1092"/>
                  </a:cubicBezTo>
                  <a:lnTo>
                    <a:pt x="3292" y="795"/>
                  </a:lnTo>
                  <a:cubicBezTo>
                    <a:pt x="3254" y="747"/>
                    <a:pt x="3206" y="728"/>
                    <a:pt x="3149" y="728"/>
                  </a:cubicBezTo>
                  <a:lnTo>
                    <a:pt x="2929" y="738"/>
                  </a:lnTo>
                  <a:cubicBezTo>
                    <a:pt x="2842" y="747"/>
                    <a:pt x="2775" y="785"/>
                    <a:pt x="2728" y="852"/>
                  </a:cubicBezTo>
                  <a:lnTo>
                    <a:pt x="2115" y="1762"/>
                  </a:lnTo>
                  <a:cubicBezTo>
                    <a:pt x="2058" y="1848"/>
                    <a:pt x="2106" y="1963"/>
                    <a:pt x="2211" y="1982"/>
                  </a:cubicBezTo>
                  <a:lnTo>
                    <a:pt x="2488" y="2039"/>
                  </a:lnTo>
                  <a:cubicBezTo>
                    <a:pt x="2501" y="2042"/>
                    <a:pt x="2513" y="2043"/>
                    <a:pt x="2526" y="2043"/>
                  </a:cubicBezTo>
                  <a:cubicBezTo>
                    <a:pt x="2608" y="2043"/>
                    <a:pt x="2685" y="1990"/>
                    <a:pt x="2718" y="1915"/>
                  </a:cubicBezTo>
                  <a:lnTo>
                    <a:pt x="2852" y="1541"/>
                  </a:lnTo>
                  <a:cubicBezTo>
                    <a:pt x="2874" y="1480"/>
                    <a:pt x="2932" y="1445"/>
                    <a:pt x="2990" y="1445"/>
                  </a:cubicBezTo>
                  <a:cubicBezTo>
                    <a:pt x="3031" y="1445"/>
                    <a:pt x="3073" y="1463"/>
                    <a:pt x="3101" y="1503"/>
                  </a:cubicBezTo>
                  <a:lnTo>
                    <a:pt x="3225" y="1656"/>
                  </a:lnTo>
                  <a:lnTo>
                    <a:pt x="3149" y="2164"/>
                  </a:lnTo>
                  <a:cubicBezTo>
                    <a:pt x="3149" y="2192"/>
                    <a:pt x="3120" y="2221"/>
                    <a:pt x="3091" y="2221"/>
                  </a:cubicBezTo>
                  <a:lnTo>
                    <a:pt x="2450" y="2317"/>
                  </a:lnTo>
                  <a:cubicBezTo>
                    <a:pt x="2421" y="2326"/>
                    <a:pt x="2393" y="2336"/>
                    <a:pt x="2373" y="2355"/>
                  </a:cubicBezTo>
                  <a:lnTo>
                    <a:pt x="1742" y="2814"/>
                  </a:lnTo>
                  <a:cubicBezTo>
                    <a:pt x="1675" y="2862"/>
                    <a:pt x="1627" y="2929"/>
                    <a:pt x="1608" y="3006"/>
                  </a:cubicBezTo>
                  <a:lnTo>
                    <a:pt x="1550" y="3264"/>
                  </a:lnTo>
                  <a:cubicBezTo>
                    <a:pt x="1533" y="3335"/>
                    <a:pt x="1457" y="3390"/>
                    <a:pt x="1386" y="3390"/>
                  </a:cubicBezTo>
                  <a:cubicBezTo>
                    <a:pt x="1380" y="3390"/>
                    <a:pt x="1374" y="3389"/>
                    <a:pt x="1369" y="3389"/>
                  </a:cubicBezTo>
                  <a:lnTo>
                    <a:pt x="1081" y="3350"/>
                  </a:lnTo>
                  <a:cubicBezTo>
                    <a:pt x="1075" y="3349"/>
                    <a:pt x="1068" y="3349"/>
                    <a:pt x="1062" y="3349"/>
                  </a:cubicBezTo>
                  <a:cubicBezTo>
                    <a:pt x="994" y="3349"/>
                    <a:pt x="935" y="3394"/>
                    <a:pt x="909" y="3456"/>
                  </a:cubicBezTo>
                  <a:lnTo>
                    <a:pt x="747" y="3886"/>
                  </a:lnTo>
                  <a:cubicBezTo>
                    <a:pt x="718" y="3972"/>
                    <a:pt x="766" y="4078"/>
                    <a:pt x="861" y="4106"/>
                  </a:cubicBezTo>
                  <a:lnTo>
                    <a:pt x="1215" y="4202"/>
                  </a:lnTo>
                  <a:cubicBezTo>
                    <a:pt x="1234" y="4208"/>
                    <a:pt x="1253" y="4210"/>
                    <a:pt x="1272" y="4210"/>
                  </a:cubicBezTo>
                  <a:cubicBezTo>
                    <a:pt x="1347" y="4210"/>
                    <a:pt x="1414" y="4166"/>
                    <a:pt x="1445" y="4097"/>
                  </a:cubicBezTo>
                  <a:lnTo>
                    <a:pt x="1684" y="3580"/>
                  </a:lnTo>
                  <a:cubicBezTo>
                    <a:pt x="1723" y="3503"/>
                    <a:pt x="1790" y="3436"/>
                    <a:pt x="1885" y="3408"/>
                  </a:cubicBezTo>
                  <a:lnTo>
                    <a:pt x="2268" y="3283"/>
                  </a:lnTo>
                  <a:lnTo>
                    <a:pt x="2785" y="3915"/>
                  </a:lnTo>
                  <a:lnTo>
                    <a:pt x="2737" y="4068"/>
                  </a:lnTo>
                  <a:cubicBezTo>
                    <a:pt x="2708" y="4154"/>
                    <a:pt x="2756" y="4250"/>
                    <a:pt x="2842" y="4279"/>
                  </a:cubicBezTo>
                  <a:cubicBezTo>
                    <a:pt x="2862" y="4288"/>
                    <a:pt x="2881" y="4288"/>
                    <a:pt x="2900" y="4288"/>
                  </a:cubicBezTo>
                  <a:cubicBezTo>
                    <a:pt x="2976" y="4288"/>
                    <a:pt x="3043" y="4240"/>
                    <a:pt x="3063" y="4173"/>
                  </a:cubicBezTo>
                  <a:lnTo>
                    <a:pt x="3110" y="4020"/>
                  </a:lnTo>
                  <a:cubicBezTo>
                    <a:pt x="3149" y="3915"/>
                    <a:pt x="3130" y="3790"/>
                    <a:pt x="3053" y="3704"/>
                  </a:cubicBezTo>
                  <a:lnTo>
                    <a:pt x="2622" y="3168"/>
                  </a:lnTo>
                  <a:lnTo>
                    <a:pt x="2728" y="3140"/>
                  </a:lnTo>
                  <a:lnTo>
                    <a:pt x="3101" y="3369"/>
                  </a:lnTo>
                  <a:cubicBezTo>
                    <a:pt x="3177" y="3417"/>
                    <a:pt x="3235" y="3494"/>
                    <a:pt x="3254" y="3590"/>
                  </a:cubicBezTo>
                  <a:lnTo>
                    <a:pt x="3340" y="3982"/>
                  </a:lnTo>
                  <a:cubicBezTo>
                    <a:pt x="3350" y="4068"/>
                    <a:pt x="3426" y="4116"/>
                    <a:pt x="3503" y="4125"/>
                  </a:cubicBezTo>
                  <a:lnTo>
                    <a:pt x="3541" y="4125"/>
                  </a:lnTo>
                  <a:cubicBezTo>
                    <a:pt x="3627" y="4097"/>
                    <a:pt x="3685" y="4011"/>
                    <a:pt x="3665" y="3924"/>
                  </a:cubicBezTo>
                  <a:lnTo>
                    <a:pt x="3627" y="3695"/>
                  </a:lnTo>
                  <a:cubicBezTo>
                    <a:pt x="3608" y="3609"/>
                    <a:pt x="3665" y="3532"/>
                    <a:pt x="3742" y="3523"/>
                  </a:cubicBezTo>
                  <a:cubicBezTo>
                    <a:pt x="3809" y="3513"/>
                    <a:pt x="3857" y="3465"/>
                    <a:pt x="3866" y="3408"/>
                  </a:cubicBezTo>
                  <a:lnTo>
                    <a:pt x="3943" y="3006"/>
                  </a:lnTo>
                  <a:cubicBezTo>
                    <a:pt x="3969" y="2936"/>
                    <a:pt x="4028" y="2890"/>
                    <a:pt x="4096" y="2890"/>
                  </a:cubicBezTo>
                  <a:cubicBezTo>
                    <a:pt x="4102" y="2890"/>
                    <a:pt x="4109" y="2890"/>
                    <a:pt x="4115" y="2891"/>
                  </a:cubicBezTo>
                  <a:lnTo>
                    <a:pt x="4201" y="2891"/>
                  </a:lnTo>
                  <a:cubicBezTo>
                    <a:pt x="4240" y="2891"/>
                    <a:pt x="4288" y="2881"/>
                    <a:pt x="4316" y="2853"/>
                  </a:cubicBezTo>
                  <a:cubicBezTo>
                    <a:pt x="4348" y="2821"/>
                    <a:pt x="4380" y="2802"/>
                    <a:pt x="4417" y="2802"/>
                  </a:cubicBezTo>
                  <a:cubicBezTo>
                    <a:pt x="4425" y="2802"/>
                    <a:pt x="4432" y="2803"/>
                    <a:pt x="4441" y="2805"/>
                  </a:cubicBezTo>
                  <a:lnTo>
                    <a:pt x="4699" y="2824"/>
                  </a:lnTo>
                  <a:cubicBezTo>
                    <a:pt x="4756" y="2843"/>
                    <a:pt x="4795" y="2891"/>
                    <a:pt x="4804" y="2939"/>
                  </a:cubicBezTo>
                  <a:lnTo>
                    <a:pt x="4833" y="3054"/>
                  </a:lnTo>
                  <a:cubicBezTo>
                    <a:pt x="4852" y="3140"/>
                    <a:pt x="4795" y="3226"/>
                    <a:pt x="4709" y="3245"/>
                  </a:cubicBezTo>
                  <a:lnTo>
                    <a:pt x="3972" y="3465"/>
                  </a:lnTo>
                  <a:cubicBezTo>
                    <a:pt x="3886" y="3484"/>
                    <a:pt x="3857" y="3590"/>
                    <a:pt x="3914" y="3656"/>
                  </a:cubicBezTo>
                  <a:lnTo>
                    <a:pt x="3981" y="3733"/>
                  </a:lnTo>
                  <a:cubicBezTo>
                    <a:pt x="4005" y="3765"/>
                    <a:pt x="4042" y="3783"/>
                    <a:pt x="4081" y="3783"/>
                  </a:cubicBezTo>
                  <a:cubicBezTo>
                    <a:pt x="4089" y="3783"/>
                    <a:pt x="4097" y="3783"/>
                    <a:pt x="4106" y="3781"/>
                  </a:cubicBezTo>
                  <a:lnTo>
                    <a:pt x="4536" y="3752"/>
                  </a:lnTo>
                  <a:cubicBezTo>
                    <a:pt x="4542" y="3751"/>
                    <a:pt x="4548" y="3751"/>
                    <a:pt x="4553" y="3751"/>
                  </a:cubicBezTo>
                  <a:cubicBezTo>
                    <a:pt x="4624" y="3751"/>
                    <a:pt x="4691" y="3806"/>
                    <a:pt x="4709" y="3877"/>
                  </a:cubicBezTo>
                  <a:lnTo>
                    <a:pt x="4728" y="3991"/>
                  </a:lnTo>
                  <a:cubicBezTo>
                    <a:pt x="4766" y="4183"/>
                    <a:pt x="4632" y="4365"/>
                    <a:pt x="4431" y="4384"/>
                  </a:cubicBezTo>
                  <a:lnTo>
                    <a:pt x="3598" y="4451"/>
                  </a:lnTo>
                  <a:cubicBezTo>
                    <a:pt x="3512" y="4460"/>
                    <a:pt x="3464" y="4547"/>
                    <a:pt x="3484" y="4633"/>
                  </a:cubicBezTo>
                  <a:cubicBezTo>
                    <a:pt x="3516" y="4731"/>
                    <a:pt x="3437" y="4823"/>
                    <a:pt x="3341" y="4823"/>
                  </a:cubicBezTo>
                  <a:cubicBezTo>
                    <a:pt x="3325" y="4823"/>
                    <a:pt x="3309" y="4820"/>
                    <a:pt x="3292" y="4814"/>
                  </a:cubicBezTo>
                  <a:lnTo>
                    <a:pt x="2680" y="4614"/>
                  </a:lnTo>
                  <a:cubicBezTo>
                    <a:pt x="2594" y="4585"/>
                    <a:pt x="2536" y="4508"/>
                    <a:pt x="2517" y="4432"/>
                  </a:cubicBezTo>
                  <a:cubicBezTo>
                    <a:pt x="2498" y="4307"/>
                    <a:pt x="2393" y="4231"/>
                    <a:pt x="2278" y="4231"/>
                  </a:cubicBezTo>
                  <a:lnTo>
                    <a:pt x="1694" y="4250"/>
                  </a:lnTo>
                  <a:cubicBezTo>
                    <a:pt x="1483" y="4250"/>
                    <a:pt x="1273" y="4298"/>
                    <a:pt x="1081" y="4384"/>
                  </a:cubicBezTo>
                  <a:lnTo>
                    <a:pt x="881" y="4470"/>
                  </a:lnTo>
                  <a:cubicBezTo>
                    <a:pt x="766" y="4518"/>
                    <a:pt x="689" y="4633"/>
                    <a:pt x="680" y="4757"/>
                  </a:cubicBezTo>
                  <a:lnTo>
                    <a:pt x="680" y="4920"/>
                  </a:lnTo>
                  <a:lnTo>
                    <a:pt x="86" y="5599"/>
                  </a:lnTo>
                  <a:cubicBezTo>
                    <a:pt x="38" y="5657"/>
                    <a:pt x="10" y="5733"/>
                    <a:pt x="0" y="5810"/>
                  </a:cubicBezTo>
                  <a:lnTo>
                    <a:pt x="0" y="6528"/>
                  </a:lnTo>
                  <a:cubicBezTo>
                    <a:pt x="0" y="6671"/>
                    <a:pt x="57" y="6796"/>
                    <a:pt x="153" y="6891"/>
                  </a:cubicBezTo>
                  <a:lnTo>
                    <a:pt x="670" y="7389"/>
                  </a:lnTo>
                  <a:cubicBezTo>
                    <a:pt x="756" y="7465"/>
                    <a:pt x="861" y="7513"/>
                    <a:pt x="976" y="7523"/>
                  </a:cubicBezTo>
                  <a:lnTo>
                    <a:pt x="2527" y="7657"/>
                  </a:lnTo>
                  <a:cubicBezTo>
                    <a:pt x="2622" y="7666"/>
                    <a:pt x="2699" y="7753"/>
                    <a:pt x="2680" y="7848"/>
                  </a:cubicBezTo>
                  <a:lnTo>
                    <a:pt x="2670" y="7925"/>
                  </a:lnTo>
                  <a:cubicBezTo>
                    <a:pt x="2661" y="8040"/>
                    <a:pt x="2708" y="8155"/>
                    <a:pt x="2804" y="8231"/>
                  </a:cubicBezTo>
                  <a:lnTo>
                    <a:pt x="3187" y="8509"/>
                  </a:lnTo>
                  <a:lnTo>
                    <a:pt x="3130" y="8700"/>
                  </a:lnTo>
                  <a:cubicBezTo>
                    <a:pt x="3082" y="8824"/>
                    <a:pt x="3130" y="8958"/>
                    <a:pt x="3225" y="9045"/>
                  </a:cubicBezTo>
                  <a:lnTo>
                    <a:pt x="3627" y="9399"/>
                  </a:lnTo>
                  <a:cubicBezTo>
                    <a:pt x="4020" y="9332"/>
                    <a:pt x="4402" y="9207"/>
                    <a:pt x="4766" y="9045"/>
                  </a:cubicBezTo>
                  <a:lnTo>
                    <a:pt x="5398" y="8288"/>
                  </a:lnTo>
                  <a:cubicBezTo>
                    <a:pt x="5503" y="8174"/>
                    <a:pt x="5580" y="8030"/>
                    <a:pt x="5647" y="7887"/>
                  </a:cubicBezTo>
                  <a:lnTo>
                    <a:pt x="6355" y="6269"/>
                  </a:lnTo>
                  <a:cubicBezTo>
                    <a:pt x="6431" y="6097"/>
                    <a:pt x="6307" y="5906"/>
                    <a:pt x="6115" y="5896"/>
                  </a:cubicBezTo>
                  <a:cubicBezTo>
                    <a:pt x="6106" y="5896"/>
                    <a:pt x="6097" y="5897"/>
                    <a:pt x="6088" y="5897"/>
                  </a:cubicBezTo>
                  <a:cubicBezTo>
                    <a:pt x="5897" y="5897"/>
                    <a:pt x="5717" y="5803"/>
                    <a:pt x="5589" y="5657"/>
                  </a:cubicBezTo>
                  <a:lnTo>
                    <a:pt x="4890" y="4824"/>
                  </a:lnTo>
                  <a:cubicBezTo>
                    <a:pt x="4784" y="4696"/>
                    <a:pt x="4899" y="4541"/>
                    <a:pt x="5025" y="4541"/>
                  </a:cubicBezTo>
                  <a:cubicBezTo>
                    <a:pt x="5068" y="4541"/>
                    <a:pt x="5112" y="4560"/>
                    <a:pt x="5149" y="4604"/>
                  </a:cubicBezTo>
                  <a:lnTo>
                    <a:pt x="5847" y="5446"/>
                  </a:lnTo>
                  <a:cubicBezTo>
                    <a:pt x="5914" y="5513"/>
                    <a:pt x="6001" y="5551"/>
                    <a:pt x="6087" y="5561"/>
                  </a:cubicBezTo>
                  <a:cubicBezTo>
                    <a:pt x="6192" y="5561"/>
                    <a:pt x="6297" y="5494"/>
                    <a:pt x="6345" y="5408"/>
                  </a:cubicBezTo>
                  <a:lnTo>
                    <a:pt x="6747" y="4604"/>
                  </a:lnTo>
                  <a:cubicBezTo>
                    <a:pt x="6785" y="4527"/>
                    <a:pt x="6766" y="4441"/>
                    <a:pt x="6699" y="4393"/>
                  </a:cubicBezTo>
                  <a:lnTo>
                    <a:pt x="6575" y="4307"/>
                  </a:lnTo>
                  <a:cubicBezTo>
                    <a:pt x="6537" y="4279"/>
                    <a:pt x="6527" y="4221"/>
                    <a:pt x="6556" y="4173"/>
                  </a:cubicBezTo>
                  <a:lnTo>
                    <a:pt x="6613" y="4087"/>
                  </a:lnTo>
                  <a:cubicBezTo>
                    <a:pt x="6672" y="3985"/>
                    <a:pt x="6778" y="3931"/>
                    <a:pt x="6885" y="3931"/>
                  </a:cubicBezTo>
                  <a:cubicBezTo>
                    <a:pt x="6969" y="3931"/>
                    <a:pt x="7054" y="3963"/>
                    <a:pt x="7120" y="4030"/>
                  </a:cubicBezTo>
                  <a:lnTo>
                    <a:pt x="7561" y="4460"/>
                  </a:lnTo>
                  <a:cubicBezTo>
                    <a:pt x="7551" y="4269"/>
                    <a:pt x="7532" y="4068"/>
                    <a:pt x="7494" y="3886"/>
                  </a:cubicBezTo>
                  <a:cubicBezTo>
                    <a:pt x="7139" y="1857"/>
                    <a:pt x="5532" y="297"/>
                    <a:pt x="34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53;p41">
              <a:extLst>
                <a:ext uri="{FF2B5EF4-FFF2-40B4-BE49-F238E27FC236}">
                  <a16:creationId xmlns:a16="http://schemas.microsoft.com/office/drawing/2014/main" id="{E0434ADF-FFC3-44EB-B09E-A1B272FDC5C6}"/>
                </a:ext>
              </a:extLst>
            </p:cNvPr>
            <p:cNvSpPr/>
            <p:nvPr/>
          </p:nvSpPr>
          <p:spPr>
            <a:xfrm>
              <a:off x="6342175" y="2077469"/>
              <a:ext cx="15861" cy="25656"/>
            </a:xfrm>
            <a:custGeom>
              <a:avLst/>
              <a:gdLst/>
              <a:ahLst/>
              <a:cxnLst/>
              <a:rect l="l" t="t" r="r" b="b"/>
              <a:pathLst>
                <a:path w="604" h="977" extrusionOk="0">
                  <a:moveTo>
                    <a:pt x="432" y="0"/>
                  </a:moveTo>
                  <a:cubicBezTo>
                    <a:pt x="336" y="0"/>
                    <a:pt x="259" y="77"/>
                    <a:pt x="259" y="173"/>
                  </a:cubicBezTo>
                  <a:lnTo>
                    <a:pt x="259" y="536"/>
                  </a:lnTo>
                  <a:lnTo>
                    <a:pt x="106" y="680"/>
                  </a:lnTo>
                  <a:cubicBezTo>
                    <a:pt x="1" y="795"/>
                    <a:pt x="77" y="977"/>
                    <a:pt x="231" y="977"/>
                  </a:cubicBezTo>
                  <a:cubicBezTo>
                    <a:pt x="269" y="977"/>
                    <a:pt x="317" y="957"/>
                    <a:pt x="345" y="929"/>
                  </a:cubicBezTo>
                  <a:lnTo>
                    <a:pt x="556" y="737"/>
                  </a:lnTo>
                  <a:cubicBezTo>
                    <a:pt x="585" y="709"/>
                    <a:pt x="604" y="661"/>
                    <a:pt x="604" y="613"/>
                  </a:cubicBezTo>
                  <a:lnTo>
                    <a:pt x="594" y="173"/>
                  </a:lnTo>
                  <a:cubicBezTo>
                    <a:pt x="594" y="77"/>
                    <a:pt x="518" y="0"/>
                    <a:pt x="43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54;p41">
              <a:extLst>
                <a:ext uri="{FF2B5EF4-FFF2-40B4-BE49-F238E27FC236}">
                  <a16:creationId xmlns:a16="http://schemas.microsoft.com/office/drawing/2014/main" id="{7C3BD872-9921-4725-AD16-677E1891A8F5}"/>
                </a:ext>
              </a:extLst>
            </p:cNvPr>
            <p:cNvSpPr/>
            <p:nvPr/>
          </p:nvSpPr>
          <p:spPr>
            <a:xfrm>
              <a:off x="6312527" y="2161396"/>
              <a:ext cx="143774" cy="117146"/>
            </a:xfrm>
            <a:custGeom>
              <a:avLst/>
              <a:gdLst/>
              <a:ahLst/>
              <a:cxnLst/>
              <a:rect l="l" t="t" r="r" b="b"/>
              <a:pathLst>
                <a:path w="5475" h="4461" extrusionOk="0">
                  <a:moveTo>
                    <a:pt x="661" y="1"/>
                  </a:moveTo>
                  <a:lnTo>
                    <a:pt x="87" y="661"/>
                  </a:lnTo>
                  <a:cubicBezTo>
                    <a:pt x="29" y="719"/>
                    <a:pt x="1" y="795"/>
                    <a:pt x="1" y="881"/>
                  </a:cubicBezTo>
                  <a:lnTo>
                    <a:pt x="1" y="1599"/>
                  </a:lnTo>
                  <a:cubicBezTo>
                    <a:pt x="1" y="1733"/>
                    <a:pt x="58" y="1858"/>
                    <a:pt x="154" y="1953"/>
                  </a:cubicBezTo>
                  <a:lnTo>
                    <a:pt x="671" y="2460"/>
                  </a:lnTo>
                  <a:cubicBezTo>
                    <a:pt x="757" y="2537"/>
                    <a:pt x="862" y="2585"/>
                    <a:pt x="977" y="2594"/>
                  </a:cubicBezTo>
                  <a:lnTo>
                    <a:pt x="2527" y="2728"/>
                  </a:lnTo>
                  <a:cubicBezTo>
                    <a:pt x="2623" y="2738"/>
                    <a:pt x="2690" y="2824"/>
                    <a:pt x="2680" y="2920"/>
                  </a:cubicBezTo>
                  <a:lnTo>
                    <a:pt x="2671" y="2987"/>
                  </a:lnTo>
                  <a:cubicBezTo>
                    <a:pt x="2661" y="3111"/>
                    <a:pt x="2709" y="3226"/>
                    <a:pt x="2805" y="3293"/>
                  </a:cubicBezTo>
                  <a:lnTo>
                    <a:pt x="3188" y="3580"/>
                  </a:lnTo>
                  <a:lnTo>
                    <a:pt x="3121" y="3762"/>
                  </a:lnTo>
                  <a:cubicBezTo>
                    <a:pt x="3073" y="3886"/>
                    <a:pt x="3121" y="4020"/>
                    <a:pt x="3216" y="4107"/>
                  </a:cubicBezTo>
                  <a:lnTo>
                    <a:pt x="3618" y="4461"/>
                  </a:lnTo>
                  <a:lnTo>
                    <a:pt x="3628" y="4461"/>
                  </a:lnTo>
                  <a:cubicBezTo>
                    <a:pt x="3915" y="4403"/>
                    <a:pt x="4192" y="4327"/>
                    <a:pt x="4470" y="4231"/>
                  </a:cubicBezTo>
                  <a:lnTo>
                    <a:pt x="4527" y="4202"/>
                  </a:lnTo>
                  <a:cubicBezTo>
                    <a:pt x="4594" y="4183"/>
                    <a:pt x="4652" y="4154"/>
                    <a:pt x="4709" y="4135"/>
                  </a:cubicBezTo>
                  <a:lnTo>
                    <a:pt x="4767" y="4107"/>
                  </a:lnTo>
                  <a:lnTo>
                    <a:pt x="5389" y="3350"/>
                  </a:lnTo>
                  <a:cubicBezTo>
                    <a:pt x="5417" y="3322"/>
                    <a:pt x="5446" y="3284"/>
                    <a:pt x="5475" y="3245"/>
                  </a:cubicBezTo>
                  <a:cubicBezTo>
                    <a:pt x="5379" y="3245"/>
                    <a:pt x="5274" y="3255"/>
                    <a:pt x="5178" y="3255"/>
                  </a:cubicBezTo>
                  <a:cubicBezTo>
                    <a:pt x="3130" y="3255"/>
                    <a:pt x="1312" y="1944"/>
                    <a:pt x="6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55;p41">
              <a:extLst>
                <a:ext uri="{FF2B5EF4-FFF2-40B4-BE49-F238E27FC236}">
                  <a16:creationId xmlns:a16="http://schemas.microsoft.com/office/drawing/2014/main" id="{EE5B0EC9-30F7-4D41-BFCF-104111F603EB}"/>
                </a:ext>
              </a:extLst>
            </p:cNvPr>
            <p:cNvSpPr/>
            <p:nvPr/>
          </p:nvSpPr>
          <p:spPr>
            <a:xfrm>
              <a:off x="6241730" y="2077679"/>
              <a:ext cx="338728" cy="251597"/>
            </a:xfrm>
            <a:custGeom>
              <a:avLst/>
              <a:gdLst/>
              <a:ahLst/>
              <a:cxnLst/>
              <a:rect l="l" t="t" r="r" b="b"/>
              <a:pathLst>
                <a:path w="12899" h="9581" extrusionOk="0">
                  <a:moveTo>
                    <a:pt x="11296" y="1"/>
                  </a:moveTo>
                  <a:cubicBezTo>
                    <a:pt x="11159" y="1"/>
                    <a:pt x="11024" y="135"/>
                    <a:pt x="11099" y="299"/>
                  </a:cubicBezTo>
                  <a:cubicBezTo>
                    <a:pt x="12420" y="3103"/>
                    <a:pt x="11482" y="6443"/>
                    <a:pt x="8889" y="8146"/>
                  </a:cubicBezTo>
                  <a:cubicBezTo>
                    <a:pt x="7847" y="8829"/>
                    <a:pt x="6665" y="9161"/>
                    <a:pt x="5492" y="9161"/>
                  </a:cubicBezTo>
                  <a:cubicBezTo>
                    <a:pt x="3754" y="9161"/>
                    <a:pt x="2034" y="8434"/>
                    <a:pt x="811" y="7046"/>
                  </a:cubicBezTo>
                  <a:lnTo>
                    <a:pt x="811" y="7046"/>
                  </a:lnTo>
                  <a:lnTo>
                    <a:pt x="1529" y="7285"/>
                  </a:lnTo>
                  <a:cubicBezTo>
                    <a:pt x="1557" y="7295"/>
                    <a:pt x="1584" y="7300"/>
                    <a:pt x="1609" y="7300"/>
                  </a:cubicBezTo>
                  <a:cubicBezTo>
                    <a:pt x="1821" y="7300"/>
                    <a:pt x="1903" y="6970"/>
                    <a:pt x="1663" y="6893"/>
                  </a:cubicBezTo>
                  <a:lnTo>
                    <a:pt x="285" y="6433"/>
                  </a:lnTo>
                  <a:cubicBezTo>
                    <a:pt x="264" y="6426"/>
                    <a:pt x="242" y="6423"/>
                    <a:pt x="221" y="6423"/>
                  </a:cubicBezTo>
                  <a:cubicBezTo>
                    <a:pt x="102" y="6423"/>
                    <a:pt x="1" y="6531"/>
                    <a:pt x="17" y="6653"/>
                  </a:cubicBezTo>
                  <a:lnTo>
                    <a:pt x="247" y="8261"/>
                  </a:lnTo>
                  <a:cubicBezTo>
                    <a:pt x="256" y="8366"/>
                    <a:pt x="352" y="8443"/>
                    <a:pt x="448" y="8443"/>
                  </a:cubicBezTo>
                  <a:lnTo>
                    <a:pt x="476" y="8443"/>
                  </a:lnTo>
                  <a:cubicBezTo>
                    <a:pt x="601" y="8424"/>
                    <a:pt x="677" y="8319"/>
                    <a:pt x="658" y="8204"/>
                  </a:cubicBezTo>
                  <a:lnTo>
                    <a:pt x="534" y="7352"/>
                  </a:lnTo>
                  <a:lnTo>
                    <a:pt x="534" y="7352"/>
                  </a:lnTo>
                  <a:cubicBezTo>
                    <a:pt x="1834" y="8816"/>
                    <a:pt x="3652" y="9581"/>
                    <a:pt x="5492" y="9581"/>
                  </a:cubicBezTo>
                  <a:cubicBezTo>
                    <a:pt x="6754" y="9581"/>
                    <a:pt x="8026" y="9221"/>
                    <a:pt x="9147" y="8481"/>
                  </a:cubicBezTo>
                  <a:cubicBezTo>
                    <a:pt x="11903" y="6663"/>
                    <a:pt x="12899" y="3103"/>
                    <a:pt x="11482" y="117"/>
                  </a:cubicBezTo>
                  <a:lnTo>
                    <a:pt x="11482" y="117"/>
                  </a:lnTo>
                  <a:lnTo>
                    <a:pt x="11482" y="126"/>
                  </a:lnTo>
                  <a:cubicBezTo>
                    <a:pt x="11439" y="38"/>
                    <a:pt x="11367" y="1"/>
                    <a:pt x="11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56;p41">
              <a:extLst>
                <a:ext uri="{FF2B5EF4-FFF2-40B4-BE49-F238E27FC236}">
                  <a16:creationId xmlns:a16="http://schemas.microsoft.com/office/drawing/2014/main" id="{F73BF602-A3FE-426F-A238-8488AC38E0A3}"/>
                </a:ext>
              </a:extLst>
            </p:cNvPr>
            <p:cNvSpPr/>
            <p:nvPr/>
          </p:nvSpPr>
          <p:spPr>
            <a:xfrm>
              <a:off x="6191390" y="1981489"/>
              <a:ext cx="338807" cy="251676"/>
            </a:xfrm>
            <a:custGeom>
              <a:avLst/>
              <a:gdLst/>
              <a:ahLst/>
              <a:cxnLst/>
              <a:rect l="l" t="t" r="r" b="b"/>
              <a:pathLst>
                <a:path w="12902" h="9584" extrusionOk="0">
                  <a:moveTo>
                    <a:pt x="7403" y="1"/>
                  </a:moveTo>
                  <a:cubicBezTo>
                    <a:pt x="6141" y="1"/>
                    <a:pt x="4870" y="360"/>
                    <a:pt x="3752" y="1100"/>
                  </a:cubicBezTo>
                  <a:cubicBezTo>
                    <a:pt x="996" y="2909"/>
                    <a:pt x="1" y="6479"/>
                    <a:pt x="1417" y="9465"/>
                  </a:cubicBezTo>
                  <a:cubicBezTo>
                    <a:pt x="1456" y="9548"/>
                    <a:pt x="1524" y="9583"/>
                    <a:pt x="1593" y="9583"/>
                  </a:cubicBezTo>
                  <a:cubicBezTo>
                    <a:pt x="1728" y="9583"/>
                    <a:pt x="1867" y="9448"/>
                    <a:pt x="1790" y="9283"/>
                  </a:cubicBezTo>
                  <a:cubicBezTo>
                    <a:pt x="1398" y="8450"/>
                    <a:pt x="1197" y="7541"/>
                    <a:pt x="1197" y="6622"/>
                  </a:cubicBezTo>
                  <a:cubicBezTo>
                    <a:pt x="1197" y="4038"/>
                    <a:pt x="2805" y="1722"/>
                    <a:pt x="5226" y="813"/>
                  </a:cubicBezTo>
                  <a:cubicBezTo>
                    <a:pt x="5937" y="546"/>
                    <a:pt x="6674" y="417"/>
                    <a:pt x="7405" y="417"/>
                  </a:cubicBezTo>
                  <a:cubicBezTo>
                    <a:pt x="9165" y="417"/>
                    <a:pt x="10884" y="1166"/>
                    <a:pt x="12088" y="2545"/>
                  </a:cubicBezTo>
                  <a:lnTo>
                    <a:pt x="11370" y="2306"/>
                  </a:lnTo>
                  <a:cubicBezTo>
                    <a:pt x="11343" y="2297"/>
                    <a:pt x="11318" y="2294"/>
                    <a:pt x="11294" y="2294"/>
                  </a:cubicBezTo>
                  <a:cubicBezTo>
                    <a:pt x="11081" y="2294"/>
                    <a:pt x="11004" y="2612"/>
                    <a:pt x="11236" y="2698"/>
                  </a:cubicBezTo>
                  <a:lnTo>
                    <a:pt x="12614" y="3148"/>
                  </a:lnTo>
                  <a:cubicBezTo>
                    <a:pt x="12634" y="3158"/>
                    <a:pt x="12653" y="3167"/>
                    <a:pt x="12672" y="3167"/>
                  </a:cubicBezTo>
                  <a:cubicBezTo>
                    <a:pt x="12806" y="3167"/>
                    <a:pt x="12901" y="3053"/>
                    <a:pt x="12882" y="2928"/>
                  </a:cubicBezTo>
                  <a:lnTo>
                    <a:pt x="12653" y="1320"/>
                  </a:lnTo>
                  <a:cubicBezTo>
                    <a:pt x="12635" y="1196"/>
                    <a:pt x="12543" y="1139"/>
                    <a:pt x="12450" y="1139"/>
                  </a:cubicBezTo>
                  <a:cubicBezTo>
                    <a:pt x="12336" y="1139"/>
                    <a:pt x="12220" y="1225"/>
                    <a:pt x="12241" y="1378"/>
                  </a:cubicBezTo>
                  <a:lnTo>
                    <a:pt x="12366" y="2229"/>
                  </a:lnTo>
                  <a:cubicBezTo>
                    <a:pt x="11066" y="765"/>
                    <a:pt x="9244" y="1"/>
                    <a:pt x="74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91F8F4-8209-4B30-9398-8FE7122F8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92"/>
    </mc:Choice>
    <mc:Fallback>
      <p:transition spd="slow" advTm="79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41"/>
          <p:cNvSpPr/>
          <p:nvPr/>
        </p:nvSpPr>
        <p:spPr>
          <a:xfrm>
            <a:off x="7177453" y="2032358"/>
            <a:ext cx="787800" cy="787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41"/>
          <p:cNvSpPr/>
          <p:nvPr/>
        </p:nvSpPr>
        <p:spPr>
          <a:xfrm>
            <a:off x="-180933" y="182350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41"/>
          <p:cNvSpPr/>
          <p:nvPr/>
        </p:nvSpPr>
        <p:spPr>
          <a:xfrm>
            <a:off x="1374898" y="849166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41"/>
          <p:cNvSpPr/>
          <p:nvPr/>
        </p:nvSpPr>
        <p:spPr>
          <a:xfrm>
            <a:off x="-412838" y="1178475"/>
            <a:ext cx="1601159" cy="50383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41"/>
          <p:cNvSpPr/>
          <p:nvPr/>
        </p:nvSpPr>
        <p:spPr>
          <a:xfrm>
            <a:off x="7843420" y="818858"/>
            <a:ext cx="2162455" cy="787882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41"/>
          <p:cNvSpPr/>
          <p:nvPr/>
        </p:nvSpPr>
        <p:spPr>
          <a:xfrm>
            <a:off x="6798130" y="-88666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2" name="Google Shape;1472;p41"/>
          <p:cNvGrpSpPr/>
          <p:nvPr/>
        </p:nvGrpSpPr>
        <p:grpSpPr>
          <a:xfrm>
            <a:off x="7384362" y="2244447"/>
            <a:ext cx="373983" cy="363622"/>
            <a:chOff x="3512070" y="1956222"/>
            <a:chExt cx="373983" cy="363622"/>
          </a:xfrm>
        </p:grpSpPr>
        <p:sp>
          <p:nvSpPr>
            <p:cNvPr id="1473" name="Google Shape;1473;p41"/>
            <p:cNvSpPr/>
            <p:nvPr/>
          </p:nvSpPr>
          <p:spPr>
            <a:xfrm>
              <a:off x="3547316" y="2232314"/>
              <a:ext cx="316069" cy="53841"/>
            </a:xfrm>
            <a:custGeom>
              <a:avLst/>
              <a:gdLst/>
              <a:ahLst/>
              <a:cxnLst/>
              <a:rect l="l" t="t" r="r" b="b"/>
              <a:pathLst>
                <a:path w="21110" h="3596" extrusionOk="0">
                  <a:moveTo>
                    <a:pt x="1809" y="1"/>
                  </a:moveTo>
                  <a:cubicBezTo>
                    <a:pt x="800" y="1"/>
                    <a:pt x="1" y="799"/>
                    <a:pt x="1" y="1788"/>
                  </a:cubicBezTo>
                  <a:cubicBezTo>
                    <a:pt x="1" y="2776"/>
                    <a:pt x="800" y="3596"/>
                    <a:pt x="1809" y="3596"/>
                  </a:cubicBezTo>
                  <a:lnTo>
                    <a:pt x="21109" y="3596"/>
                  </a:lnTo>
                  <a:lnTo>
                    <a:pt x="21109" y="1"/>
                  </a:ln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3548903" y="2232314"/>
              <a:ext cx="314482" cy="53841"/>
            </a:xfrm>
            <a:custGeom>
              <a:avLst/>
              <a:gdLst/>
              <a:ahLst/>
              <a:cxnLst/>
              <a:rect l="l" t="t" r="r" b="b"/>
              <a:pathLst>
                <a:path w="21004" h="3596" extrusionOk="0">
                  <a:moveTo>
                    <a:pt x="19805" y="1"/>
                  </a:moveTo>
                  <a:lnTo>
                    <a:pt x="19805" y="1640"/>
                  </a:lnTo>
                  <a:cubicBezTo>
                    <a:pt x="19805" y="2061"/>
                    <a:pt x="19469" y="2397"/>
                    <a:pt x="19048" y="2397"/>
                  </a:cubicBezTo>
                  <a:lnTo>
                    <a:pt x="0" y="2397"/>
                  </a:lnTo>
                  <a:cubicBezTo>
                    <a:pt x="252" y="3112"/>
                    <a:pt x="925" y="3596"/>
                    <a:pt x="1703" y="3596"/>
                  </a:cubicBezTo>
                  <a:lnTo>
                    <a:pt x="21003" y="3596"/>
                  </a:lnTo>
                  <a:lnTo>
                    <a:pt x="210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1"/>
            <p:cNvSpPr/>
            <p:nvPr/>
          </p:nvSpPr>
          <p:spPr>
            <a:xfrm>
              <a:off x="3515215" y="2198312"/>
              <a:ext cx="370524" cy="121217"/>
            </a:xfrm>
            <a:custGeom>
              <a:avLst/>
              <a:gdLst/>
              <a:ahLst/>
              <a:cxnLst/>
              <a:rect l="l" t="t" r="r" b="b"/>
              <a:pathLst>
                <a:path w="24747" h="8096" extrusionOk="0">
                  <a:moveTo>
                    <a:pt x="3953" y="1"/>
                  </a:moveTo>
                  <a:cubicBezTo>
                    <a:pt x="1746" y="64"/>
                    <a:pt x="0" y="1851"/>
                    <a:pt x="0" y="4038"/>
                  </a:cubicBezTo>
                  <a:cubicBezTo>
                    <a:pt x="0" y="6245"/>
                    <a:pt x="1746" y="8032"/>
                    <a:pt x="3953" y="8095"/>
                  </a:cubicBezTo>
                  <a:lnTo>
                    <a:pt x="24010" y="8095"/>
                  </a:lnTo>
                  <a:cubicBezTo>
                    <a:pt x="24410" y="8095"/>
                    <a:pt x="24746" y="7759"/>
                    <a:pt x="24746" y="7338"/>
                  </a:cubicBezTo>
                  <a:lnTo>
                    <a:pt x="24746" y="6582"/>
                  </a:lnTo>
                  <a:cubicBezTo>
                    <a:pt x="24746" y="6182"/>
                    <a:pt x="24410" y="5846"/>
                    <a:pt x="24010" y="5846"/>
                  </a:cubicBezTo>
                  <a:lnTo>
                    <a:pt x="3953" y="5867"/>
                  </a:lnTo>
                  <a:cubicBezTo>
                    <a:pt x="2965" y="5867"/>
                    <a:pt x="2166" y="5068"/>
                    <a:pt x="2145" y="4101"/>
                  </a:cubicBezTo>
                  <a:cubicBezTo>
                    <a:pt x="2145" y="3070"/>
                    <a:pt x="2965" y="2251"/>
                    <a:pt x="3995" y="2251"/>
                  </a:cubicBezTo>
                  <a:lnTo>
                    <a:pt x="24010" y="2251"/>
                  </a:lnTo>
                  <a:cubicBezTo>
                    <a:pt x="24410" y="2251"/>
                    <a:pt x="24746" y="1914"/>
                    <a:pt x="24746" y="1515"/>
                  </a:cubicBezTo>
                  <a:lnTo>
                    <a:pt x="24746" y="758"/>
                  </a:lnTo>
                  <a:cubicBezTo>
                    <a:pt x="24746" y="337"/>
                    <a:pt x="24410" y="1"/>
                    <a:pt x="24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1"/>
            <p:cNvSpPr/>
            <p:nvPr/>
          </p:nvSpPr>
          <p:spPr>
            <a:xfrm>
              <a:off x="3864628" y="2198626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1"/>
                  </a:lnTo>
                  <a:lnTo>
                    <a:pt x="673" y="2251"/>
                  </a:lnTo>
                  <a:cubicBezTo>
                    <a:pt x="1094" y="2251"/>
                    <a:pt x="1430" y="1914"/>
                    <a:pt x="1430" y="1494"/>
                  </a:cubicBezTo>
                  <a:lnTo>
                    <a:pt x="1430" y="758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1"/>
            <p:cNvSpPr/>
            <p:nvPr/>
          </p:nvSpPr>
          <p:spPr>
            <a:xfrm>
              <a:off x="3864628" y="2286141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0"/>
                  </a:lnTo>
                  <a:lnTo>
                    <a:pt x="673" y="2250"/>
                  </a:lnTo>
                  <a:cubicBezTo>
                    <a:pt x="1094" y="2229"/>
                    <a:pt x="1430" y="1914"/>
                    <a:pt x="1430" y="1493"/>
                  </a:cubicBezTo>
                  <a:lnTo>
                    <a:pt x="1430" y="737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1"/>
            <p:cNvSpPr/>
            <p:nvPr/>
          </p:nvSpPr>
          <p:spPr>
            <a:xfrm>
              <a:off x="3574401" y="2259070"/>
              <a:ext cx="52583" cy="52838"/>
            </a:xfrm>
            <a:custGeom>
              <a:avLst/>
              <a:gdLst/>
              <a:ahLst/>
              <a:cxnLst/>
              <a:rect l="l" t="t" r="r" b="b"/>
              <a:pathLst>
                <a:path w="3512" h="3529" extrusionOk="0">
                  <a:moveTo>
                    <a:pt x="736" y="1"/>
                  </a:moveTo>
                  <a:cubicBezTo>
                    <a:pt x="336" y="1"/>
                    <a:pt x="0" y="337"/>
                    <a:pt x="0" y="758"/>
                  </a:cubicBezTo>
                  <a:lnTo>
                    <a:pt x="0" y="2776"/>
                  </a:lnTo>
                  <a:cubicBezTo>
                    <a:pt x="0" y="3200"/>
                    <a:pt x="343" y="3529"/>
                    <a:pt x="740" y="3529"/>
                  </a:cubicBezTo>
                  <a:cubicBezTo>
                    <a:pt x="835" y="3529"/>
                    <a:pt x="933" y="3510"/>
                    <a:pt x="1030" y="3470"/>
                  </a:cubicBezTo>
                  <a:lnTo>
                    <a:pt x="1787" y="3154"/>
                  </a:lnTo>
                  <a:lnTo>
                    <a:pt x="2460" y="3449"/>
                  </a:lnTo>
                  <a:cubicBezTo>
                    <a:pt x="2560" y="3490"/>
                    <a:pt x="2662" y="3510"/>
                    <a:pt x="2760" y="3510"/>
                  </a:cubicBezTo>
                  <a:cubicBezTo>
                    <a:pt x="3160" y="3510"/>
                    <a:pt x="3511" y="3193"/>
                    <a:pt x="3511" y="2755"/>
                  </a:cubicBezTo>
                  <a:lnTo>
                    <a:pt x="3511" y="758"/>
                  </a:lnTo>
                  <a:cubicBezTo>
                    <a:pt x="3511" y="337"/>
                    <a:pt x="3175" y="1"/>
                    <a:pt x="2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1"/>
            <p:cNvSpPr/>
            <p:nvPr/>
          </p:nvSpPr>
          <p:spPr>
            <a:xfrm>
              <a:off x="3547316" y="1990239"/>
              <a:ext cx="316069" cy="53841"/>
            </a:xfrm>
            <a:custGeom>
              <a:avLst/>
              <a:gdLst/>
              <a:ahLst/>
              <a:cxnLst/>
              <a:rect l="l" t="t" r="r" b="b"/>
              <a:pathLst>
                <a:path w="21110" h="3596" extrusionOk="0">
                  <a:moveTo>
                    <a:pt x="1809" y="1"/>
                  </a:moveTo>
                  <a:cubicBezTo>
                    <a:pt x="800" y="1"/>
                    <a:pt x="1" y="800"/>
                    <a:pt x="1" y="1788"/>
                  </a:cubicBezTo>
                  <a:cubicBezTo>
                    <a:pt x="1" y="2776"/>
                    <a:pt x="800" y="3596"/>
                    <a:pt x="1809" y="3596"/>
                  </a:cubicBezTo>
                  <a:lnTo>
                    <a:pt x="21109" y="3596"/>
                  </a:lnTo>
                  <a:lnTo>
                    <a:pt x="21109" y="1"/>
                  </a:ln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1"/>
            <p:cNvSpPr/>
            <p:nvPr/>
          </p:nvSpPr>
          <p:spPr>
            <a:xfrm>
              <a:off x="3548903" y="1990239"/>
              <a:ext cx="314482" cy="53841"/>
            </a:xfrm>
            <a:custGeom>
              <a:avLst/>
              <a:gdLst/>
              <a:ahLst/>
              <a:cxnLst/>
              <a:rect l="l" t="t" r="r" b="b"/>
              <a:pathLst>
                <a:path w="21004" h="3596" extrusionOk="0">
                  <a:moveTo>
                    <a:pt x="19805" y="1"/>
                  </a:moveTo>
                  <a:lnTo>
                    <a:pt x="19805" y="1641"/>
                  </a:lnTo>
                  <a:cubicBezTo>
                    <a:pt x="19805" y="2061"/>
                    <a:pt x="19469" y="2398"/>
                    <a:pt x="19048" y="2398"/>
                  </a:cubicBezTo>
                  <a:lnTo>
                    <a:pt x="0" y="2398"/>
                  </a:lnTo>
                  <a:cubicBezTo>
                    <a:pt x="252" y="3112"/>
                    <a:pt x="925" y="3596"/>
                    <a:pt x="1703" y="3596"/>
                  </a:cubicBezTo>
                  <a:lnTo>
                    <a:pt x="21003" y="3596"/>
                  </a:lnTo>
                  <a:lnTo>
                    <a:pt x="210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1"/>
            <p:cNvSpPr/>
            <p:nvPr/>
          </p:nvSpPr>
          <p:spPr>
            <a:xfrm>
              <a:off x="3512070" y="1956222"/>
              <a:ext cx="373669" cy="121247"/>
            </a:xfrm>
            <a:custGeom>
              <a:avLst/>
              <a:gdLst/>
              <a:ahLst/>
              <a:cxnLst/>
              <a:rect l="l" t="t" r="r" b="b"/>
              <a:pathLst>
                <a:path w="24957" h="8098" extrusionOk="0">
                  <a:moveTo>
                    <a:pt x="4049" y="1"/>
                  </a:moveTo>
                  <a:cubicBezTo>
                    <a:pt x="1829" y="1"/>
                    <a:pt x="0" y="1806"/>
                    <a:pt x="0" y="4039"/>
                  </a:cubicBezTo>
                  <a:cubicBezTo>
                    <a:pt x="0" y="6284"/>
                    <a:pt x="1850" y="8097"/>
                    <a:pt x="4086" y="8097"/>
                  </a:cubicBezTo>
                  <a:cubicBezTo>
                    <a:pt x="4112" y="8097"/>
                    <a:pt x="4137" y="8097"/>
                    <a:pt x="4163" y="8097"/>
                  </a:cubicBezTo>
                  <a:lnTo>
                    <a:pt x="24220" y="8097"/>
                  </a:lnTo>
                  <a:cubicBezTo>
                    <a:pt x="24620" y="8097"/>
                    <a:pt x="24956" y="7760"/>
                    <a:pt x="24956" y="7340"/>
                  </a:cubicBezTo>
                  <a:lnTo>
                    <a:pt x="24956" y="6583"/>
                  </a:lnTo>
                  <a:cubicBezTo>
                    <a:pt x="24956" y="6183"/>
                    <a:pt x="24620" y="5847"/>
                    <a:pt x="24220" y="5847"/>
                  </a:cubicBezTo>
                  <a:lnTo>
                    <a:pt x="4163" y="5847"/>
                  </a:lnTo>
                  <a:lnTo>
                    <a:pt x="4163" y="5868"/>
                  </a:lnTo>
                  <a:cubicBezTo>
                    <a:pt x="3175" y="5847"/>
                    <a:pt x="2376" y="5069"/>
                    <a:pt x="2355" y="4102"/>
                  </a:cubicBezTo>
                  <a:cubicBezTo>
                    <a:pt x="2355" y="3072"/>
                    <a:pt x="3175" y="2252"/>
                    <a:pt x="4205" y="2252"/>
                  </a:cubicBezTo>
                  <a:lnTo>
                    <a:pt x="24220" y="2252"/>
                  </a:lnTo>
                  <a:cubicBezTo>
                    <a:pt x="24620" y="2252"/>
                    <a:pt x="24956" y="1915"/>
                    <a:pt x="24956" y="1495"/>
                  </a:cubicBezTo>
                  <a:lnTo>
                    <a:pt x="24956" y="759"/>
                  </a:lnTo>
                  <a:cubicBezTo>
                    <a:pt x="24956" y="339"/>
                    <a:pt x="24620" y="2"/>
                    <a:pt x="24220" y="2"/>
                  </a:cubicBezTo>
                  <a:lnTo>
                    <a:pt x="4163" y="2"/>
                  </a:lnTo>
                  <a:cubicBezTo>
                    <a:pt x="4125" y="1"/>
                    <a:pt x="4087" y="1"/>
                    <a:pt x="4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1"/>
            <p:cNvSpPr/>
            <p:nvPr/>
          </p:nvSpPr>
          <p:spPr>
            <a:xfrm>
              <a:off x="3864628" y="1956566"/>
              <a:ext cx="21426" cy="33688"/>
            </a:xfrm>
            <a:custGeom>
              <a:avLst/>
              <a:gdLst/>
              <a:ahLst/>
              <a:cxnLst/>
              <a:rect l="l" t="t" r="r" b="b"/>
              <a:pathLst>
                <a:path w="1431" h="2250" extrusionOk="0">
                  <a:moveTo>
                    <a:pt x="0" y="0"/>
                  </a:moveTo>
                  <a:lnTo>
                    <a:pt x="0" y="2250"/>
                  </a:lnTo>
                  <a:lnTo>
                    <a:pt x="673" y="2250"/>
                  </a:lnTo>
                  <a:cubicBezTo>
                    <a:pt x="1094" y="2250"/>
                    <a:pt x="1430" y="1913"/>
                    <a:pt x="1430" y="1493"/>
                  </a:cubicBezTo>
                  <a:lnTo>
                    <a:pt x="1430" y="757"/>
                  </a:lnTo>
                  <a:cubicBezTo>
                    <a:pt x="1430" y="337"/>
                    <a:pt x="1094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1"/>
            <p:cNvSpPr/>
            <p:nvPr/>
          </p:nvSpPr>
          <p:spPr>
            <a:xfrm>
              <a:off x="3864628" y="2044065"/>
              <a:ext cx="21426" cy="33703"/>
            </a:xfrm>
            <a:custGeom>
              <a:avLst/>
              <a:gdLst/>
              <a:ahLst/>
              <a:cxnLst/>
              <a:rect l="l" t="t" r="r" b="b"/>
              <a:pathLst>
                <a:path w="1431" h="2251" extrusionOk="0">
                  <a:moveTo>
                    <a:pt x="0" y="1"/>
                  </a:moveTo>
                  <a:lnTo>
                    <a:pt x="0" y="2251"/>
                  </a:lnTo>
                  <a:lnTo>
                    <a:pt x="673" y="2251"/>
                  </a:lnTo>
                  <a:cubicBezTo>
                    <a:pt x="1094" y="2251"/>
                    <a:pt x="1430" y="1914"/>
                    <a:pt x="1430" y="1494"/>
                  </a:cubicBezTo>
                  <a:lnTo>
                    <a:pt x="1430" y="737"/>
                  </a:lnTo>
                  <a:cubicBezTo>
                    <a:pt x="1430" y="337"/>
                    <a:pt x="1094" y="1"/>
                    <a:pt x="6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1"/>
            <p:cNvSpPr/>
            <p:nvPr/>
          </p:nvSpPr>
          <p:spPr>
            <a:xfrm>
              <a:off x="3574401" y="2016995"/>
              <a:ext cx="52583" cy="52733"/>
            </a:xfrm>
            <a:custGeom>
              <a:avLst/>
              <a:gdLst/>
              <a:ahLst/>
              <a:cxnLst/>
              <a:rect l="l" t="t" r="r" b="b"/>
              <a:pathLst>
                <a:path w="3512" h="3522" extrusionOk="0">
                  <a:moveTo>
                    <a:pt x="736" y="1"/>
                  </a:moveTo>
                  <a:cubicBezTo>
                    <a:pt x="336" y="1"/>
                    <a:pt x="0" y="337"/>
                    <a:pt x="0" y="758"/>
                  </a:cubicBezTo>
                  <a:lnTo>
                    <a:pt x="0" y="2776"/>
                  </a:lnTo>
                  <a:cubicBezTo>
                    <a:pt x="0" y="3205"/>
                    <a:pt x="349" y="3521"/>
                    <a:pt x="752" y="3521"/>
                  </a:cubicBezTo>
                  <a:cubicBezTo>
                    <a:pt x="843" y="3521"/>
                    <a:pt x="937" y="3505"/>
                    <a:pt x="1030" y="3470"/>
                  </a:cubicBezTo>
                  <a:lnTo>
                    <a:pt x="1787" y="3155"/>
                  </a:lnTo>
                  <a:lnTo>
                    <a:pt x="2460" y="3449"/>
                  </a:lnTo>
                  <a:cubicBezTo>
                    <a:pt x="2560" y="3491"/>
                    <a:pt x="2662" y="3510"/>
                    <a:pt x="2760" y="3510"/>
                  </a:cubicBezTo>
                  <a:cubicBezTo>
                    <a:pt x="3160" y="3510"/>
                    <a:pt x="3511" y="3193"/>
                    <a:pt x="3511" y="2755"/>
                  </a:cubicBezTo>
                  <a:lnTo>
                    <a:pt x="3511" y="758"/>
                  </a:lnTo>
                  <a:cubicBezTo>
                    <a:pt x="3511" y="337"/>
                    <a:pt x="3175" y="1"/>
                    <a:pt x="2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1"/>
            <p:cNvSpPr/>
            <p:nvPr/>
          </p:nvSpPr>
          <p:spPr>
            <a:xfrm>
              <a:off x="3536311" y="2111127"/>
              <a:ext cx="315740" cy="53841"/>
            </a:xfrm>
            <a:custGeom>
              <a:avLst/>
              <a:gdLst/>
              <a:ahLst/>
              <a:cxnLst/>
              <a:rect l="l" t="t" r="r" b="b"/>
              <a:pathLst>
                <a:path w="21088" h="3596" extrusionOk="0">
                  <a:moveTo>
                    <a:pt x="0" y="0"/>
                  </a:moveTo>
                  <a:lnTo>
                    <a:pt x="0" y="3595"/>
                  </a:lnTo>
                  <a:lnTo>
                    <a:pt x="19300" y="3595"/>
                  </a:lnTo>
                  <a:cubicBezTo>
                    <a:pt x="20289" y="3595"/>
                    <a:pt x="21088" y="2796"/>
                    <a:pt x="21088" y="1808"/>
                  </a:cubicBezTo>
                  <a:cubicBezTo>
                    <a:pt x="21088" y="820"/>
                    <a:pt x="20289" y="0"/>
                    <a:pt x="19300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1"/>
            <p:cNvSpPr/>
            <p:nvPr/>
          </p:nvSpPr>
          <p:spPr>
            <a:xfrm>
              <a:off x="3536311" y="2111127"/>
              <a:ext cx="315740" cy="53841"/>
            </a:xfrm>
            <a:custGeom>
              <a:avLst/>
              <a:gdLst/>
              <a:ahLst/>
              <a:cxnLst/>
              <a:rect l="l" t="t" r="r" b="b"/>
              <a:pathLst>
                <a:path w="21088" h="3596" extrusionOk="0">
                  <a:moveTo>
                    <a:pt x="19279" y="0"/>
                  </a:moveTo>
                  <a:cubicBezTo>
                    <a:pt x="19679" y="1178"/>
                    <a:pt x="18817" y="2397"/>
                    <a:pt x="17576" y="2397"/>
                  </a:cubicBezTo>
                  <a:lnTo>
                    <a:pt x="0" y="2397"/>
                  </a:lnTo>
                  <a:lnTo>
                    <a:pt x="0" y="3595"/>
                  </a:lnTo>
                  <a:lnTo>
                    <a:pt x="19300" y="3595"/>
                  </a:lnTo>
                  <a:cubicBezTo>
                    <a:pt x="20289" y="3595"/>
                    <a:pt x="21088" y="2796"/>
                    <a:pt x="21088" y="1808"/>
                  </a:cubicBezTo>
                  <a:cubicBezTo>
                    <a:pt x="21088" y="820"/>
                    <a:pt x="20289" y="0"/>
                    <a:pt x="19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1"/>
            <p:cNvSpPr/>
            <p:nvPr/>
          </p:nvSpPr>
          <p:spPr>
            <a:xfrm>
              <a:off x="3513642" y="2077439"/>
              <a:ext cx="370509" cy="120888"/>
            </a:xfrm>
            <a:custGeom>
              <a:avLst/>
              <a:gdLst/>
              <a:ahLst/>
              <a:cxnLst/>
              <a:rect l="l" t="t" r="r" b="b"/>
              <a:pathLst>
                <a:path w="24746" h="8074" extrusionOk="0">
                  <a:moveTo>
                    <a:pt x="757" y="1"/>
                  </a:moveTo>
                  <a:cubicBezTo>
                    <a:pt x="337" y="1"/>
                    <a:pt x="0" y="337"/>
                    <a:pt x="0" y="757"/>
                  </a:cubicBezTo>
                  <a:lnTo>
                    <a:pt x="0" y="1493"/>
                  </a:lnTo>
                  <a:cubicBezTo>
                    <a:pt x="0" y="1914"/>
                    <a:pt x="337" y="2250"/>
                    <a:pt x="757" y="2250"/>
                  </a:cubicBezTo>
                  <a:lnTo>
                    <a:pt x="20772" y="2250"/>
                  </a:lnTo>
                  <a:cubicBezTo>
                    <a:pt x="21782" y="2250"/>
                    <a:pt x="22602" y="3070"/>
                    <a:pt x="22602" y="4079"/>
                  </a:cubicBezTo>
                  <a:cubicBezTo>
                    <a:pt x="22602" y="5067"/>
                    <a:pt x="21803" y="5845"/>
                    <a:pt x="20814" y="5845"/>
                  </a:cubicBezTo>
                  <a:lnTo>
                    <a:pt x="20814" y="5824"/>
                  </a:lnTo>
                  <a:lnTo>
                    <a:pt x="757" y="5824"/>
                  </a:lnTo>
                  <a:cubicBezTo>
                    <a:pt x="337" y="5824"/>
                    <a:pt x="0" y="6161"/>
                    <a:pt x="0" y="6581"/>
                  </a:cubicBezTo>
                  <a:lnTo>
                    <a:pt x="0" y="7338"/>
                  </a:lnTo>
                  <a:cubicBezTo>
                    <a:pt x="0" y="7738"/>
                    <a:pt x="337" y="8074"/>
                    <a:pt x="757" y="8074"/>
                  </a:cubicBezTo>
                  <a:lnTo>
                    <a:pt x="20814" y="8074"/>
                  </a:lnTo>
                  <a:cubicBezTo>
                    <a:pt x="23001" y="8032"/>
                    <a:pt x="24746" y="6224"/>
                    <a:pt x="24746" y="4037"/>
                  </a:cubicBezTo>
                  <a:cubicBezTo>
                    <a:pt x="24746" y="1851"/>
                    <a:pt x="23001" y="64"/>
                    <a:pt x="208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3806385" y="2077753"/>
              <a:ext cx="77767" cy="120888"/>
            </a:xfrm>
            <a:custGeom>
              <a:avLst/>
              <a:gdLst/>
              <a:ahLst/>
              <a:cxnLst/>
              <a:rect l="l" t="t" r="r" b="b"/>
              <a:pathLst>
                <a:path w="5194" h="8074" extrusionOk="0">
                  <a:moveTo>
                    <a:pt x="1" y="1"/>
                  </a:moveTo>
                  <a:cubicBezTo>
                    <a:pt x="2188" y="43"/>
                    <a:pt x="3933" y="1851"/>
                    <a:pt x="3933" y="4037"/>
                  </a:cubicBezTo>
                  <a:cubicBezTo>
                    <a:pt x="3933" y="6224"/>
                    <a:pt x="2188" y="8011"/>
                    <a:pt x="1" y="8074"/>
                  </a:cubicBezTo>
                  <a:lnTo>
                    <a:pt x="1262" y="8074"/>
                  </a:lnTo>
                  <a:cubicBezTo>
                    <a:pt x="3449" y="8011"/>
                    <a:pt x="5194" y="6224"/>
                    <a:pt x="5194" y="4037"/>
                  </a:cubicBezTo>
                  <a:cubicBezTo>
                    <a:pt x="5194" y="1851"/>
                    <a:pt x="3449" y="43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3772397" y="2138182"/>
              <a:ext cx="52898" cy="52568"/>
            </a:xfrm>
            <a:custGeom>
              <a:avLst/>
              <a:gdLst/>
              <a:ahLst/>
              <a:cxnLst/>
              <a:rect l="l" t="t" r="r" b="b"/>
              <a:pathLst>
                <a:path w="3533" h="3511" extrusionOk="0">
                  <a:moveTo>
                    <a:pt x="720" y="0"/>
                  </a:moveTo>
                  <a:cubicBezTo>
                    <a:pt x="317" y="0"/>
                    <a:pt x="0" y="329"/>
                    <a:pt x="0" y="737"/>
                  </a:cubicBezTo>
                  <a:lnTo>
                    <a:pt x="0" y="2734"/>
                  </a:lnTo>
                  <a:cubicBezTo>
                    <a:pt x="0" y="3173"/>
                    <a:pt x="365" y="3489"/>
                    <a:pt x="759" y="3489"/>
                  </a:cubicBezTo>
                  <a:cubicBezTo>
                    <a:pt x="856" y="3489"/>
                    <a:pt x="956" y="3470"/>
                    <a:pt x="1052" y="3428"/>
                  </a:cubicBezTo>
                  <a:lnTo>
                    <a:pt x="1745" y="3134"/>
                  </a:lnTo>
                  <a:lnTo>
                    <a:pt x="2502" y="3449"/>
                  </a:lnTo>
                  <a:cubicBezTo>
                    <a:pt x="2599" y="3491"/>
                    <a:pt x="2697" y="3510"/>
                    <a:pt x="2794" y="3510"/>
                  </a:cubicBezTo>
                  <a:cubicBezTo>
                    <a:pt x="3182" y="3510"/>
                    <a:pt x="3532" y="3197"/>
                    <a:pt x="3532" y="2776"/>
                  </a:cubicBezTo>
                  <a:lnTo>
                    <a:pt x="3532" y="737"/>
                  </a:lnTo>
                  <a:cubicBezTo>
                    <a:pt x="3532" y="349"/>
                    <a:pt x="3215" y="0"/>
                    <a:pt x="2811" y="0"/>
                  </a:cubicBezTo>
                  <a:cubicBezTo>
                    <a:pt x="2799" y="0"/>
                    <a:pt x="2787" y="1"/>
                    <a:pt x="2776" y="1"/>
                  </a:cubicBezTo>
                  <a:lnTo>
                    <a:pt x="757" y="1"/>
                  </a:lnTo>
                  <a:cubicBezTo>
                    <a:pt x="745" y="1"/>
                    <a:pt x="732" y="0"/>
                    <a:pt x="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1155;p33">
            <a:extLst>
              <a:ext uri="{FF2B5EF4-FFF2-40B4-BE49-F238E27FC236}">
                <a16:creationId xmlns:a16="http://schemas.microsoft.com/office/drawing/2014/main" id="{72FAD8B6-9D78-4576-93BC-6A5190F2929E}"/>
              </a:ext>
            </a:extLst>
          </p:cNvPr>
          <p:cNvSpPr txBox="1">
            <a:spLocks/>
          </p:cNvSpPr>
          <p:nvPr/>
        </p:nvSpPr>
        <p:spPr>
          <a:xfrm>
            <a:off x="-282040" y="-156672"/>
            <a:ext cx="9595822" cy="20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u Philomene One"/>
              <a:buNone/>
              <a:defRPr sz="60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rtl="1"/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 الاستفسار الجماعي </a:t>
            </a:r>
          </a:p>
          <a:p>
            <a:pPr rtl="1"/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في أفضل الممارسات الميدانية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54E4D08-66CC-488E-89E7-3F1C64BB048B}"/>
              </a:ext>
            </a:extLst>
          </p:cNvPr>
          <p:cNvSpPr txBox="1"/>
          <p:nvPr/>
        </p:nvSpPr>
        <p:spPr>
          <a:xfrm>
            <a:off x="1085868" y="2168960"/>
            <a:ext cx="5811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تشكيل فريق اللجنة الإعلامية ومجلة شهرية على مستوى النطاق.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الجولات الإشرافية والزيارات الرسمية.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تبادل الزيارات الداخلية والخارجية.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الأنشطة الصفية واللاصفية المناسبة مع وحدات التعلم.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عرض أفضل الممارسات ومناقشتها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حصر احتياجات المعلمات التدريبية.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EBB5F0-F2F5-4101-AA90-9D90FC949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48"/>
    </mc:Choice>
    <mc:Fallback>
      <p:transition spd="slow" advTm="36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1433;p41">
            <a:extLst>
              <a:ext uri="{FF2B5EF4-FFF2-40B4-BE49-F238E27FC236}">
                <a16:creationId xmlns:a16="http://schemas.microsoft.com/office/drawing/2014/main" id="{BB36E589-4102-4F04-B824-1238032F7B90}"/>
              </a:ext>
            </a:extLst>
          </p:cNvPr>
          <p:cNvSpPr/>
          <p:nvPr/>
        </p:nvSpPr>
        <p:spPr>
          <a:xfrm>
            <a:off x="7319289" y="2308451"/>
            <a:ext cx="787800" cy="787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1457;p41">
            <a:extLst>
              <a:ext uri="{FF2B5EF4-FFF2-40B4-BE49-F238E27FC236}">
                <a16:creationId xmlns:a16="http://schemas.microsoft.com/office/drawing/2014/main" id="{C9242B3B-CE02-406D-8341-C1F32BD98F93}"/>
              </a:ext>
            </a:extLst>
          </p:cNvPr>
          <p:cNvGrpSpPr/>
          <p:nvPr/>
        </p:nvGrpSpPr>
        <p:grpSpPr>
          <a:xfrm>
            <a:off x="7484195" y="2449328"/>
            <a:ext cx="486877" cy="483887"/>
            <a:chOff x="2180884" y="2888719"/>
            <a:chExt cx="376752" cy="374468"/>
          </a:xfrm>
        </p:grpSpPr>
        <p:sp>
          <p:nvSpPr>
            <p:cNvPr id="49" name="Google Shape;1458;p41">
              <a:extLst>
                <a:ext uri="{FF2B5EF4-FFF2-40B4-BE49-F238E27FC236}">
                  <a16:creationId xmlns:a16="http://schemas.microsoft.com/office/drawing/2014/main" id="{CA64A971-04DA-46E0-AC98-939ECD3FFE68}"/>
                </a:ext>
              </a:extLst>
            </p:cNvPr>
            <p:cNvSpPr/>
            <p:nvPr/>
          </p:nvSpPr>
          <p:spPr>
            <a:xfrm>
              <a:off x="2180884" y="2954054"/>
              <a:ext cx="309395" cy="309133"/>
            </a:xfrm>
            <a:custGeom>
              <a:avLst/>
              <a:gdLst/>
              <a:ahLst/>
              <a:cxnLst/>
              <a:rect l="l" t="t" r="r" b="b"/>
              <a:pathLst>
                <a:path w="11782" h="11772" extrusionOk="0">
                  <a:moveTo>
                    <a:pt x="5896" y="0"/>
                  </a:moveTo>
                  <a:cubicBezTo>
                    <a:pt x="2642" y="0"/>
                    <a:pt x="1" y="2632"/>
                    <a:pt x="1" y="5886"/>
                  </a:cubicBezTo>
                  <a:cubicBezTo>
                    <a:pt x="1" y="9140"/>
                    <a:pt x="2642" y="11772"/>
                    <a:pt x="5896" y="11772"/>
                  </a:cubicBezTo>
                  <a:cubicBezTo>
                    <a:pt x="9150" y="11772"/>
                    <a:pt x="11782" y="9140"/>
                    <a:pt x="11782" y="5886"/>
                  </a:cubicBezTo>
                  <a:cubicBezTo>
                    <a:pt x="11782" y="2632"/>
                    <a:pt x="9150" y="0"/>
                    <a:pt x="58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59;p41">
              <a:extLst>
                <a:ext uri="{FF2B5EF4-FFF2-40B4-BE49-F238E27FC236}">
                  <a16:creationId xmlns:a16="http://schemas.microsoft.com/office/drawing/2014/main" id="{FC0C1ECB-13C0-40F5-BBD6-BA0BA9664D93}"/>
                </a:ext>
              </a:extLst>
            </p:cNvPr>
            <p:cNvSpPr/>
            <p:nvPr/>
          </p:nvSpPr>
          <p:spPr>
            <a:xfrm>
              <a:off x="2335713" y="3102082"/>
              <a:ext cx="154330" cy="12579"/>
            </a:xfrm>
            <a:custGeom>
              <a:avLst/>
              <a:gdLst/>
              <a:ahLst/>
              <a:cxnLst/>
              <a:rect l="l" t="t" r="r" b="b"/>
              <a:pathLst>
                <a:path w="5877" h="479" extrusionOk="0">
                  <a:moveTo>
                    <a:pt x="0" y="0"/>
                  </a:moveTo>
                  <a:lnTo>
                    <a:pt x="0" y="479"/>
                  </a:lnTo>
                  <a:lnTo>
                    <a:pt x="5876" y="479"/>
                  </a:lnTo>
                  <a:lnTo>
                    <a:pt x="5876" y="240"/>
                  </a:lnTo>
                  <a:lnTo>
                    <a:pt x="58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60;p41">
              <a:extLst>
                <a:ext uri="{FF2B5EF4-FFF2-40B4-BE49-F238E27FC236}">
                  <a16:creationId xmlns:a16="http://schemas.microsoft.com/office/drawing/2014/main" id="{961647A3-F732-4AAF-A89E-39ED99B6A548}"/>
                </a:ext>
              </a:extLst>
            </p:cNvPr>
            <p:cNvSpPr/>
            <p:nvPr/>
          </p:nvSpPr>
          <p:spPr>
            <a:xfrm>
              <a:off x="2465648" y="2888719"/>
              <a:ext cx="91989" cy="89993"/>
            </a:xfrm>
            <a:custGeom>
              <a:avLst/>
              <a:gdLst/>
              <a:ahLst/>
              <a:cxnLst/>
              <a:rect l="l" t="t" r="r" b="b"/>
              <a:pathLst>
                <a:path w="3503" h="3427" extrusionOk="0">
                  <a:moveTo>
                    <a:pt x="2115" y="1"/>
                  </a:moveTo>
                  <a:cubicBezTo>
                    <a:pt x="2059" y="1"/>
                    <a:pt x="2001" y="21"/>
                    <a:pt x="1952" y="67"/>
                  </a:cubicBezTo>
                  <a:lnTo>
                    <a:pt x="211" y="1809"/>
                  </a:lnTo>
                  <a:cubicBezTo>
                    <a:pt x="77" y="1943"/>
                    <a:pt x="0" y="2125"/>
                    <a:pt x="0" y="2307"/>
                  </a:cubicBezTo>
                  <a:lnTo>
                    <a:pt x="0" y="3426"/>
                  </a:lnTo>
                  <a:lnTo>
                    <a:pt x="1120" y="3426"/>
                  </a:lnTo>
                  <a:cubicBezTo>
                    <a:pt x="1311" y="3426"/>
                    <a:pt x="1483" y="3350"/>
                    <a:pt x="1617" y="3216"/>
                  </a:cubicBezTo>
                  <a:lnTo>
                    <a:pt x="3369" y="1474"/>
                  </a:lnTo>
                  <a:cubicBezTo>
                    <a:pt x="3503" y="1321"/>
                    <a:pt x="3407" y="1082"/>
                    <a:pt x="3197" y="1072"/>
                  </a:cubicBezTo>
                  <a:lnTo>
                    <a:pt x="2354" y="1072"/>
                  </a:lnTo>
                  <a:lnTo>
                    <a:pt x="2354" y="230"/>
                  </a:lnTo>
                  <a:cubicBezTo>
                    <a:pt x="2348" y="93"/>
                    <a:pt x="2235" y="1"/>
                    <a:pt x="2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61;p41">
              <a:extLst>
                <a:ext uri="{FF2B5EF4-FFF2-40B4-BE49-F238E27FC236}">
                  <a16:creationId xmlns:a16="http://schemas.microsoft.com/office/drawing/2014/main" id="{2030B957-18F9-4F9E-9D75-28E5A2A20AF0}"/>
                </a:ext>
              </a:extLst>
            </p:cNvPr>
            <p:cNvSpPr/>
            <p:nvPr/>
          </p:nvSpPr>
          <p:spPr>
            <a:xfrm>
              <a:off x="2465648" y="2888719"/>
              <a:ext cx="61842" cy="90229"/>
            </a:xfrm>
            <a:custGeom>
              <a:avLst/>
              <a:gdLst/>
              <a:ahLst/>
              <a:cxnLst/>
              <a:rect l="l" t="t" r="r" b="b"/>
              <a:pathLst>
                <a:path w="2355" h="3436" extrusionOk="0">
                  <a:moveTo>
                    <a:pt x="2115" y="1"/>
                  </a:moveTo>
                  <a:cubicBezTo>
                    <a:pt x="2059" y="1"/>
                    <a:pt x="2001" y="21"/>
                    <a:pt x="1952" y="67"/>
                  </a:cubicBezTo>
                  <a:lnTo>
                    <a:pt x="211" y="1809"/>
                  </a:lnTo>
                  <a:cubicBezTo>
                    <a:pt x="77" y="1943"/>
                    <a:pt x="0" y="2125"/>
                    <a:pt x="0" y="2307"/>
                  </a:cubicBezTo>
                  <a:lnTo>
                    <a:pt x="0" y="3436"/>
                  </a:lnTo>
                  <a:lnTo>
                    <a:pt x="2354" y="1072"/>
                  </a:lnTo>
                  <a:lnTo>
                    <a:pt x="2354" y="230"/>
                  </a:lnTo>
                  <a:cubicBezTo>
                    <a:pt x="2348" y="93"/>
                    <a:pt x="2235" y="1"/>
                    <a:pt x="2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62;p41">
              <a:extLst>
                <a:ext uri="{FF2B5EF4-FFF2-40B4-BE49-F238E27FC236}">
                  <a16:creationId xmlns:a16="http://schemas.microsoft.com/office/drawing/2014/main" id="{AFB1E9B1-85F8-4669-A105-8611ECAE6A33}"/>
                </a:ext>
              </a:extLst>
            </p:cNvPr>
            <p:cNvSpPr/>
            <p:nvPr/>
          </p:nvSpPr>
          <p:spPr>
            <a:xfrm>
              <a:off x="2218094" y="2991002"/>
              <a:ext cx="235263" cy="235263"/>
            </a:xfrm>
            <a:custGeom>
              <a:avLst/>
              <a:gdLst/>
              <a:ahLst/>
              <a:cxnLst/>
              <a:rect l="l" t="t" r="r" b="b"/>
              <a:pathLst>
                <a:path w="8959" h="8959" extrusionOk="0">
                  <a:moveTo>
                    <a:pt x="4479" y="0"/>
                  </a:moveTo>
                  <a:cubicBezTo>
                    <a:pt x="2010" y="0"/>
                    <a:pt x="0" y="2010"/>
                    <a:pt x="0" y="4479"/>
                  </a:cubicBezTo>
                  <a:cubicBezTo>
                    <a:pt x="0" y="6948"/>
                    <a:pt x="2010" y="8958"/>
                    <a:pt x="4479" y="8958"/>
                  </a:cubicBezTo>
                  <a:cubicBezTo>
                    <a:pt x="6948" y="8958"/>
                    <a:pt x="8958" y="6948"/>
                    <a:pt x="8958" y="4479"/>
                  </a:cubicBezTo>
                  <a:cubicBezTo>
                    <a:pt x="8958" y="2010"/>
                    <a:pt x="6948" y="0"/>
                    <a:pt x="4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63;p41">
              <a:extLst>
                <a:ext uri="{FF2B5EF4-FFF2-40B4-BE49-F238E27FC236}">
                  <a16:creationId xmlns:a16="http://schemas.microsoft.com/office/drawing/2014/main" id="{DF2B0999-C9C0-49F5-BE59-6EE5B7294F76}"/>
                </a:ext>
              </a:extLst>
            </p:cNvPr>
            <p:cNvSpPr/>
            <p:nvPr/>
          </p:nvSpPr>
          <p:spPr>
            <a:xfrm>
              <a:off x="2335713" y="3102082"/>
              <a:ext cx="117382" cy="12579"/>
            </a:xfrm>
            <a:custGeom>
              <a:avLst/>
              <a:gdLst/>
              <a:ahLst/>
              <a:cxnLst/>
              <a:rect l="l" t="t" r="r" b="b"/>
              <a:pathLst>
                <a:path w="4470" h="479" extrusionOk="0">
                  <a:moveTo>
                    <a:pt x="0" y="0"/>
                  </a:moveTo>
                  <a:lnTo>
                    <a:pt x="0" y="479"/>
                  </a:lnTo>
                  <a:lnTo>
                    <a:pt x="4460" y="479"/>
                  </a:lnTo>
                  <a:cubicBezTo>
                    <a:pt x="4460" y="402"/>
                    <a:pt x="4470" y="326"/>
                    <a:pt x="4470" y="240"/>
                  </a:cubicBezTo>
                  <a:cubicBezTo>
                    <a:pt x="4470" y="153"/>
                    <a:pt x="4460" y="87"/>
                    <a:pt x="4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64;p41">
              <a:extLst>
                <a:ext uri="{FF2B5EF4-FFF2-40B4-BE49-F238E27FC236}">
                  <a16:creationId xmlns:a16="http://schemas.microsoft.com/office/drawing/2014/main" id="{61851E81-452C-4306-BE7D-2FE2C4B4B4C6}"/>
                </a:ext>
              </a:extLst>
            </p:cNvPr>
            <p:cNvSpPr/>
            <p:nvPr/>
          </p:nvSpPr>
          <p:spPr>
            <a:xfrm>
              <a:off x="2249003" y="3021910"/>
              <a:ext cx="173185" cy="173421"/>
            </a:xfrm>
            <a:custGeom>
              <a:avLst/>
              <a:gdLst/>
              <a:ahLst/>
              <a:cxnLst/>
              <a:rect l="l" t="t" r="r" b="b"/>
              <a:pathLst>
                <a:path w="6595" h="6604" extrusionOk="0">
                  <a:moveTo>
                    <a:pt x="3302" y="0"/>
                  </a:moveTo>
                  <a:cubicBezTo>
                    <a:pt x="1484" y="0"/>
                    <a:pt x="0" y="1484"/>
                    <a:pt x="0" y="3302"/>
                  </a:cubicBezTo>
                  <a:cubicBezTo>
                    <a:pt x="0" y="5121"/>
                    <a:pt x="1484" y="6604"/>
                    <a:pt x="3302" y="6604"/>
                  </a:cubicBezTo>
                  <a:cubicBezTo>
                    <a:pt x="5121" y="6604"/>
                    <a:pt x="6594" y="5121"/>
                    <a:pt x="6594" y="3302"/>
                  </a:cubicBezTo>
                  <a:cubicBezTo>
                    <a:pt x="6594" y="1484"/>
                    <a:pt x="5121" y="0"/>
                    <a:pt x="3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65;p41">
              <a:extLst>
                <a:ext uri="{FF2B5EF4-FFF2-40B4-BE49-F238E27FC236}">
                  <a16:creationId xmlns:a16="http://schemas.microsoft.com/office/drawing/2014/main" id="{C0E9F0C6-439D-4658-B45C-920E73C0569C}"/>
                </a:ext>
              </a:extLst>
            </p:cNvPr>
            <p:cNvSpPr/>
            <p:nvPr/>
          </p:nvSpPr>
          <p:spPr>
            <a:xfrm>
              <a:off x="2335713" y="3102082"/>
              <a:ext cx="86711" cy="12579"/>
            </a:xfrm>
            <a:custGeom>
              <a:avLst/>
              <a:gdLst/>
              <a:ahLst/>
              <a:cxnLst/>
              <a:rect l="l" t="t" r="r" b="b"/>
              <a:pathLst>
                <a:path w="3302" h="479" extrusionOk="0">
                  <a:moveTo>
                    <a:pt x="0" y="0"/>
                  </a:moveTo>
                  <a:lnTo>
                    <a:pt x="0" y="479"/>
                  </a:lnTo>
                  <a:lnTo>
                    <a:pt x="3283" y="479"/>
                  </a:lnTo>
                  <a:cubicBezTo>
                    <a:pt x="3283" y="402"/>
                    <a:pt x="3302" y="326"/>
                    <a:pt x="3302" y="240"/>
                  </a:cubicBezTo>
                  <a:cubicBezTo>
                    <a:pt x="3302" y="153"/>
                    <a:pt x="3292" y="87"/>
                    <a:pt x="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66;p41">
              <a:extLst>
                <a:ext uri="{FF2B5EF4-FFF2-40B4-BE49-F238E27FC236}">
                  <a16:creationId xmlns:a16="http://schemas.microsoft.com/office/drawing/2014/main" id="{58A2FF2A-E43C-4B3A-80A7-9D1B99584BBC}"/>
                </a:ext>
              </a:extLst>
            </p:cNvPr>
            <p:cNvSpPr/>
            <p:nvPr/>
          </p:nvSpPr>
          <p:spPr>
            <a:xfrm>
              <a:off x="2286187" y="3059094"/>
              <a:ext cx="99053" cy="99053"/>
            </a:xfrm>
            <a:custGeom>
              <a:avLst/>
              <a:gdLst/>
              <a:ahLst/>
              <a:cxnLst/>
              <a:rect l="l" t="t" r="r" b="b"/>
              <a:pathLst>
                <a:path w="3772" h="3772" extrusionOk="0">
                  <a:moveTo>
                    <a:pt x="1886" y="1"/>
                  </a:moveTo>
                  <a:cubicBezTo>
                    <a:pt x="843" y="1"/>
                    <a:pt x="1" y="843"/>
                    <a:pt x="1" y="1886"/>
                  </a:cubicBezTo>
                  <a:cubicBezTo>
                    <a:pt x="1" y="2929"/>
                    <a:pt x="843" y="3772"/>
                    <a:pt x="1886" y="3772"/>
                  </a:cubicBezTo>
                  <a:cubicBezTo>
                    <a:pt x="2929" y="3772"/>
                    <a:pt x="3772" y="2929"/>
                    <a:pt x="3772" y="1886"/>
                  </a:cubicBezTo>
                  <a:cubicBezTo>
                    <a:pt x="3772" y="843"/>
                    <a:pt x="2929" y="1"/>
                    <a:pt x="18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67;p41">
              <a:extLst>
                <a:ext uri="{FF2B5EF4-FFF2-40B4-BE49-F238E27FC236}">
                  <a16:creationId xmlns:a16="http://schemas.microsoft.com/office/drawing/2014/main" id="{68B69D42-1AE9-489E-83BA-5BD4BF210C13}"/>
                </a:ext>
              </a:extLst>
            </p:cNvPr>
            <p:cNvSpPr/>
            <p:nvPr/>
          </p:nvSpPr>
          <p:spPr>
            <a:xfrm>
              <a:off x="2335713" y="3102318"/>
              <a:ext cx="49526" cy="12342"/>
            </a:xfrm>
            <a:custGeom>
              <a:avLst/>
              <a:gdLst/>
              <a:ahLst/>
              <a:cxnLst/>
              <a:rect l="l" t="t" r="r" b="b"/>
              <a:pathLst>
                <a:path w="1886" h="470" extrusionOk="0">
                  <a:moveTo>
                    <a:pt x="0" y="1"/>
                  </a:moveTo>
                  <a:lnTo>
                    <a:pt x="0" y="470"/>
                  </a:lnTo>
                  <a:lnTo>
                    <a:pt x="1866" y="470"/>
                  </a:lnTo>
                  <a:cubicBezTo>
                    <a:pt x="1886" y="317"/>
                    <a:pt x="1886" y="154"/>
                    <a:pt x="1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68;p41">
              <a:extLst>
                <a:ext uri="{FF2B5EF4-FFF2-40B4-BE49-F238E27FC236}">
                  <a16:creationId xmlns:a16="http://schemas.microsoft.com/office/drawing/2014/main" id="{004F1BED-69A7-432F-AD46-7BD14FD016B2}"/>
                </a:ext>
              </a:extLst>
            </p:cNvPr>
            <p:cNvSpPr/>
            <p:nvPr/>
          </p:nvSpPr>
          <p:spPr>
            <a:xfrm>
              <a:off x="2317095" y="3090002"/>
              <a:ext cx="37237" cy="37237"/>
            </a:xfrm>
            <a:custGeom>
              <a:avLst/>
              <a:gdLst/>
              <a:ahLst/>
              <a:cxnLst/>
              <a:rect l="l" t="t" r="r" b="b"/>
              <a:pathLst>
                <a:path w="1418" h="1418" extrusionOk="0">
                  <a:moveTo>
                    <a:pt x="709" y="1"/>
                  </a:moveTo>
                  <a:cubicBezTo>
                    <a:pt x="317" y="1"/>
                    <a:pt x="1" y="317"/>
                    <a:pt x="1" y="709"/>
                  </a:cubicBezTo>
                  <a:cubicBezTo>
                    <a:pt x="1" y="1102"/>
                    <a:pt x="317" y="1417"/>
                    <a:pt x="709" y="1417"/>
                  </a:cubicBezTo>
                  <a:cubicBezTo>
                    <a:pt x="1102" y="1417"/>
                    <a:pt x="1417" y="1102"/>
                    <a:pt x="1417" y="709"/>
                  </a:cubicBezTo>
                  <a:cubicBezTo>
                    <a:pt x="1417" y="317"/>
                    <a:pt x="1102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69;p41">
              <a:extLst>
                <a:ext uri="{FF2B5EF4-FFF2-40B4-BE49-F238E27FC236}">
                  <a16:creationId xmlns:a16="http://schemas.microsoft.com/office/drawing/2014/main" id="{74E24680-E923-41D4-9EF0-00C0F75CA4AA}"/>
                </a:ext>
              </a:extLst>
            </p:cNvPr>
            <p:cNvSpPr/>
            <p:nvPr/>
          </p:nvSpPr>
          <p:spPr>
            <a:xfrm>
              <a:off x="2335713" y="3102318"/>
              <a:ext cx="18855" cy="12342"/>
            </a:xfrm>
            <a:custGeom>
              <a:avLst/>
              <a:gdLst/>
              <a:ahLst/>
              <a:cxnLst/>
              <a:rect l="l" t="t" r="r" b="b"/>
              <a:pathLst>
                <a:path w="718" h="470" extrusionOk="0">
                  <a:moveTo>
                    <a:pt x="0" y="1"/>
                  </a:moveTo>
                  <a:lnTo>
                    <a:pt x="0" y="470"/>
                  </a:lnTo>
                  <a:lnTo>
                    <a:pt x="661" y="470"/>
                  </a:lnTo>
                  <a:cubicBezTo>
                    <a:pt x="718" y="317"/>
                    <a:pt x="718" y="154"/>
                    <a:pt x="661" y="1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70;p41">
              <a:extLst>
                <a:ext uri="{FF2B5EF4-FFF2-40B4-BE49-F238E27FC236}">
                  <a16:creationId xmlns:a16="http://schemas.microsoft.com/office/drawing/2014/main" id="{887C1681-0C6A-40E9-97B2-A056FA1F4283}"/>
                </a:ext>
              </a:extLst>
            </p:cNvPr>
            <p:cNvSpPr/>
            <p:nvPr/>
          </p:nvSpPr>
          <p:spPr>
            <a:xfrm>
              <a:off x="2326496" y="3073169"/>
              <a:ext cx="44668" cy="41570"/>
            </a:xfrm>
            <a:custGeom>
              <a:avLst/>
              <a:gdLst/>
              <a:ahLst/>
              <a:cxnLst/>
              <a:rect l="l" t="t" r="r" b="b"/>
              <a:pathLst>
                <a:path w="1701" h="1583" extrusionOk="0">
                  <a:moveTo>
                    <a:pt x="1366" y="1"/>
                  </a:moveTo>
                  <a:lnTo>
                    <a:pt x="188" y="1178"/>
                  </a:lnTo>
                  <a:cubicBezTo>
                    <a:pt x="0" y="1306"/>
                    <a:pt x="215" y="1582"/>
                    <a:pt x="390" y="1582"/>
                  </a:cubicBezTo>
                  <a:cubicBezTo>
                    <a:pt x="437" y="1582"/>
                    <a:pt x="481" y="1562"/>
                    <a:pt x="514" y="1513"/>
                  </a:cubicBezTo>
                  <a:lnTo>
                    <a:pt x="1701" y="336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71;p41">
              <a:extLst>
                <a:ext uri="{FF2B5EF4-FFF2-40B4-BE49-F238E27FC236}">
                  <a16:creationId xmlns:a16="http://schemas.microsoft.com/office/drawing/2014/main" id="{37DD053D-73DF-433A-A435-78531BA81B60}"/>
                </a:ext>
              </a:extLst>
            </p:cNvPr>
            <p:cNvSpPr/>
            <p:nvPr/>
          </p:nvSpPr>
          <p:spPr>
            <a:xfrm>
              <a:off x="2355566" y="2901954"/>
              <a:ext cx="188704" cy="185080"/>
            </a:xfrm>
            <a:custGeom>
              <a:avLst/>
              <a:gdLst/>
              <a:ahLst/>
              <a:cxnLst/>
              <a:rect l="l" t="t" r="r" b="b"/>
              <a:pathLst>
                <a:path w="7186" h="7048" extrusionOk="0">
                  <a:moveTo>
                    <a:pt x="6868" y="0"/>
                  </a:moveTo>
                  <a:cubicBezTo>
                    <a:pt x="6825" y="0"/>
                    <a:pt x="6780" y="13"/>
                    <a:pt x="6738" y="42"/>
                  </a:cubicBezTo>
                  <a:lnTo>
                    <a:pt x="134" y="6645"/>
                  </a:lnTo>
                  <a:cubicBezTo>
                    <a:pt x="0" y="6789"/>
                    <a:pt x="96" y="7038"/>
                    <a:pt x="306" y="7047"/>
                  </a:cubicBezTo>
                  <a:cubicBezTo>
                    <a:pt x="364" y="7047"/>
                    <a:pt x="421" y="7018"/>
                    <a:pt x="469" y="6980"/>
                  </a:cubicBezTo>
                  <a:lnTo>
                    <a:pt x="7063" y="377"/>
                  </a:lnTo>
                  <a:cubicBezTo>
                    <a:pt x="7186" y="201"/>
                    <a:pt x="7039" y="0"/>
                    <a:pt x="6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1155;p33">
            <a:extLst>
              <a:ext uri="{FF2B5EF4-FFF2-40B4-BE49-F238E27FC236}">
                <a16:creationId xmlns:a16="http://schemas.microsoft.com/office/drawing/2014/main" id="{D06DA38A-6DBF-4219-AD28-F69541D35FA4}"/>
              </a:ext>
            </a:extLst>
          </p:cNvPr>
          <p:cNvSpPr txBox="1">
            <a:spLocks/>
          </p:cNvSpPr>
          <p:nvPr/>
        </p:nvSpPr>
        <p:spPr>
          <a:xfrm>
            <a:off x="-180933" y="-234279"/>
            <a:ext cx="6923811" cy="20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u Philomene One"/>
              <a:buNone/>
              <a:defRPr sz="60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r" rtl="1"/>
            <a:r>
              <a:rPr lang="ar-SA" sz="4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 التعلم عبر التطبيق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2471995-7C20-49B3-8183-C0DD2850A81C}"/>
              </a:ext>
            </a:extLst>
          </p:cNvPr>
          <p:cNvSpPr txBox="1"/>
          <p:nvPr/>
        </p:nvSpPr>
        <p:spPr>
          <a:xfrm>
            <a:off x="1519053" y="2245366"/>
            <a:ext cx="581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تطبيق الروضة تقييم رادار الذي يوضح التغذية الراجعة من الزيارات الصفية وتطور المعلمات وفقاً لهذه الزيارات.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E8510A-ABCD-4B54-8CB7-44B4853B9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7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49"/>
    </mc:Choice>
    <mc:Fallback>
      <p:transition spd="slow" advTm="15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155;p33">
            <a:extLst>
              <a:ext uri="{FF2B5EF4-FFF2-40B4-BE49-F238E27FC236}">
                <a16:creationId xmlns:a16="http://schemas.microsoft.com/office/drawing/2014/main" id="{C3A9CF20-CD1C-4CE8-81C2-D7FF8F96C21F}"/>
              </a:ext>
            </a:extLst>
          </p:cNvPr>
          <p:cNvSpPr txBox="1">
            <a:spLocks/>
          </p:cNvSpPr>
          <p:nvPr/>
        </p:nvSpPr>
        <p:spPr>
          <a:xfrm>
            <a:off x="2175740" y="-221122"/>
            <a:ext cx="4792520" cy="20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u Philomene One"/>
              <a:buNone/>
              <a:defRPr sz="60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 </a:t>
            </a:r>
            <a:r>
              <a:rPr lang="ar-SA" sz="3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الإلتزام</a:t>
            </a:r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 بالتحسن المستمر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7A60B74-4C31-4C22-A270-A29ECFED733C}"/>
              </a:ext>
            </a:extLst>
          </p:cNvPr>
          <p:cNvSpPr txBox="1"/>
          <p:nvPr/>
        </p:nvSpPr>
        <p:spPr>
          <a:xfrm>
            <a:off x="486803" y="2168960"/>
            <a:ext cx="64109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التنمية المهنية المستمرة للمعلمين من خلال حضور الورش- القراءة الذاتية- البحوث الجماعية.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اعداد الإدارة الخطط الفردية للمعلمين بعد تحديد نقاط القوة وجوانب التطوير الخاصة بكل معلم.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خطة تطوير المعلم: مراجعتها ومتابعة تنفيذها من قبل الإدارة (تبنى الخطة بعد مراجعة خطة العام السابق).</a:t>
            </a:r>
          </a:p>
        </p:txBody>
      </p:sp>
      <p:sp>
        <p:nvSpPr>
          <p:cNvPr id="146" name="Google Shape;1431;p41">
            <a:extLst>
              <a:ext uri="{FF2B5EF4-FFF2-40B4-BE49-F238E27FC236}">
                <a16:creationId xmlns:a16="http://schemas.microsoft.com/office/drawing/2014/main" id="{C8B32AD7-9C57-4143-B17C-F44CF857DD18}"/>
              </a:ext>
            </a:extLst>
          </p:cNvPr>
          <p:cNvSpPr/>
          <p:nvPr/>
        </p:nvSpPr>
        <p:spPr>
          <a:xfrm>
            <a:off x="7095854" y="2168960"/>
            <a:ext cx="787800" cy="787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90;p41">
            <a:extLst>
              <a:ext uri="{FF2B5EF4-FFF2-40B4-BE49-F238E27FC236}">
                <a16:creationId xmlns:a16="http://schemas.microsoft.com/office/drawing/2014/main" id="{FA6CB45C-9586-488F-AE79-30D40440CF81}"/>
              </a:ext>
            </a:extLst>
          </p:cNvPr>
          <p:cNvGrpSpPr/>
          <p:nvPr/>
        </p:nvGrpSpPr>
        <p:grpSpPr>
          <a:xfrm>
            <a:off x="7263729" y="2408728"/>
            <a:ext cx="452049" cy="363629"/>
            <a:chOff x="1295502" y="2437362"/>
            <a:chExt cx="402645" cy="323917"/>
          </a:xfrm>
        </p:grpSpPr>
        <p:sp>
          <p:nvSpPr>
            <p:cNvPr id="148" name="Google Shape;1491;p41">
              <a:extLst>
                <a:ext uri="{FF2B5EF4-FFF2-40B4-BE49-F238E27FC236}">
                  <a16:creationId xmlns:a16="http://schemas.microsoft.com/office/drawing/2014/main" id="{01AE3BFE-867F-431A-9693-9689C575B1B0}"/>
                </a:ext>
              </a:extLst>
            </p:cNvPr>
            <p:cNvSpPr/>
            <p:nvPr/>
          </p:nvSpPr>
          <p:spPr>
            <a:xfrm>
              <a:off x="1295502" y="2437362"/>
              <a:ext cx="402645" cy="278724"/>
            </a:xfrm>
            <a:custGeom>
              <a:avLst/>
              <a:gdLst/>
              <a:ahLst/>
              <a:cxnLst/>
              <a:rect l="l" t="t" r="r" b="b"/>
              <a:pathLst>
                <a:path w="15333" h="10614" extrusionOk="0">
                  <a:moveTo>
                    <a:pt x="412" y="0"/>
                  </a:moveTo>
                  <a:cubicBezTo>
                    <a:pt x="183" y="0"/>
                    <a:pt x="1" y="182"/>
                    <a:pt x="1" y="412"/>
                  </a:cubicBezTo>
                  <a:lnTo>
                    <a:pt x="1" y="10202"/>
                  </a:lnTo>
                  <a:cubicBezTo>
                    <a:pt x="1" y="10432"/>
                    <a:pt x="183" y="10613"/>
                    <a:pt x="412" y="10613"/>
                  </a:cubicBezTo>
                  <a:lnTo>
                    <a:pt x="14921" y="10613"/>
                  </a:lnTo>
                  <a:cubicBezTo>
                    <a:pt x="15141" y="10613"/>
                    <a:pt x="15332" y="10432"/>
                    <a:pt x="15332" y="10202"/>
                  </a:cubicBezTo>
                  <a:lnTo>
                    <a:pt x="15332" y="412"/>
                  </a:lnTo>
                  <a:cubicBezTo>
                    <a:pt x="15332" y="182"/>
                    <a:pt x="15141" y="0"/>
                    <a:pt x="149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2;p41">
              <a:extLst>
                <a:ext uri="{FF2B5EF4-FFF2-40B4-BE49-F238E27FC236}">
                  <a16:creationId xmlns:a16="http://schemas.microsoft.com/office/drawing/2014/main" id="{B2860324-D571-4AB8-B651-DB7D8DF8AF7B}"/>
                </a:ext>
              </a:extLst>
            </p:cNvPr>
            <p:cNvSpPr/>
            <p:nvPr/>
          </p:nvSpPr>
          <p:spPr>
            <a:xfrm>
              <a:off x="1295502" y="2437362"/>
              <a:ext cx="402645" cy="278724"/>
            </a:xfrm>
            <a:custGeom>
              <a:avLst/>
              <a:gdLst/>
              <a:ahLst/>
              <a:cxnLst/>
              <a:rect l="l" t="t" r="r" b="b"/>
              <a:pathLst>
                <a:path w="15333" h="10614" extrusionOk="0">
                  <a:moveTo>
                    <a:pt x="13954" y="0"/>
                  </a:moveTo>
                  <a:lnTo>
                    <a:pt x="13954" y="9618"/>
                  </a:lnTo>
                  <a:cubicBezTo>
                    <a:pt x="13954" y="9838"/>
                    <a:pt x="13763" y="10030"/>
                    <a:pt x="13543" y="10030"/>
                  </a:cubicBezTo>
                  <a:lnTo>
                    <a:pt x="1" y="10030"/>
                  </a:lnTo>
                  <a:lnTo>
                    <a:pt x="1" y="10202"/>
                  </a:lnTo>
                  <a:cubicBezTo>
                    <a:pt x="1" y="10432"/>
                    <a:pt x="183" y="10613"/>
                    <a:pt x="412" y="10613"/>
                  </a:cubicBezTo>
                  <a:lnTo>
                    <a:pt x="14921" y="10613"/>
                  </a:lnTo>
                  <a:cubicBezTo>
                    <a:pt x="15141" y="10613"/>
                    <a:pt x="15332" y="10432"/>
                    <a:pt x="15332" y="10202"/>
                  </a:cubicBezTo>
                  <a:lnTo>
                    <a:pt x="15332" y="412"/>
                  </a:lnTo>
                  <a:cubicBezTo>
                    <a:pt x="15332" y="182"/>
                    <a:pt x="15141" y="0"/>
                    <a:pt x="14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493;p41">
              <a:extLst>
                <a:ext uri="{FF2B5EF4-FFF2-40B4-BE49-F238E27FC236}">
                  <a16:creationId xmlns:a16="http://schemas.microsoft.com/office/drawing/2014/main" id="{49DA8EA1-3230-4FEF-A02A-C0A9D5935AC2}"/>
                </a:ext>
              </a:extLst>
            </p:cNvPr>
            <p:cNvSpPr/>
            <p:nvPr/>
          </p:nvSpPr>
          <p:spPr>
            <a:xfrm>
              <a:off x="1324651" y="2467771"/>
              <a:ext cx="344347" cy="217905"/>
            </a:xfrm>
            <a:custGeom>
              <a:avLst/>
              <a:gdLst/>
              <a:ahLst/>
              <a:cxnLst/>
              <a:rect l="l" t="t" r="r" b="b"/>
              <a:pathLst>
                <a:path w="13113" h="8298" extrusionOk="0">
                  <a:moveTo>
                    <a:pt x="1159" y="0"/>
                  </a:moveTo>
                  <a:cubicBezTo>
                    <a:pt x="1130" y="0"/>
                    <a:pt x="1101" y="19"/>
                    <a:pt x="1101" y="48"/>
                  </a:cubicBezTo>
                  <a:cubicBezTo>
                    <a:pt x="1082" y="622"/>
                    <a:pt x="623" y="1072"/>
                    <a:pt x="49" y="1101"/>
                  </a:cubicBezTo>
                  <a:cubicBezTo>
                    <a:pt x="20" y="1101"/>
                    <a:pt x="1" y="1129"/>
                    <a:pt x="1" y="1158"/>
                  </a:cubicBezTo>
                  <a:lnTo>
                    <a:pt x="1" y="7139"/>
                  </a:lnTo>
                  <a:cubicBezTo>
                    <a:pt x="1" y="7168"/>
                    <a:pt x="20" y="7187"/>
                    <a:pt x="49" y="7187"/>
                  </a:cubicBezTo>
                  <a:cubicBezTo>
                    <a:pt x="623" y="7216"/>
                    <a:pt x="1082" y="7675"/>
                    <a:pt x="1101" y="8250"/>
                  </a:cubicBezTo>
                  <a:cubicBezTo>
                    <a:pt x="1101" y="8278"/>
                    <a:pt x="1130" y="8297"/>
                    <a:pt x="1159" y="8297"/>
                  </a:cubicBezTo>
                  <a:lnTo>
                    <a:pt x="11897" y="8297"/>
                  </a:lnTo>
                  <a:cubicBezTo>
                    <a:pt x="11925" y="8297"/>
                    <a:pt x="11945" y="8278"/>
                    <a:pt x="11945" y="8250"/>
                  </a:cubicBezTo>
                  <a:cubicBezTo>
                    <a:pt x="11973" y="7662"/>
                    <a:pt x="12452" y="7197"/>
                    <a:pt x="13037" y="7197"/>
                  </a:cubicBezTo>
                  <a:cubicBezTo>
                    <a:pt x="13043" y="7197"/>
                    <a:pt x="13049" y="7197"/>
                    <a:pt x="13055" y="7197"/>
                  </a:cubicBezTo>
                  <a:cubicBezTo>
                    <a:pt x="13083" y="7197"/>
                    <a:pt x="13112" y="7168"/>
                    <a:pt x="13112" y="7139"/>
                  </a:cubicBezTo>
                  <a:lnTo>
                    <a:pt x="13112" y="1158"/>
                  </a:lnTo>
                  <a:cubicBezTo>
                    <a:pt x="13112" y="1129"/>
                    <a:pt x="13083" y="1101"/>
                    <a:pt x="13055" y="1101"/>
                  </a:cubicBezTo>
                  <a:cubicBezTo>
                    <a:pt x="12461" y="1101"/>
                    <a:pt x="11973" y="641"/>
                    <a:pt x="11945" y="48"/>
                  </a:cubicBezTo>
                  <a:cubicBezTo>
                    <a:pt x="11945" y="19"/>
                    <a:pt x="11925" y="0"/>
                    <a:pt x="1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494;p41">
              <a:extLst>
                <a:ext uri="{FF2B5EF4-FFF2-40B4-BE49-F238E27FC236}">
                  <a16:creationId xmlns:a16="http://schemas.microsoft.com/office/drawing/2014/main" id="{EB228231-3698-4AF9-A888-73911B4B3AD4}"/>
                </a:ext>
              </a:extLst>
            </p:cNvPr>
            <p:cNvSpPr/>
            <p:nvPr/>
          </p:nvSpPr>
          <p:spPr>
            <a:xfrm>
              <a:off x="1600617" y="2467771"/>
              <a:ext cx="68381" cy="217905"/>
            </a:xfrm>
            <a:custGeom>
              <a:avLst/>
              <a:gdLst/>
              <a:ahLst/>
              <a:cxnLst/>
              <a:rect l="l" t="t" r="r" b="b"/>
              <a:pathLst>
                <a:path w="2604" h="8298" extrusionOk="0">
                  <a:moveTo>
                    <a:pt x="0" y="0"/>
                  </a:moveTo>
                  <a:cubicBezTo>
                    <a:pt x="19" y="0"/>
                    <a:pt x="48" y="19"/>
                    <a:pt x="48" y="48"/>
                  </a:cubicBezTo>
                  <a:cubicBezTo>
                    <a:pt x="77" y="641"/>
                    <a:pt x="565" y="1101"/>
                    <a:pt x="1158" y="1101"/>
                  </a:cubicBezTo>
                  <a:cubicBezTo>
                    <a:pt x="1187" y="1101"/>
                    <a:pt x="1206" y="1129"/>
                    <a:pt x="1206" y="1158"/>
                  </a:cubicBezTo>
                  <a:lnTo>
                    <a:pt x="1206" y="7139"/>
                  </a:lnTo>
                  <a:cubicBezTo>
                    <a:pt x="1206" y="7168"/>
                    <a:pt x="1187" y="7197"/>
                    <a:pt x="1158" y="7197"/>
                  </a:cubicBezTo>
                  <a:cubicBezTo>
                    <a:pt x="565" y="7197"/>
                    <a:pt x="77" y="7656"/>
                    <a:pt x="48" y="8250"/>
                  </a:cubicBezTo>
                  <a:cubicBezTo>
                    <a:pt x="48" y="8278"/>
                    <a:pt x="19" y="8297"/>
                    <a:pt x="0" y="8297"/>
                  </a:cubicBezTo>
                  <a:lnTo>
                    <a:pt x="1388" y="8297"/>
                  </a:lnTo>
                  <a:cubicBezTo>
                    <a:pt x="1416" y="8297"/>
                    <a:pt x="1436" y="8278"/>
                    <a:pt x="1436" y="8250"/>
                  </a:cubicBezTo>
                  <a:cubicBezTo>
                    <a:pt x="1464" y="7656"/>
                    <a:pt x="1952" y="7197"/>
                    <a:pt x="2546" y="7197"/>
                  </a:cubicBezTo>
                  <a:cubicBezTo>
                    <a:pt x="2574" y="7197"/>
                    <a:pt x="2603" y="7168"/>
                    <a:pt x="2603" y="7139"/>
                  </a:cubicBezTo>
                  <a:lnTo>
                    <a:pt x="2603" y="1158"/>
                  </a:lnTo>
                  <a:cubicBezTo>
                    <a:pt x="2603" y="1129"/>
                    <a:pt x="2574" y="1101"/>
                    <a:pt x="2546" y="1101"/>
                  </a:cubicBezTo>
                  <a:cubicBezTo>
                    <a:pt x="1952" y="1101"/>
                    <a:pt x="1464" y="641"/>
                    <a:pt x="1436" y="48"/>
                  </a:cubicBezTo>
                  <a:cubicBezTo>
                    <a:pt x="1436" y="19"/>
                    <a:pt x="1416" y="0"/>
                    <a:pt x="1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495;p41">
              <a:extLst>
                <a:ext uri="{FF2B5EF4-FFF2-40B4-BE49-F238E27FC236}">
                  <a16:creationId xmlns:a16="http://schemas.microsoft.com/office/drawing/2014/main" id="{CB265B8A-8917-4023-B630-E8AFEC55D9E6}"/>
                </a:ext>
              </a:extLst>
            </p:cNvPr>
            <p:cNvSpPr/>
            <p:nvPr/>
          </p:nvSpPr>
          <p:spPr>
            <a:xfrm>
              <a:off x="1557445" y="2680871"/>
              <a:ext cx="66044" cy="80408"/>
            </a:xfrm>
            <a:custGeom>
              <a:avLst/>
              <a:gdLst/>
              <a:ahLst/>
              <a:cxnLst/>
              <a:rect l="l" t="t" r="r" b="b"/>
              <a:pathLst>
                <a:path w="2515" h="3062" extrusionOk="0">
                  <a:moveTo>
                    <a:pt x="1156" y="1"/>
                  </a:moveTo>
                  <a:lnTo>
                    <a:pt x="17" y="2393"/>
                  </a:lnTo>
                  <a:cubicBezTo>
                    <a:pt x="0" y="2419"/>
                    <a:pt x="21" y="2452"/>
                    <a:pt x="53" y="2452"/>
                  </a:cubicBezTo>
                  <a:cubicBezTo>
                    <a:pt x="57" y="2452"/>
                    <a:pt x="61" y="2452"/>
                    <a:pt x="65" y="2451"/>
                  </a:cubicBezTo>
                  <a:lnTo>
                    <a:pt x="831" y="2336"/>
                  </a:lnTo>
                  <a:cubicBezTo>
                    <a:pt x="836" y="2333"/>
                    <a:pt x="840" y="2332"/>
                    <a:pt x="844" y="2332"/>
                  </a:cubicBezTo>
                  <a:cubicBezTo>
                    <a:pt x="855" y="2332"/>
                    <a:pt x="862" y="2341"/>
                    <a:pt x="869" y="2355"/>
                  </a:cubicBezTo>
                  <a:lnTo>
                    <a:pt x="1300" y="3044"/>
                  </a:lnTo>
                  <a:cubicBezTo>
                    <a:pt x="1308" y="3056"/>
                    <a:pt x="1319" y="3061"/>
                    <a:pt x="1330" y="3061"/>
                  </a:cubicBezTo>
                  <a:cubicBezTo>
                    <a:pt x="1346" y="3061"/>
                    <a:pt x="1361" y="3051"/>
                    <a:pt x="1367" y="3034"/>
                  </a:cubicBezTo>
                  <a:lnTo>
                    <a:pt x="2515" y="642"/>
                  </a:lnTo>
                  <a:lnTo>
                    <a:pt x="1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496;p41">
              <a:extLst>
                <a:ext uri="{FF2B5EF4-FFF2-40B4-BE49-F238E27FC236}">
                  <a16:creationId xmlns:a16="http://schemas.microsoft.com/office/drawing/2014/main" id="{45F2777C-87EA-46D5-AE4C-B45F4B3C770E}"/>
                </a:ext>
              </a:extLst>
            </p:cNvPr>
            <p:cNvSpPr/>
            <p:nvPr/>
          </p:nvSpPr>
          <p:spPr>
            <a:xfrm>
              <a:off x="1607129" y="2680871"/>
              <a:ext cx="66070" cy="80408"/>
            </a:xfrm>
            <a:custGeom>
              <a:avLst/>
              <a:gdLst/>
              <a:ahLst/>
              <a:cxnLst/>
              <a:rect l="l" t="t" r="r" b="b"/>
              <a:pathLst>
                <a:path w="2516" h="3062" extrusionOk="0">
                  <a:moveTo>
                    <a:pt x="1350" y="1"/>
                  </a:moveTo>
                  <a:lnTo>
                    <a:pt x="1" y="642"/>
                  </a:lnTo>
                  <a:lnTo>
                    <a:pt x="1140" y="3034"/>
                  </a:lnTo>
                  <a:cubicBezTo>
                    <a:pt x="1151" y="3051"/>
                    <a:pt x="1168" y="3061"/>
                    <a:pt x="1185" y="3061"/>
                  </a:cubicBezTo>
                  <a:cubicBezTo>
                    <a:pt x="1197" y="3061"/>
                    <a:pt x="1208" y="3056"/>
                    <a:pt x="1216" y="3044"/>
                  </a:cubicBezTo>
                  <a:lnTo>
                    <a:pt x="1637" y="2355"/>
                  </a:lnTo>
                  <a:cubicBezTo>
                    <a:pt x="1644" y="2341"/>
                    <a:pt x="1657" y="2332"/>
                    <a:pt x="1670" y="2332"/>
                  </a:cubicBezTo>
                  <a:cubicBezTo>
                    <a:pt x="1675" y="2332"/>
                    <a:pt x="1680" y="2333"/>
                    <a:pt x="1685" y="2336"/>
                  </a:cubicBezTo>
                  <a:lnTo>
                    <a:pt x="2451" y="2451"/>
                  </a:lnTo>
                  <a:cubicBezTo>
                    <a:pt x="2455" y="2452"/>
                    <a:pt x="2459" y="2452"/>
                    <a:pt x="2463" y="2452"/>
                  </a:cubicBezTo>
                  <a:cubicBezTo>
                    <a:pt x="2495" y="2452"/>
                    <a:pt x="2516" y="2419"/>
                    <a:pt x="2499" y="2393"/>
                  </a:cubicBezTo>
                  <a:lnTo>
                    <a:pt x="13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497;p41">
              <a:extLst>
                <a:ext uri="{FF2B5EF4-FFF2-40B4-BE49-F238E27FC236}">
                  <a16:creationId xmlns:a16="http://schemas.microsoft.com/office/drawing/2014/main" id="{461406D1-8E6A-4B74-A15F-5FB5469242B8}"/>
                </a:ext>
              </a:extLst>
            </p:cNvPr>
            <p:cNvSpPr/>
            <p:nvPr/>
          </p:nvSpPr>
          <p:spPr>
            <a:xfrm>
              <a:off x="1556631" y="2604927"/>
              <a:ext cx="117146" cy="115229"/>
            </a:xfrm>
            <a:custGeom>
              <a:avLst/>
              <a:gdLst/>
              <a:ahLst/>
              <a:cxnLst/>
              <a:rect l="l" t="t" r="r" b="b"/>
              <a:pathLst>
                <a:path w="4461" h="4388" extrusionOk="0">
                  <a:moveTo>
                    <a:pt x="2234" y="0"/>
                  </a:moveTo>
                  <a:cubicBezTo>
                    <a:pt x="2113" y="0"/>
                    <a:pt x="1991" y="36"/>
                    <a:pt x="1886" y="108"/>
                  </a:cubicBezTo>
                  <a:cubicBezTo>
                    <a:pt x="1790" y="179"/>
                    <a:pt x="1675" y="218"/>
                    <a:pt x="1562" y="218"/>
                  </a:cubicBezTo>
                  <a:cubicBezTo>
                    <a:pt x="1539" y="218"/>
                    <a:pt x="1516" y="216"/>
                    <a:pt x="1493" y="213"/>
                  </a:cubicBezTo>
                  <a:cubicBezTo>
                    <a:pt x="1477" y="212"/>
                    <a:pt x="1461" y="211"/>
                    <a:pt x="1444" y="211"/>
                  </a:cubicBezTo>
                  <a:cubicBezTo>
                    <a:pt x="1205" y="211"/>
                    <a:pt x="989" y="342"/>
                    <a:pt x="890" y="557"/>
                  </a:cubicBezTo>
                  <a:cubicBezTo>
                    <a:pt x="833" y="691"/>
                    <a:pt x="728" y="797"/>
                    <a:pt x="603" y="854"/>
                  </a:cubicBezTo>
                  <a:cubicBezTo>
                    <a:pt x="373" y="959"/>
                    <a:pt x="230" y="1199"/>
                    <a:pt x="259" y="1448"/>
                  </a:cubicBezTo>
                  <a:cubicBezTo>
                    <a:pt x="268" y="1591"/>
                    <a:pt x="230" y="1735"/>
                    <a:pt x="153" y="1849"/>
                  </a:cubicBezTo>
                  <a:cubicBezTo>
                    <a:pt x="0" y="2060"/>
                    <a:pt x="0" y="2328"/>
                    <a:pt x="153" y="2539"/>
                  </a:cubicBezTo>
                  <a:cubicBezTo>
                    <a:pt x="230" y="2653"/>
                    <a:pt x="268" y="2797"/>
                    <a:pt x="259" y="2940"/>
                  </a:cubicBezTo>
                  <a:cubicBezTo>
                    <a:pt x="230" y="3189"/>
                    <a:pt x="373" y="3429"/>
                    <a:pt x="603" y="3534"/>
                  </a:cubicBezTo>
                  <a:cubicBezTo>
                    <a:pt x="728" y="3591"/>
                    <a:pt x="833" y="3697"/>
                    <a:pt x="890" y="3831"/>
                  </a:cubicBezTo>
                  <a:cubicBezTo>
                    <a:pt x="989" y="4046"/>
                    <a:pt x="1205" y="4177"/>
                    <a:pt x="1444" y="4177"/>
                  </a:cubicBezTo>
                  <a:cubicBezTo>
                    <a:pt x="1461" y="4177"/>
                    <a:pt x="1477" y="4176"/>
                    <a:pt x="1493" y="4175"/>
                  </a:cubicBezTo>
                  <a:cubicBezTo>
                    <a:pt x="1516" y="4172"/>
                    <a:pt x="1539" y="4170"/>
                    <a:pt x="1562" y="4170"/>
                  </a:cubicBezTo>
                  <a:cubicBezTo>
                    <a:pt x="1675" y="4170"/>
                    <a:pt x="1790" y="4209"/>
                    <a:pt x="1886" y="4280"/>
                  </a:cubicBezTo>
                  <a:cubicBezTo>
                    <a:pt x="1991" y="4352"/>
                    <a:pt x="2113" y="4388"/>
                    <a:pt x="2234" y="4388"/>
                  </a:cubicBezTo>
                  <a:cubicBezTo>
                    <a:pt x="2355" y="4388"/>
                    <a:pt x="2474" y="4352"/>
                    <a:pt x="2575" y="4280"/>
                  </a:cubicBezTo>
                  <a:cubicBezTo>
                    <a:pt x="2670" y="4209"/>
                    <a:pt x="2785" y="4170"/>
                    <a:pt x="2904" y="4170"/>
                  </a:cubicBezTo>
                  <a:cubicBezTo>
                    <a:pt x="2928" y="4170"/>
                    <a:pt x="2952" y="4172"/>
                    <a:pt x="2977" y="4175"/>
                  </a:cubicBezTo>
                  <a:cubicBezTo>
                    <a:pt x="2992" y="4176"/>
                    <a:pt x="3008" y="4177"/>
                    <a:pt x="3024" y="4177"/>
                  </a:cubicBezTo>
                  <a:cubicBezTo>
                    <a:pt x="3255" y="4177"/>
                    <a:pt x="3472" y="4046"/>
                    <a:pt x="3580" y="3831"/>
                  </a:cubicBezTo>
                  <a:cubicBezTo>
                    <a:pt x="3637" y="3697"/>
                    <a:pt x="3742" y="3591"/>
                    <a:pt x="3867" y="3534"/>
                  </a:cubicBezTo>
                  <a:cubicBezTo>
                    <a:pt x="4096" y="3429"/>
                    <a:pt x="4230" y="3189"/>
                    <a:pt x="4211" y="2940"/>
                  </a:cubicBezTo>
                  <a:cubicBezTo>
                    <a:pt x="4202" y="2797"/>
                    <a:pt x="4230" y="2653"/>
                    <a:pt x="4316" y="2539"/>
                  </a:cubicBezTo>
                  <a:cubicBezTo>
                    <a:pt x="4460" y="2328"/>
                    <a:pt x="4460" y="2060"/>
                    <a:pt x="4316" y="1849"/>
                  </a:cubicBezTo>
                  <a:cubicBezTo>
                    <a:pt x="4230" y="1735"/>
                    <a:pt x="4202" y="1591"/>
                    <a:pt x="4211" y="1448"/>
                  </a:cubicBezTo>
                  <a:cubicBezTo>
                    <a:pt x="4230" y="1199"/>
                    <a:pt x="4096" y="959"/>
                    <a:pt x="3867" y="854"/>
                  </a:cubicBezTo>
                  <a:cubicBezTo>
                    <a:pt x="3742" y="797"/>
                    <a:pt x="3637" y="691"/>
                    <a:pt x="3580" y="557"/>
                  </a:cubicBezTo>
                  <a:cubicBezTo>
                    <a:pt x="3472" y="342"/>
                    <a:pt x="3255" y="211"/>
                    <a:pt x="3024" y="211"/>
                  </a:cubicBezTo>
                  <a:cubicBezTo>
                    <a:pt x="3008" y="211"/>
                    <a:pt x="2992" y="212"/>
                    <a:pt x="2977" y="213"/>
                  </a:cubicBezTo>
                  <a:cubicBezTo>
                    <a:pt x="2952" y="216"/>
                    <a:pt x="2928" y="218"/>
                    <a:pt x="2904" y="218"/>
                  </a:cubicBezTo>
                  <a:cubicBezTo>
                    <a:pt x="2785" y="218"/>
                    <a:pt x="2670" y="179"/>
                    <a:pt x="2575" y="108"/>
                  </a:cubicBezTo>
                  <a:cubicBezTo>
                    <a:pt x="2474" y="36"/>
                    <a:pt x="2355" y="0"/>
                    <a:pt x="2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498;p41">
              <a:extLst>
                <a:ext uri="{FF2B5EF4-FFF2-40B4-BE49-F238E27FC236}">
                  <a16:creationId xmlns:a16="http://schemas.microsoft.com/office/drawing/2014/main" id="{5AE55492-F45F-4731-B05D-E058807ACCBD}"/>
                </a:ext>
              </a:extLst>
            </p:cNvPr>
            <p:cNvSpPr/>
            <p:nvPr/>
          </p:nvSpPr>
          <p:spPr>
            <a:xfrm>
              <a:off x="1595076" y="2714300"/>
              <a:ext cx="2048" cy="26"/>
            </a:xfrm>
            <a:custGeom>
              <a:avLst/>
              <a:gdLst/>
              <a:ahLst/>
              <a:cxnLst/>
              <a:rect l="l" t="t" r="r" b="b"/>
              <a:pathLst>
                <a:path w="78" h="1" extrusionOk="0">
                  <a:moveTo>
                    <a:pt x="1" y="0"/>
                  </a:moveTo>
                  <a:lnTo>
                    <a:pt x="29" y="0"/>
                  </a:lnTo>
                  <a:lnTo>
                    <a:pt x="77" y="0"/>
                  </a:lnTo>
                  <a:cubicBezTo>
                    <a:pt x="48" y="0"/>
                    <a:pt x="29" y="0"/>
                    <a:pt x="1" y="0"/>
                  </a:cubicBezTo>
                  <a:close/>
                </a:path>
              </a:pathLst>
            </a:custGeom>
            <a:solidFill>
              <a:srgbClr val="8CA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499;p41">
              <a:extLst>
                <a:ext uri="{FF2B5EF4-FFF2-40B4-BE49-F238E27FC236}">
                  <a16:creationId xmlns:a16="http://schemas.microsoft.com/office/drawing/2014/main" id="{65FA7399-189E-4B96-A41D-606DA59083AB}"/>
                </a:ext>
              </a:extLst>
            </p:cNvPr>
            <p:cNvSpPr/>
            <p:nvPr/>
          </p:nvSpPr>
          <p:spPr>
            <a:xfrm>
              <a:off x="1595076" y="2610757"/>
              <a:ext cx="2048" cy="26"/>
            </a:xfrm>
            <a:custGeom>
              <a:avLst/>
              <a:gdLst/>
              <a:ahLst/>
              <a:cxnLst/>
              <a:rect l="l" t="t" r="r" b="b"/>
              <a:pathLst>
                <a:path w="78" h="1" extrusionOk="0">
                  <a:moveTo>
                    <a:pt x="77" y="1"/>
                  </a:moveTo>
                  <a:lnTo>
                    <a:pt x="29" y="1"/>
                  </a:lnTo>
                  <a:lnTo>
                    <a:pt x="1" y="1"/>
                  </a:lnTo>
                  <a:cubicBezTo>
                    <a:pt x="29" y="1"/>
                    <a:pt x="48" y="1"/>
                    <a:pt x="77" y="1"/>
                  </a:cubicBezTo>
                  <a:close/>
                </a:path>
              </a:pathLst>
            </a:custGeom>
            <a:solidFill>
              <a:srgbClr val="8CA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00;p41">
              <a:extLst>
                <a:ext uri="{FF2B5EF4-FFF2-40B4-BE49-F238E27FC236}">
                  <a16:creationId xmlns:a16="http://schemas.microsoft.com/office/drawing/2014/main" id="{0AFE49A3-4135-4115-8DB1-EEF62B69DE01}"/>
                </a:ext>
              </a:extLst>
            </p:cNvPr>
            <p:cNvSpPr/>
            <p:nvPr/>
          </p:nvSpPr>
          <p:spPr>
            <a:xfrm>
              <a:off x="1583023" y="2630872"/>
              <a:ext cx="63602" cy="63339"/>
            </a:xfrm>
            <a:custGeom>
              <a:avLst/>
              <a:gdLst/>
              <a:ahLst/>
              <a:cxnLst/>
              <a:rect l="l" t="t" r="r" b="b"/>
              <a:pathLst>
                <a:path w="2422" h="2412" extrusionOk="0">
                  <a:moveTo>
                    <a:pt x="1206" y="0"/>
                  </a:moveTo>
                  <a:cubicBezTo>
                    <a:pt x="546" y="0"/>
                    <a:pt x="0" y="536"/>
                    <a:pt x="0" y="1206"/>
                  </a:cubicBezTo>
                  <a:cubicBezTo>
                    <a:pt x="0" y="1866"/>
                    <a:pt x="546" y="2412"/>
                    <a:pt x="1206" y="2412"/>
                  </a:cubicBezTo>
                  <a:cubicBezTo>
                    <a:pt x="1876" y="2412"/>
                    <a:pt x="2421" y="1866"/>
                    <a:pt x="2421" y="1206"/>
                  </a:cubicBezTo>
                  <a:cubicBezTo>
                    <a:pt x="2421" y="536"/>
                    <a:pt x="1876" y="0"/>
                    <a:pt x="1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01;p41">
              <a:extLst>
                <a:ext uri="{FF2B5EF4-FFF2-40B4-BE49-F238E27FC236}">
                  <a16:creationId xmlns:a16="http://schemas.microsoft.com/office/drawing/2014/main" id="{7561FB44-D5F3-4ED5-AC9D-710B6B398BD1}"/>
                </a:ext>
              </a:extLst>
            </p:cNvPr>
            <p:cNvSpPr/>
            <p:nvPr/>
          </p:nvSpPr>
          <p:spPr>
            <a:xfrm>
              <a:off x="1595076" y="2630872"/>
              <a:ext cx="56827" cy="63287"/>
            </a:xfrm>
            <a:custGeom>
              <a:avLst/>
              <a:gdLst/>
              <a:ahLst/>
              <a:cxnLst/>
              <a:rect l="l" t="t" r="r" b="b"/>
              <a:pathLst>
                <a:path w="2164" h="2410" extrusionOk="0">
                  <a:moveTo>
                    <a:pt x="757" y="0"/>
                  </a:moveTo>
                  <a:cubicBezTo>
                    <a:pt x="479" y="0"/>
                    <a:pt x="211" y="96"/>
                    <a:pt x="1" y="268"/>
                  </a:cubicBezTo>
                  <a:cubicBezTo>
                    <a:pt x="603" y="747"/>
                    <a:pt x="603" y="1665"/>
                    <a:pt x="1" y="2153"/>
                  </a:cubicBezTo>
                  <a:cubicBezTo>
                    <a:pt x="224" y="2328"/>
                    <a:pt x="485" y="2410"/>
                    <a:pt x="741" y="2410"/>
                  </a:cubicBezTo>
                  <a:cubicBezTo>
                    <a:pt x="1229" y="2410"/>
                    <a:pt x="1704" y="2113"/>
                    <a:pt x="1886" y="1598"/>
                  </a:cubicBezTo>
                  <a:cubicBezTo>
                    <a:pt x="2163" y="823"/>
                    <a:pt x="1580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02;p41">
              <a:extLst>
                <a:ext uri="{FF2B5EF4-FFF2-40B4-BE49-F238E27FC236}">
                  <a16:creationId xmlns:a16="http://schemas.microsoft.com/office/drawing/2014/main" id="{1B793BB0-2E33-4E42-806A-A0E050CD3D20}"/>
                </a:ext>
              </a:extLst>
            </p:cNvPr>
            <p:cNvSpPr/>
            <p:nvPr/>
          </p:nvSpPr>
          <p:spPr>
            <a:xfrm>
              <a:off x="1370054" y="2536074"/>
              <a:ext cx="253304" cy="12158"/>
            </a:xfrm>
            <a:custGeom>
              <a:avLst/>
              <a:gdLst/>
              <a:ahLst/>
              <a:cxnLst/>
              <a:rect l="l" t="t" r="r" b="b"/>
              <a:pathLst>
                <a:path w="9646" h="463" extrusionOk="0">
                  <a:moveTo>
                    <a:pt x="303" y="1"/>
                  </a:moveTo>
                  <a:cubicBezTo>
                    <a:pt x="1" y="1"/>
                    <a:pt x="4" y="462"/>
                    <a:pt x="311" y="462"/>
                  </a:cubicBezTo>
                  <a:cubicBezTo>
                    <a:pt x="317" y="462"/>
                    <a:pt x="323" y="462"/>
                    <a:pt x="329" y="462"/>
                  </a:cubicBezTo>
                  <a:lnTo>
                    <a:pt x="9326" y="462"/>
                  </a:lnTo>
                  <a:cubicBezTo>
                    <a:pt x="9332" y="462"/>
                    <a:pt x="9338" y="462"/>
                    <a:pt x="9343" y="462"/>
                  </a:cubicBezTo>
                  <a:cubicBezTo>
                    <a:pt x="9642" y="462"/>
                    <a:pt x="9645" y="1"/>
                    <a:pt x="9352" y="1"/>
                  </a:cubicBezTo>
                  <a:cubicBezTo>
                    <a:pt x="9343" y="1"/>
                    <a:pt x="9335" y="1"/>
                    <a:pt x="9326" y="2"/>
                  </a:cubicBezTo>
                  <a:lnTo>
                    <a:pt x="329" y="2"/>
                  </a:lnTo>
                  <a:cubicBezTo>
                    <a:pt x="320" y="1"/>
                    <a:pt x="311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03;p41">
              <a:extLst>
                <a:ext uri="{FF2B5EF4-FFF2-40B4-BE49-F238E27FC236}">
                  <a16:creationId xmlns:a16="http://schemas.microsoft.com/office/drawing/2014/main" id="{076D87BA-F184-43C5-8A9E-1DEE6C8EA6DB}"/>
                </a:ext>
              </a:extLst>
            </p:cNvPr>
            <p:cNvSpPr/>
            <p:nvPr/>
          </p:nvSpPr>
          <p:spPr>
            <a:xfrm>
              <a:off x="1370054" y="2503170"/>
              <a:ext cx="253304" cy="12132"/>
            </a:xfrm>
            <a:custGeom>
              <a:avLst/>
              <a:gdLst/>
              <a:ahLst/>
              <a:cxnLst/>
              <a:rect l="l" t="t" r="r" b="b"/>
              <a:pathLst>
                <a:path w="9646" h="462" extrusionOk="0">
                  <a:moveTo>
                    <a:pt x="303" y="0"/>
                  </a:moveTo>
                  <a:cubicBezTo>
                    <a:pt x="1" y="0"/>
                    <a:pt x="4" y="461"/>
                    <a:pt x="311" y="461"/>
                  </a:cubicBezTo>
                  <a:cubicBezTo>
                    <a:pt x="317" y="461"/>
                    <a:pt x="323" y="461"/>
                    <a:pt x="329" y="461"/>
                  </a:cubicBezTo>
                  <a:lnTo>
                    <a:pt x="9326" y="461"/>
                  </a:lnTo>
                  <a:cubicBezTo>
                    <a:pt x="9332" y="461"/>
                    <a:pt x="9338" y="461"/>
                    <a:pt x="9343" y="461"/>
                  </a:cubicBezTo>
                  <a:cubicBezTo>
                    <a:pt x="9642" y="461"/>
                    <a:pt x="9645" y="0"/>
                    <a:pt x="9352" y="0"/>
                  </a:cubicBezTo>
                  <a:cubicBezTo>
                    <a:pt x="9343" y="0"/>
                    <a:pt x="9335" y="1"/>
                    <a:pt x="9326" y="1"/>
                  </a:cubicBezTo>
                  <a:lnTo>
                    <a:pt x="329" y="1"/>
                  </a:lnTo>
                  <a:cubicBezTo>
                    <a:pt x="320" y="1"/>
                    <a:pt x="311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04;p41">
              <a:extLst>
                <a:ext uri="{FF2B5EF4-FFF2-40B4-BE49-F238E27FC236}">
                  <a16:creationId xmlns:a16="http://schemas.microsoft.com/office/drawing/2014/main" id="{ABF69DE3-BAED-47B0-8617-2A0CE24526D5}"/>
                </a:ext>
              </a:extLst>
            </p:cNvPr>
            <p:cNvSpPr/>
            <p:nvPr/>
          </p:nvSpPr>
          <p:spPr>
            <a:xfrm>
              <a:off x="1370133" y="2569266"/>
              <a:ext cx="253146" cy="12132"/>
            </a:xfrm>
            <a:custGeom>
              <a:avLst/>
              <a:gdLst/>
              <a:ahLst/>
              <a:cxnLst/>
              <a:rect l="l" t="t" r="r" b="b"/>
              <a:pathLst>
                <a:path w="9640" h="462" extrusionOk="0">
                  <a:moveTo>
                    <a:pt x="300" y="0"/>
                  </a:moveTo>
                  <a:cubicBezTo>
                    <a:pt x="0" y="0"/>
                    <a:pt x="0" y="462"/>
                    <a:pt x="300" y="462"/>
                  </a:cubicBezTo>
                  <a:cubicBezTo>
                    <a:pt x="309" y="462"/>
                    <a:pt x="317" y="462"/>
                    <a:pt x="326" y="461"/>
                  </a:cubicBezTo>
                  <a:lnTo>
                    <a:pt x="9323" y="461"/>
                  </a:lnTo>
                  <a:cubicBezTo>
                    <a:pt x="9331" y="462"/>
                    <a:pt x="9340" y="462"/>
                    <a:pt x="9348" y="462"/>
                  </a:cubicBezTo>
                  <a:cubicBezTo>
                    <a:pt x="9639" y="462"/>
                    <a:pt x="9639" y="0"/>
                    <a:pt x="9348" y="0"/>
                  </a:cubicBezTo>
                  <a:cubicBezTo>
                    <a:pt x="9340" y="0"/>
                    <a:pt x="9331" y="1"/>
                    <a:pt x="9323" y="1"/>
                  </a:cubicBezTo>
                  <a:lnTo>
                    <a:pt x="326" y="1"/>
                  </a:lnTo>
                  <a:cubicBezTo>
                    <a:pt x="317" y="1"/>
                    <a:pt x="309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505;p41">
              <a:extLst>
                <a:ext uri="{FF2B5EF4-FFF2-40B4-BE49-F238E27FC236}">
                  <a16:creationId xmlns:a16="http://schemas.microsoft.com/office/drawing/2014/main" id="{97A18CE6-4D40-4DA9-9B4A-5EF872E9C022}"/>
                </a:ext>
              </a:extLst>
            </p:cNvPr>
            <p:cNvSpPr/>
            <p:nvPr/>
          </p:nvSpPr>
          <p:spPr>
            <a:xfrm>
              <a:off x="1447521" y="2612228"/>
              <a:ext cx="98344" cy="12158"/>
            </a:xfrm>
            <a:custGeom>
              <a:avLst/>
              <a:gdLst/>
              <a:ahLst/>
              <a:cxnLst/>
              <a:rect l="l" t="t" r="r" b="b"/>
              <a:pathLst>
                <a:path w="3745" h="463" extrusionOk="0">
                  <a:moveTo>
                    <a:pt x="301" y="1"/>
                  </a:moveTo>
                  <a:cubicBezTo>
                    <a:pt x="1" y="1"/>
                    <a:pt x="1" y="462"/>
                    <a:pt x="301" y="462"/>
                  </a:cubicBezTo>
                  <a:cubicBezTo>
                    <a:pt x="309" y="462"/>
                    <a:pt x="318" y="462"/>
                    <a:pt x="327" y="461"/>
                  </a:cubicBezTo>
                  <a:lnTo>
                    <a:pt x="3418" y="461"/>
                  </a:lnTo>
                  <a:cubicBezTo>
                    <a:pt x="3427" y="462"/>
                    <a:pt x="3436" y="462"/>
                    <a:pt x="3445" y="462"/>
                  </a:cubicBezTo>
                  <a:cubicBezTo>
                    <a:pt x="3744" y="462"/>
                    <a:pt x="3744" y="1"/>
                    <a:pt x="3445" y="1"/>
                  </a:cubicBezTo>
                  <a:cubicBezTo>
                    <a:pt x="3436" y="1"/>
                    <a:pt x="3427" y="1"/>
                    <a:pt x="3418" y="2"/>
                  </a:cubicBezTo>
                  <a:lnTo>
                    <a:pt x="327" y="2"/>
                  </a:lnTo>
                  <a:cubicBezTo>
                    <a:pt x="318" y="1"/>
                    <a:pt x="309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32B6BB-5242-40D8-8563-247F3F515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31"/>
    </mc:Choice>
    <mc:Fallback>
      <p:transition spd="slow" advTm="31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47"/>
          <p:cNvSpPr/>
          <p:nvPr/>
        </p:nvSpPr>
        <p:spPr>
          <a:xfrm>
            <a:off x="-65250" y="2890950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55;p33">
            <a:extLst>
              <a:ext uri="{FF2B5EF4-FFF2-40B4-BE49-F238E27FC236}">
                <a16:creationId xmlns:a16="http://schemas.microsoft.com/office/drawing/2014/main" id="{C1ABDFDF-8D6D-445F-B9C4-95A7C0A18E42}"/>
              </a:ext>
            </a:extLst>
          </p:cNvPr>
          <p:cNvSpPr txBox="1">
            <a:spLocks/>
          </p:cNvSpPr>
          <p:nvPr/>
        </p:nvSpPr>
        <p:spPr>
          <a:xfrm>
            <a:off x="2892818" y="-236467"/>
            <a:ext cx="4792520" cy="20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au Philomene One"/>
              <a:buNone/>
              <a:defRPr sz="6000" b="0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 التركيز على النتائج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37AF49-696E-491F-A44B-C5335B27681C}"/>
              </a:ext>
            </a:extLst>
          </p:cNvPr>
          <p:cNvSpPr txBox="1"/>
          <p:nvPr/>
        </p:nvSpPr>
        <p:spPr>
          <a:xfrm>
            <a:off x="499960" y="2109754"/>
            <a:ext cx="6410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اجراء التقييم المبدئي للطلاب وتحليل النتائج ومقارنتها.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التقييمات المستمرة للطلاب لمخرجات التعلم.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تقييم نتائج الطلاب المستمر ومقارنتها بباقي رياض الأطفال.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المسح النمائي للطلاب.</a:t>
            </a:r>
          </a:p>
          <a:p>
            <a:pPr marL="285750" indent="-285750" algn="r" rtl="1">
              <a:buFontTx/>
              <a:buChar char="-"/>
            </a:pPr>
            <a:r>
              <a:rPr lang="ar-SA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تسجيل المعلمات ببرنامج رحلتي لمتابعة </a:t>
            </a:r>
            <a:r>
              <a:rPr lang="ar-SA" sz="20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 ElRady" panose="02000500000000000000" pitchFamily="2" charset="-78"/>
                <a:cs typeface="Abd ElRady" panose="02000500000000000000" pitchFamily="2" charset="-78"/>
              </a:rPr>
              <a:t>نتائج الاداء.</a:t>
            </a:r>
            <a:endParaRPr lang="ar-SA" sz="2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" panose="02000500000000000000" pitchFamily="2" charset="-78"/>
              <a:cs typeface="Abd ElRady" panose="02000500000000000000" pitchFamily="2" charset="-78"/>
            </a:endParaRPr>
          </a:p>
        </p:txBody>
      </p:sp>
      <p:sp>
        <p:nvSpPr>
          <p:cNvPr id="12" name="Google Shape;1563;p45">
            <a:extLst>
              <a:ext uri="{FF2B5EF4-FFF2-40B4-BE49-F238E27FC236}">
                <a16:creationId xmlns:a16="http://schemas.microsoft.com/office/drawing/2014/main" id="{90AD4213-BE6C-4866-B018-97BEDB8F425D}"/>
              </a:ext>
            </a:extLst>
          </p:cNvPr>
          <p:cNvSpPr/>
          <p:nvPr/>
        </p:nvSpPr>
        <p:spPr>
          <a:xfrm>
            <a:off x="7165941" y="2177850"/>
            <a:ext cx="787800" cy="787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591;p45">
            <a:extLst>
              <a:ext uri="{FF2B5EF4-FFF2-40B4-BE49-F238E27FC236}">
                <a16:creationId xmlns:a16="http://schemas.microsoft.com/office/drawing/2014/main" id="{2FB538A9-03DA-4868-A410-45CD2CCB73C9}"/>
              </a:ext>
            </a:extLst>
          </p:cNvPr>
          <p:cNvGrpSpPr/>
          <p:nvPr/>
        </p:nvGrpSpPr>
        <p:grpSpPr>
          <a:xfrm flipH="1">
            <a:off x="7379102" y="2330536"/>
            <a:ext cx="370712" cy="479762"/>
            <a:chOff x="1361556" y="2425923"/>
            <a:chExt cx="283224" cy="366482"/>
          </a:xfrm>
        </p:grpSpPr>
        <p:sp>
          <p:nvSpPr>
            <p:cNvPr id="14" name="Google Shape;1592;p45">
              <a:extLst>
                <a:ext uri="{FF2B5EF4-FFF2-40B4-BE49-F238E27FC236}">
                  <a16:creationId xmlns:a16="http://schemas.microsoft.com/office/drawing/2014/main" id="{6F1B134C-D857-4922-A3E5-CDD4D9C68896}"/>
                </a:ext>
              </a:extLst>
            </p:cNvPr>
            <p:cNvSpPr/>
            <p:nvPr/>
          </p:nvSpPr>
          <p:spPr>
            <a:xfrm>
              <a:off x="1361556" y="2425923"/>
              <a:ext cx="283224" cy="366482"/>
            </a:xfrm>
            <a:custGeom>
              <a:avLst/>
              <a:gdLst/>
              <a:ahLst/>
              <a:cxnLst/>
              <a:rect l="l" t="t" r="r" b="b"/>
              <a:pathLst>
                <a:path w="10838" h="14024" extrusionOk="0">
                  <a:moveTo>
                    <a:pt x="5753" y="1"/>
                  </a:moveTo>
                  <a:cubicBezTo>
                    <a:pt x="4965" y="1"/>
                    <a:pt x="4173" y="198"/>
                    <a:pt x="3453" y="599"/>
                  </a:cubicBezTo>
                  <a:cubicBezTo>
                    <a:pt x="1712" y="1570"/>
                    <a:pt x="760" y="3532"/>
                    <a:pt x="1097" y="5503"/>
                  </a:cubicBezTo>
                  <a:lnTo>
                    <a:pt x="222" y="8081"/>
                  </a:lnTo>
                  <a:cubicBezTo>
                    <a:pt x="1" y="8706"/>
                    <a:pt x="443" y="9379"/>
                    <a:pt x="1106" y="9417"/>
                  </a:cubicBezTo>
                  <a:lnTo>
                    <a:pt x="1491" y="9417"/>
                  </a:lnTo>
                  <a:cubicBezTo>
                    <a:pt x="1597" y="9417"/>
                    <a:pt x="1683" y="9504"/>
                    <a:pt x="1683" y="9619"/>
                  </a:cubicBezTo>
                  <a:lnTo>
                    <a:pt x="1683" y="11408"/>
                  </a:lnTo>
                  <a:cubicBezTo>
                    <a:pt x="1683" y="11937"/>
                    <a:pt x="2116" y="12369"/>
                    <a:pt x="2645" y="12369"/>
                  </a:cubicBezTo>
                  <a:lnTo>
                    <a:pt x="4010" y="12138"/>
                  </a:lnTo>
                  <a:cubicBezTo>
                    <a:pt x="4021" y="12137"/>
                    <a:pt x="4032" y="12136"/>
                    <a:pt x="4042" y="12136"/>
                  </a:cubicBezTo>
                  <a:cubicBezTo>
                    <a:pt x="4153" y="12136"/>
                    <a:pt x="4241" y="12226"/>
                    <a:pt x="4241" y="12340"/>
                  </a:cubicBezTo>
                  <a:lnTo>
                    <a:pt x="4241" y="13735"/>
                  </a:lnTo>
                  <a:cubicBezTo>
                    <a:pt x="4241" y="13889"/>
                    <a:pt x="4376" y="14023"/>
                    <a:pt x="4539" y="14023"/>
                  </a:cubicBezTo>
                  <a:lnTo>
                    <a:pt x="8915" y="14023"/>
                  </a:lnTo>
                  <a:cubicBezTo>
                    <a:pt x="9078" y="14023"/>
                    <a:pt x="9213" y="13898"/>
                    <a:pt x="9213" y="13735"/>
                  </a:cubicBezTo>
                  <a:lnTo>
                    <a:pt x="9213" y="9090"/>
                  </a:lnTo>
                  <a:cubicBezTo>
                    <a:pt x="9213" y="8792"/>
                    <a:pt x="9251" y="8484"/>
                    <a:pt x="9328" y="8196"/>
                  </a:cubicBezTo>
                  <a:cubicBezTo>
                    <a:pt x="9415" y="7907"/>
                    <a:pt x="9540" y="7629"/>
                    <a:pt x="9703" y="7369"/>
                  </a:cubicBezTo>
                  <a:cubicBezTo>
                    <a:pt x="9944" y="6994"/>
                    <a:pt x="10126" y="6580"/>
                    <a:pt x="10261" y="6148"/>
                  </a:cubicBezTo>
                  <a:lnTo>
                    <a:pt x="10261" y="6138"/>
                  </a:lnTo>
                  <a:cubicBezTo>
                    <a:pt x="10838" y="4292"/>
                    <a:pt x="10232" y="2282"/>
                    <a:pt x="8732" y="1061"/>
                  </a:cubicBezTo>
                  <a:cubicBezTo>
                    <a:pt x="7871" y="360"/>
                    <a:pt x="6816" y="1"/>
                    <a:pt x="5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3;p45">
              <a:extLst>
                <a:ext uri="{FF2B5EF4-FFF2-40B4-BE49-F238E27FC236}">
                  <a16:creationId xmlns:a16="http://schemas.microsoft.com/office/drawing/2014/main" id="{A494A012-105D-4746-8229-59B27AEE360E}"/>
                </a:ext>
              </a:extLst>
            </p:cNvPr>
            <p:cNvSpPr/>
            <p:nvPr/>
          </p:nvSpPr>
          <p:spPr>
            <a:xfrm>
              <a:off x="1493499" y="2660698"/>
              <a:ext cx="36951" cy="22866"/>
            </a:xfrm>
            <a:custGeom>
              <a:avLst/>
              <a:gdLst/>
              <a:ahLst/>
              <a:cxnLst/>
              <a:rect l="l" t="t" r="r" b="b"/>
              <a:pathLst>
                <a:path w="1414" h="875" extrusionOk="0">
                  <a:moveTo>
                    <a:pt x="0" y="0"/>
                  </a:moveTo>
                  <a:lnTo>
                    <a:pt x="0" y="174"/>
                  </a:lnTo>
                  <a:cubicBezTo>
                    <a:pt x="0" y="582"/>
                    <a:pt x="337" y="874"/>
                    <a:pt x="706" y="874"/>
                  </a:cubicBezTo>
                  <a:cubicBezTo>
                    <a:pt x="823" y="874"/>
                    <a:pt x="944" y="844"/>
                    <a:pt x="1058" y="779"/>
                  </a:cubicBezTo>
                  <a:lnTo>
                    <a:pt x="1067" y="779"/>
                  </a:lnTo>
                  <a:cubicBezTo>
                    <a:pt x="1279" y="654"/>
                    <a:pt x="1414" y="424"/>
                    <a:pt x="1414" y="183"/>
                  </a:cubicBezTo>
                  <a:lnTo>
                    <a:pt x="1414" y="10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4;p45">
              <a:extLst>
                <a:ext uri="{FF2B5EF4-FFF2-40B4-BE49-F238E27FC236}">
                  <a16:creationId xmlns:a16="http://schemas.microsoft.com/office/drawing/2014/main" id="{9CE334C0-CD7A-4E47-AD7D-482DDAE582C2}"/>
                </a:ext>
              </a:extLst>
            </p:cNvPr>
            <p:cNvSpPr/>
            <p:nvPr/>
          </p:nvSpPr>
          <p:spPr>
            <a:xfrm>
              <a:off x="1512341" y="2660959"/>
              <a:ext cx="18110" cy="20122"/>
            </a:xfrm>
            <a:custGeom>
              <a:avLst/>
              <a:gdLst/>
              <a:ahLst/>
              <a:cxnLst/>
              <a:rect l="l" t="t" r="r" b="b"/>
              <a:pathLst>
                <a:path w="693" h="770" extrusionOk="0">
                  <a:moveTo>
                    <a:pt x="0" y="0"/>
                  </a:moveTo>
                  <a:lnTo>
                    <a:pt x="0" y="173"/>
                  </a:lnTo>
                  <a:cubicBezTo>
                    <a:pt x="0" y="414"/>
                    <a:pt x="135" y="644"/>
                    <a:pt x="346" y="769"/>
                  </a:cubicBezTo>
                  <a:cubicBezTo>
                    <a:pt x="558" y="644"/>
                    <a:pt x="693" y="414"/>
                    <a:pt x="693" y="173"/>
                  </a:cubicBezTo>
                  <a:lnTo>
                    <a:pt x="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95;p45">
              <a:extLst>
                <a:ext uri="{FF2B5EF4-FFF2-40B4-BE49-F238E27FC236}">
                  <a16:creationId xmlns:a16="http://schemas.microsoft.com/office/drawing/2014/main" id="{92130E8E-7079-4C60-A2C4-0BFEA1589BE2}"/>
                </a:ext>
              </a:extLst>
            </p:cNvPr>
            <p:cNvSpPr/>
            <p:nvPr/>
          </p:nvSpPr>
          <p:spPr>
            <a:xfrm>
              <a:off x="1433290" y="2489556"/>
              <a:ext cx="153711" cy="173180"/>
            </a:xfrm>
            <a:custGeom>
              <a:avLst/>
              <a:gdLst/>
              <a:ahLst/>
              <a:cxnLst/>
              <a:rect l="l" t="t" r="r" b="b"/>
              <a:pathLst>
                <a:path w="5882" h="6627" extrusionOk="0">
                  <a:moveTo>
                    <a:pt x="3006" y="0"/>
                  </a:moveTo>
                  <a:cubicBezTo>
                    <a:pt x="978" y="0"/>
                    <a:pt x="1" y="2504"/>
                    <a:pt x="1515" y="3876"/>
                  </a:cubicBezTo>
                  <a:cubicBezTo>
                    <a:pt x="1785" y="4126"/>
                    <a:pt x="1939" y="4482"/>
                    <a:pt x="1939" y="4857"/>
                  </a:cubicBezTo>
                  <a:lnTo>
                    <a:pt x="1939" y="6251"/>
                  </a:lnTo>
                  <a:cubicBezTo>
                    <a:pt x="1939" y="6347"/>
                    <a:pt x="1977" y="6444"/>
                    <a:pt x="2044" y="6521"/>
                  </a:cubicBezTo>
                  <a:cubicBezTo>
                    <a:pt x="2064" y="6530"/>
                    <a:pt x="2073" y="6540"/>
                    <a:pt x="2092" y="6549"/>
                  </a:cubicBezTo>
                  <a:lnTo>
                    <a:pt x="2121" y="6569"/>
                  </a:lnTo>
                  <a:cubicBezTo>
                    <a:pt x="2179" y="6607"/>
                    <a:pt x="2246" y="6626"/>
                    <a:pt x="2314" y="6626"/>
                  </a:cubicBezTo>
                  <a:lnTo>
                    <a:pt x="3698" y="6626"/>
                  </a:lnTo>
                  <a:cubicBezTo>
                    <a:pt x="3775" y="6626"/>
                    <a:pt x="3843" y="6607"/>
                    <a:pt x="3900" y="6569"/>
                  </a:cubicBezTo>
                  <a:lnTo>
                    <a:pt x="3929" y="6549"/>
                  </a:lnTo>
                  <a:cubicBezTo>
                    <a:pt x="3948" y="6540"/>
                    <a:pt x="3958" y="6530"/>
                    <a:pt x="3968" y="6521"/>
                  </a:cubicBezTo>
                  <a:cubicBezTo>
                    <a:pt x="4045" y="6444"/>
                    <a:pt x="4083" y="6347"/>
                    <a:pt x="4083" y="6251"/>
                  </a:cubicBezTo>
                  <a:lnTo>
                    <a:pt x="4083" y="4847"/>
                  </a:lnTo>
                  <a:cubicBezTo>
                    <a:pt x="4083" y="4472"/>
                    <a:pt x="4246" y="4117"/>
                    <a:pt x="4525" y="3867"/>
                  </a:cubicBezTo>
                  <a:cubicBezTo>
                    <a:pt x="5881" y="2616"/>
                    <a:pt x="5218" y="357"/>
                    <a:pt x="3400" y="30"/>
                  </a:cubicBezTo>
                  <a:lnTo>
                    <a:pt x="3352" y="20"/>
                  </a:lnTo>
                  <a:cubicBezTo>
                    <a:pt x="3256" y="11"/>
                    <a:pt x="3160" y="1"/>
                    <a:pt x="3064" y="1"/>
                  </a:cubicBezTo>
                  <a:cubicBezTo>
                    <a:pt x="3044" y="0"/>
                    <a:pt x="3025" y="0"/>
                    <a:pt x="30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96;p45">
              <a:extLst>
                <a:ext uri="{FF2B5EF4-FFF2-40B4-BE49-F238E27FC236}">
                  <a16:creationId xmlns:a16="http://schemas.microsoft.com/office/drawing/2014/main" id="{2D95A88C-E1BA-4925-8055-8A19110D4DA3}"/>
                </a:ext>
              </a:extLst>
            </p:cNvPr>
            <p:cNvSpPr/>
            <p:nvPr/>
          </p:nvSpPr>
          <p:spPr>
            <a:xfrm>
              <a:off x="1457306" y="2490314"/>
              <a:ext cx="129434" cy="172422"/>
            </a:xfrm>
            <a:custGeom>
              <a:avLst/>
              <a:gdLst/>
              <a:ahLst/>
              <a:cxnLst/>
              <a:rect l="l" t="t" r="r" b="b"/>
              <a:pathLst>
                <a:path w="4953" h="6598" extrusionOk="0">
                  <a:moveTo>
                    <a:pt x="2472" y="1"/>
                  </a:moveTo>
                  <a:cubicBezTo>
                    <a:pt x="654" y="328"/>
                    <a:pt x="0" y="2607"/>
                    <a:pt x="1366" y="3847"/>
                  </a:cubicBezTo>
                  <a:cubicBezTo>
                    <a:pt x="1645" y="4097"/>
                    <a:pt x="1798" y="4453"/>
                    <a:pt x="1798" y="4828"/>
                  </a:cubicBezTo>
                  <a:lnTo>
                    <a:pt x="1798" y="6222"/>
                  </a:lnTo>
                  <a:cubicBezTo>
                    <a:pt x="1789" y="6428"/>
                    <a:pt x="1962" y="6598"/>
                    <a:pt x="2166" y="6598"/>
                  </a:cubicBezTo>
                  <a:cubicBezTo>
                    <a:pt x="2172" y="6598"/>
                    <a:pt x="2178" y="6598"/>
                    <a:pt x="2183" y="6597"/>
                  </a:cubicBezTo>
                  <a:lnTo>
                    <a:pt x="2779" y="6597"/>
                  </a:lnTo>
                  <a:cubicBezTo>
                    <a:pt x="2991" y="6597"/>
                    <a:pt x="3164" y="6424"/>
                    <a:pt x="3164" y="6222"/>
                  </a:cubicBezTo>
                  <a:lnTo>
                    <a:pt x="3164" y="4818"/>
                  </a:lnTo>
                  <a:cubicBezTo>
                    <a:pt x="3164" y="4443"/>
                    <a:pt x="3327" y="4088"/>
                    <a:pt x="3606" y="3838"/>
                  </a:cubicBezTo>
                  <a:lnTo>
                    <a:pt x="3597" y="3838"/>
                  </a:lnTo>
                  <a:cubicBezTo>
                    <a:pt x="4953" y="2587"/>
                    <a:pt x="4289" y="328"/>
                    <a:pt x="24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7;p45">
              <a:extLst>
                <a:ext uri="{FF2B5EF4-FFF2-40B4-BE49-F238E27FC236}">
                  <a16:creationId xmlns:a16="http://schemas.microsoft.com/office/drawing/2014/main" id="{18D3A02A-6070-4E05-9CFA-3E0107827A7B}"/>
                </a:ext>
              </a:extLst>
            </p:cNvPr>
            <p:cNvSpPr/>
            <p:nvPr/>
          </p:nvSpPr>
          <p:spPr>
            <a:xfrm>
              <a:off x="1469876" y="2523502"/>
              <a:ext cx="79417" cy="95253"/>
            </a:xfrm>
            <a:custGeom>
              <a:avLst/>
              <a:gdLst/>
              <a:ahLst/>
              <a:cxnLst/>
              <a:rect l="l" t="t" r="r" b="b"/>
              <a:pathLst>
                <a:path w="3039" h="3645" extrusionOk="0">
                  <a:moveTo>
                    <a:pt x="837" y="423"/>
                  </a:moveTo>
                  <a:cubicBezTo>
                    <a:pt x="933" y="423"/>
                    <a:pt x="1010" y="510"/>
                    <a:pt x="1010" y="606"/>
                  </a:cubicBezTo>
                  <a:lnTo>
                    <a:pt x="1010" y="779"/>
                  </a:lnTo>
                  <a:lnTo>
                    <a:pt x="1010" y="789"/>
                  </a:lnTo>
                  <a:lnTo>
                    <a:pt x="798" y="789"/>
                  </a:lnTo>
                  <a:cubicBezTo>
                    <a:pt x="558" y="789"/>
                    <a:pt x="558" y="423"/>
                    <a:pt x="798" y="423"/>
                  </a:cubicBezTo>
                  <a:close/>
                  <a:moveTo>
                    <a:pt x="2423" y="433"/>
                  </a:moveTo>
                  <a:cubicBezTo>
                    <a:pt x="2654" y="433"/>
                    <a:pt x="2654" y="789"/>
                    <a:pt x="2423" y="789"/>
                  </a:cubicBezTo>
                  <a:lnTo>
                    <a:pt x="2212" y="789"/>
                  </a:lnTo>
                  <a:lnTo>
                    <a:pt x="2212" y="606"/>
                  </a:lnTo>
                  <a:cubicBezTo>
                    <a:pt x="2212" y="510"/>
                    <a:pt x="2289" y="433"/>
                    <a:pt x="2385" y="433"/>
                  </a:cubicBezTo>
                  <a:close/>
                  <a:moveTo>
                    <a:pt x="817" y="0"/>
                  </a:moveTo>
                  <a:cubicBezTo>
                    <a:pt x="0" y="0"/>
                    <a:pt x="0" y="1221"/>
                    <a:pt x="817" y="1221"/>
                  </a:cubicBezTo>
                  <a:lnTo>
                    <a:pt x="1019" y="1221"/>
                  </a:lnTo>
                  <a:lnTo>
                    <a:pt x="1019" y="3635"/>
                  </a:lnTo>
                  <a:lnTo>
                    <a:pt x="1452" y="3635"/>
                  </a:lnTo>
                  <a:lnTo>
                    <a:pt x="1452" y="1221"/>
                  </a:lnTo>
                  <a:lnTo>
                    <a:pt x="1789" y="1221"/>
                  </a:lnTo>
                  <a:lnTo>
                    <a:pt x="1789" y="3645"/>
                  </a:lnTo>
                  <a:lnTo>
                    <a:pt x="2221" y="3645"/>
                  </a:lnTo>
                  <a:lnTo>
                    <a:pt x="2221" y="1221"/>
                  </a:lnTo>
                  <a:lnTo>
                    <a:pt x="2433" y="1221"/>
                  </a:lnTo>
                  <a:cubicBezTo>
                    <a:pt x="2760" y="1221"/>
                    <a:pt x="3039" y="952"/>
                    <a:pt x="3039" y="615"/>
                  </a:cubicBezTo>
                  <a:cubicBezTo>
                    <a:pt x="3039" y="279"/>
                    <a:pt x="2760" y="10"/>
                    <a:pt x="2433" y="10"/>
                  </a:cubicBezTo>
                  <a:lnTo>
                    <a:pt x="2414" y="0"/>
                  </a:lnTo>
                  <a:lnTo>
                    <a:pt x="2385" y="0"/>
                  </a:lnTo>
                  <a:cubicBezTo>
                    <a:pt x="2058" y="10"/>
                    <a:pt x="1789" y="269"/>
                    <a:pt x="1789" y="606"/>
                  </a:cubicBezTo>
                  <a:lnTo>
                    <a:pt x="1789" y="779"/>
                  </a:lnTo>
                  <a:lnTo>
                    <a:pt x="1442" y="779"/>
                  </a:lnTo>
                  <a:lnTo>
                    <a:pt x="1442" y="606"/>
                  </a:lnTo>
                  <a:cubicBezTo>
                    <a:pt x="1442" y="269"/>
                    <a:pt x="1173" y="10"/>
                    <a:pt x="8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98;p45">
              <a:extLst>
                <a:ext uri="{FF2B5EF4-FFF2-40B4-BE49-F238E27FC236}">
                  <a16:creationId xmlns:a16="http://schemas.microsoft.com/office/drawing/2014/main" id="{DE62F631-A3C3-4125-8793-86334D57BA84}"/>
                </a:ext>
              </a:extLst>
            </p:cNvPr>
            <p:cNvSpPr/>
            <p:nvPr/>
          </p:nvSpPr>
          <p:spPr>
            <a:xfrm>
              <a:off x="1421086" y="2581412"/>
              <a:ext cx="30131" cy="19338"/>
            </a:xfrm>
            <a:custGeom>
              <a:avLst/>
              <a:gdLst/>
              <a:ahLst/>
              <a:cxnLst/>
              <a:rect l="l" t="t" r="r" b="b"/>
              <a:pathLst>
                <a:path w="1153" h="740" extrusionOk="0">
                  <a:moveTo>
                    <a:pt x="850" y="1"/>
                  </a:moveTo>
                  <a:cubicBezTo>
                    <a:pt x="819" y="1"/>
                    <a:pt x="786" y="8"/>
                    <a:pt x="752" y="25"/>
                  </a:cubicBezTo>
                  <a:lnTo>
                    <a:pt x="232" y="323"/>
                  </a:lnTo>
                  <a:cubicBezTo>
                    <a:pt x="0" y="435"/>
                    <a:pt x="121" y="739"/>
                    <a:pt x="317" y="739"/>
                  </a:cubicBezTo>
                  <a:cubicBezTo>
                    <a:pt x="357" y="739"/>
                    <a:pt x="400" y="727"/>
                    <a:pt x="444" y="698"/>
                  </a:cubicBezTo>
                  <a:lnTo>
                    <a:pt x="963" y="400"/>
                  </a:lnTo>
                  <a:cubicBezTo>
                    <a:pt x="1153" y="268"/>
                    <a:pt x="1038" y="1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99;p45">
              <a:extLst>
                <a:ext uri="{FF2B5EF4-FFF2-40B4-BE49-F238E27FC236}">
                  <a16:creationId xmlns:a16="http://schemas.microsoft.com/office/drawing/2014/main" id="{AD9C9BD8-C4D6-4DB2-A512-306F763022DF}"/>
                </a:ext>
              </a:extLst>
            </p:cNvPr>
            <p:cNvSpPr/>
            <p:nvPr/>
          </p:nvSpPr>
          <p:spPr>
            <a:xfrm>
              <a:off x="1569336" y="2582222"/>
              <a:ext cx="30157" cy="19312"/>
            </a:xfrm>
            <a:custGeom>
              <a:avLst/>
              <a:gdLst/>
              <a:ahLst/>
              <a:cxnLst/>
              <a:rect l="l" t="t" r="r" b="b"/>
              <a:pathLst>
                <a:path w="1154" h="739" extrusionOk="0">
                  <a:moveTo>
                    <a:pt x="321" y="0"/>
                  </a:moveTo>
                  <a:cubicBezTo>
                    <a:pt x="128" y="0"/>
                    <a:pt x="1" y="305"/>
                    <a:pt x="233" y="417"/>
                  </a:cubicBezTo>
                  <a:lnTo>
                    <a:pt x="752" y="715"/>
                  </a:lnTo>
                  <a:cubicBezTo>
                    <a:pt x="786" y="731"/>
                    <a:pt x="819" y="738"/>
                    <a:pt x="851" y="738"/>
                  </a:cubicBezTo>
                  <a:cubicBezTo>
                    <a:pt x="1039" y="738"/>
                    <a:pt x="1153" y="473"/>
                    <a:pt x="964" y="349"/>
                  </a:cubicBezTo>
                  <a:lnTo>
                    <a:pt x="444" y="42"/>
                  </a:lnTo>
                  <a:cubicBezTo>
                    <a:pt x="402" y="13"/>
                    <a:pt x="360" y="0"/>
                    <a:pt x="3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00;p45">
              <a:extLst>
                <a:ext uri="{FF2B5EF4-FFF2-40B4-BE49-F238E27FC236}">
                  <a16:creationId xmlns:a16="http://schemas.microsoft.com/office/drawing/2014/main" id="{EC3CDEAF-A353-4B18-BFB1-0869B162DE63}"/>
                </a:ext>
              </a:extLst>
            </p:cNvPr>
            <p:cNvSpPr/>
            <p:nvPr/>
          </p:nvSpPr>
          <p:spPr>
            <a:xfrm>
              <a:off x="1506304" y="2449599"/>
              <a:ext cx="11342" cy="26498"/>
            </a:xfrm>
            <a:custGeom>
              <a:avLst/>
              <a:gdLst/>
              <a:ahLst/>
              <a:cxnLst/>
              <a:rect l="l" t="t" r="r" b="b"/>
              <a:pathLst>
                <a:path w="434" h="1014" extrusionOk="0">
                  <a:moveTo>
                    <a:pt x="212" y="1"/>
                  </a:moveTo>
                  <a:cubicBezTo>
                    <a:pt x="97" y="1"/>
                    <a:pt x="0" y="97"/>
                    <a:pt x="0" y="213"/>
                  </a:cubicBezTo>
                  <a:lnTo>
                    <a:pt x="0" y="818"/>
                  </a:lnTo>
                  <a:cubicBezTo>
                    <a:pt x="10" y="948"/>
                    <a:pt x="113" y="1013"/>
                    <a:pt x="217" y="1013"/>
                  </a:cubicBezTo>
                  <a:cubicBezTo>
                    <a:pt x="320" y="1013"/>
                    <a:pt x="424" y="948"/>
                    <a:pt x="433" y="818"/>
                  </a:cubicBezTo>
                  <a:lnTo>
                    <a:pt x="433" y="213"/>
                  </a:lnTo>
                  <a:cubicBezTo>
                    <a:pt x="433" y="97"/>
                    <a:pt x="337" y="1"/>
                    <a:pt x="2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01;p45">
              <a:extLst>
                <a:ext uri="{FF2B5EF4-FFF2-40B4-BE49-F238E27FC236}">
                  <a16:creationId xmlns:a16="http://schemas.microsoft.com/office/drawing/2014/main" id="{7C2B286F-D4F0-4974-B0AA-657EDCD606B0}"/>
                </a:ext>
              </a:extLst>
            </p:cNvPr>
            <p:cNvSpPr/>
            <p:nvPr/>
          </p:nvSpPr>
          <p:spPr>
            <a:xfrm>
              <a:off x="1457228" y="2461176"/>
              <a:ext cx="23624" cy="25897"/>
            </a:xfrm>
            <a:custGeom>
              <a:avLst/>
              <a:gdLst/>
              <a:ahLst/>
              <a:cxnLst/>
              <a:rect l="l" t="t" r="r" b="b"/>
              <a:pathLst>
                <a:path w="904" h="991" extrusionOk="0">
                  <a:moveTo>
                    <a:pt x="302" y="1"/>
                  </a:moveTo>
                  <a:cubicBezTo>
                    <a:pt x="151" y="1"/>
                    <a:pt x="0" y="169"/>
                    <a:pt x="119" y="346"/>
                  </a:cubicBezTo>
                  <a:lnTo>
                    <a:pt x="417" y="866"/>
                  </a:lnTo>
                  <a:cubicBezTo>
                    <a:pt x="459" y="954"/>
                    <a:pt x="529" y="990"/>
                    <a:pt x="599" y="990"/>
                  </a:cubicBezTo>
                  <a:cubicBezTo>
                    <a:pt x="750" y="990"/>
                    <a:pt x="903" y="822"/>
                    <a:pt x="792" y="645"/>
                  </a:cubicBezTo>
                  <a:lnTo>
                    <a:pt x="484" y="125"/>
                  </a:lnTo>
                  <a:cubicBezTo>
                    <a:pt x="441" y="37"/>
                    <a:pt x="372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02;p45">
              <a:extLst>
                <a:ext uri="{FF2B5EF4-FFF2-40B4-BE49-F238E27FC236}">
                  <a16:creationId xmlns:a16="http://schemas.microsoft.com/office/drawing/2014/main" id="{73643F3B-1368-4A47-9E95-21A22EF102B7}"/>
                </a:ext>
              </a:extLst>
            </p:cNvPr>
            <p:cNvSpPr/>
            <p:nvPr/>
          </p:nvSpPr>
          <p:spPr>
            <a:xfrm>
              <a:off x="1422680" y="2495723"/>
              <a:ext cx="29295" cy="18868"/>
            </a:xfrm>
            <a:custGeom>
              <a:avLst/>
              <a:gdLst/>
              <a:ahLst/>
              <a:cxnLst/>
              <a:rect l="l" t="t" r="r" b="b"/>
              <a:pathLst>
                <a:path w="1121" h="722" extrusionOk="0">
                  <a:moveTo>
                    <a:pt x="313" y="1"/>
                  </a:moveTo>
                  <a:cubicBezTo>
                    <a:pt x="123" y="1"/>
                    <a:pt x="1" y="268"/>
                    <a:pt x="191" y="400"/>
                  </a:cubicBezTo>
                  <a:lnTo>
                    <a:pt x="719" y="698"/>
                  </a:lnTo>
                  <a:cubicBezTo>
                    <a:pt x="752" y="714"/>
                    <a:pt x="784" y="721"/>
                    <a:pt x="815" y="721"/>
                  </a:cubicBezTo>
                  <a:cubicBezTo>
                    <a:pt x="999" y="721"/>
                    <a:pt x="1121" y="456"/>
                    <a:pt x="931" y="332"/>
                  </a:cubicBezTo>
                  <a:lnTo>
                    <a:pt x="412" y="25"/>
                  </a:lnTo>
                  <a:cubicBezTo>
                    <a:pt x="378" y="8"/>
                    <a:pt x="344" y="1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03;p45">
              <a:extLst>
                <a:ext uri="{FF2B5EF4-FFF2-40B4-BE49-F238E27FC236}">
                  <a16:creationId xmlns:a16="http://schemas.microsoft.com/office/drawing/2014/main" id="{693E0938-7DF5-42A8-912B-24901A25AA14}"/>
                </a:ext>
              </a:extLst>
            </p:cNvPr>
            <p:cNvSpPr/>
            <p:nvPr/>
          </p:nvSpPr>
          <p:spPr>
            <a:xfrm>
              <a:off x="1410816" y="2542344"/>
              <a:ext cx="28171" cy="11315"/>
            </a:xfrm>
            <a:custGeom>
              <a:avLst/>
              <a:gdLst/>
              <a:ahLst/>
              <a:cxnLst/>
              <a:rect l="l" t="t" r="r" b="b"/>
              <a:pathLst>
                <a:path w="1078" h="433" extrusionOk="0">
                  <a:moveTo>
                    <a:pt x="260" y="0"/>
                  </a:moveTo>
                  <a:cubicBezTo>
                    <a:pt x="0" y="20"/>
                    <a:pt x="0" y="404"/>
                    <a:pt x="260" y="433"/>
                  </a:cubicBezTo>
                  <a:lnTo>
                    <a:pt x="866" y="433"/>
                  </a:lnTo>
                  <a:cubicBezTo>
                    <a:pt x="981" y="433"/>
                    <a:pt x="1077" y="337"/>
                    <a:pt x="1077" y="212"/>
                  </a:cubicBezTo>
                  <a:cubicBezTo>
                    <a:pt x="1077" y="96"/>
                    <a:pt x="981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04;p45">
              <a:extLst>
                <a:ext uri="{FF2B5EF4-FFF2-40B4-BE49-F238E27FC236}">
                  <a16:creationId xmlns:a16="http://schemas.microsoft.com/office/drawing/2014/main" id="{2FC433B9-2C8B-48F2-BA88-BA3DB47218E3}"/>
                </a:ext>
              </a:extLst>
            </p:cNvPr>
            <p:cNvSpPr/>
            <p:nvPr/>
          </p:nvSpPr>
          <p:spPr>
            <a:xfrm>
              <a:off x="1581932" y="2543833"/>
              <a:ext cx="29687" cy="11342"/>
            </a:xfrm>
            <a:custGeom>
              <a:avLst/>
              <a:gdLst/>
              <a:ahLst/>
              <a:cxnLst/>
              <a:rect l="l" t="t" r="r" b="b"/>
              <a:pathLst>
                <a:path w="1136" h="434" extrusionOk="0">
                  <a:moveTo>
                    <a:pt x="270" y="1"/>
                  </a:moveTo>
                  <a:cubicBezTo>
                    <a:pt x="1" y="20"/>
                    <a:pt x="1" y="405"/>
                    <a:pt x="270" y="434"/>
                  </a:cubicBezTo>
                  <a:lnTo>
                    <a:pt x="876" y="434"/>
                  </a:lnTo>
                  <a:cubicBezTo>
                    <a:pt x="1136" y="405"/>
                    <a:pt x="1136" y="20"/>
                    <a:pt x="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05;p45">
              <a:extLst>
                <a:ext uri="{FF2B5EF4-FFF2-40B4-BE49-F238E27FC236}">
                  <a16:creationId xmlns:a16="http://schemas.microsoft.com/office/drawing/2014/main" id="{50506DC2-7623-4450-8C4B-931D8457CAA3}"/>
                </a:ext>
              </a:extLst>
            </p:cNvPr>
            <p:cNvSpPr/>
            <p:nvPr/>
          </p:nvSpPr>
          <p:spPr>
            <a:xfrm>
              <a:off x="1571139" y="2496742"/>
              <a:ext cx="30183" cy="19234"/>
            </a:xfrm>
            <a:custGeom>
              <a:avLst/>
              <a:gdLst/>
              <a:ahLst/>
              <a:cxnLst/>
              <a:rect l="l" t="t" r="r" b="b"/>
              <a:pathLst>
                <a:path w="1155" h="736" extrusionOk="0">
                  <a:moveTo>
                    <a:pt x="837" y="1"/>
                  </a:moveTo>
                  <a:cubicBezTo>
                    <a:pt x="797" y="1"/>
                    <a:pt x="755" y="14"/>
                    <a:pt x="712" y="43"/>
                  </a:cubicBezTo>
                  <a:lnTo>
                    <a:pt x="193" y="341"/>
                  </a:lnTo>
                  <a:cubicBezTo>
                    <a:pt x="0" y="447"/>
                    <a:pt x="77" y="736"/>
                    <a:pt x="298" y="736"/>
                  </a:cubicBezTo>
                  <a:cubicBezTo>
                    <a:pt x="337" y="736"/>
                    <a:pt x="375" y="726"/>
                    <a:pt x="404" y="707"/>
                  </a:cubicBezTo>
                  <a:lnTo>
                    <a:pt x="923" y="409"/>
                  </a:lnTo>
                  <a:cubicBezTo>
                    <a:pt x="1155" y="297"/>
                    <a:pt x="1029" y="1"/>
                    <a:pt x="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06;p45">
              <a:extLst>
                <a:ext uri="{FF2B5EF4-FFF2-40B4-BE49-F238E27FC236}">
                  <a16:creationId xmlns:a16="http://schemas.microsoft.com/office/drawing/2014/main" id="{C7A97ECD-67CD-4F12-9F1B-33DAEF7E6C5E}"/>
                </a:ext>
              </a:extLst>
            </p:cNvPr>
            <p:cNvSpPr/>
            <p:nvPr/>
          </p:nvSpPr>
          <p:spPr>
            <a:xfrm>
              <a:off x="1542655" y="2462483"/>
              <a:ext cx="22213" cy="25349"/>
            </a:xfrm>
            <a:custGeom>
              <a:avLst/>
              <a:gdLst/>
              <a:ahLst/>
              <a:cxnLst/>
              <a:rect l="l" t="t" r="r" b="b"/>
              <a:pathLst>
                <a:path w="850" h="970" extrusionOk="0">
                  <a:moveTo>
                    <a:pt x="611" y="0"/>
                  </a:moveTo>
                  <a:cubicBezTo>
                    <a:pt x="536" y="0"/>
                    <a:pt x="466" y="39"/>
                    <a:pt x="427" y="104"/>
                  </a:cubicBezTo>
                  <a:lnTo>
                    <a:pt x="119" y="623"/>
                  </a:lnTo>
                  <a:cubicBezTo>
                    <a:pt x="1" y="801"/>
                    <a:pt x="156" y="969"/>
                    <a:pt x="310" y="969"/>
                  </a:cubicBezTo>
                  <a:cubicBezTo>
                    <a:pt x="381" y="969"/>
                    <a:pt x="452" y="933"/>
                    <a:pt x="494" y="845"/>
                  </a:cubicBezTo>
                  <a:lnTo>
                    <a:pt x="792" y="325"/>
                  </a:lnTo>
                  <a:cubicBezTo>
                    <a:pt x="850" y="220"/>
                    <a:pt x="821" y="85"/>
                    <a:pt x="715" y="27"/>
                  </a:cubicBezTo>
                  <a:cubicBezTo>
                    <a:pt x="681" y="9"/>
                    <a:pt x="646" y="0"/>
                    <a:pt x="6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07;p45">
              <a:extLst>
                <a:ext uri="{FF2B5EF4-FFF2-40B4-BE49-F238E27FC236}">
                  <a16:creationId xmlns:a16="http://schemas.microsoft.com/office/drawing/2014/main" id="{BD4B64FA-CB10-4E07-BDEE-0EB5C3D080AB}"/>
                </a:ext>
              </a:extLst>
            </p:cNvPr>
            <p:cNvSpPr/>
            <p:nvPr/>
          </p:nvSpPr>
          <p:spPr>
            <a:xfrm>
              <a:off x="1496243" y="2594112"/>
              <a:ext cx="8075" cy="24382"/>
            </a:xfrm>
            <a:custGeom>
              <a:avLst/>
              <a:gdLst/>
              <a:ahLst/>
              <a:cxnLst/>
              <a:rect l="l" t="t" r="r" b="b"/>
              <a:pathLst>
                <a:path w="309" h="933" extrusionOk="0">
                  <a:moveTo>
                    <a:pt x="1" y="0"/>
                  </a:moveTo>
                  <a:lnTo>
                    <a:pt x="1" y="933"/>
                  </a:lnTo>
                  <a:lnTo>
                    <a:pt x="308" y="933"/>
                  </a:lnTo>
                  <a:lnTo>
                    <a:pt x="308" y="856"/>
                  </a:lnTo>
                  <a:cubicBezTo>
                    <a:pt x="308" y="539"/>
                    <a:pt x="203" y="24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08;p45">
              <a:extLst>
                <a:ext uri="{FF2B5EF4-FFF2-40B4-BE49-F238E27FC236}">
                  <a16:creationId xmlns:a16="http://schemas.microsoft.com/office/drawing/2014/main" id="{01A1CF94-86B0-4802-BE91-0F1A710D857C}"/>
                </a:ext>
              </a:extLst>
            </p:cNvPr>
            <p:cNvSpPr/>
            <p:nvPr/>
          </p:nvSpPr>
          <p:spPr>
            <a:xfrm>
              <a:off x="1483935" y="2618468"/>
              <a:ext cx="56054" cy="22160"/>
            </a:xfrm>
            <a:custGeom>
              <a:avLst/>
              <a:gdLst/>
              <a:ahLst/>
              <a:cxnLst/>
              <a:rect l="l" t="t" r="r" b="b"/>
              <a:pathLst>
                <a:path w="2145" h="848" extrusionOk="0">
                  <a:moveTo>
                    <a:pt x="1" y="1"/>
                  </a:moveTo>
                  <a:lnTo>
                    <a:pt x="1" y="847"/>
                  </a:lnTo>
                  <a:lnTo>
                    <a:pt x="2145" y="847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09;p45">
              <a:extLst>
                <a:ext uri="{FF2B5EF4-FFF2-40B4-BE49-F238E27FC236}">
                  <a16:creationId xmlns:a16="http://schemas.microsoft.com/office/drawing/2014/main" id="{0194ECAD-1CF0-4ADA-B743-44312A5CDADF}"/>
                </a:ext>
              </a:extLst>
            </p:cNvPr>
            <p:cNvSpPr/>
            <p:nvPr/>
          </p:nvSpPr>
          <p:spPr>
            <a:xfrm>
              <a:off x="1483935" y="2640602"/>
              <a:ext cx="56054" cy="22134"/>
            </a:xfrm>
            <a:custGeom>
              <a:avLst/>
              <a:gdLst/>
              <a:ahLst/>
              <a:cxnLst/>
              <a:rect l="l" t="t" r="r" b="b"/>
              <a:pathLst>
                <a:path w="2145" h="847" extrusionOk="0">
                  <a:moveTo>
                    <a:pt x="1" y="0"/>
                  </a:moveTo>
                  <a:lnTo>
                    <a:pt x="1" y="471"/>
                  </a:lnTo>
                  <a:cubicBezTo>
                    <a:pt x="1" y="567"/>
                    <a:pt x="39" y="664"/>
                    <a:pt x="106" y="741"/>
                  </a:cubicBezTo>
                  <a:cubicBezTo>
                    <a:pt x="126" y="750"/>
                    <a:pt x="135" y="760"/>
                    <a:pt x="154" y="769"/>
                  </a:cubicBezTo>
                  <a:lnTo>
                    <a:pt x="183" y="789"/>
                  </a:lnTo>
                  <a:cubicBezTo>
                    <a:pt x="241" y="827"/>
                    <a:pt x="308" y="846"/>
                    <a:pt x="376" y="846"/>
                  </a:cubicBezTo>
                  <a:lnTo>
                    <a:pt x="1760" y="846"/>
                  </a:lnTo>
                  <a:cubicBezTo>
                    <a:pt x="1837" y="846"/>
                    <a:pt x="1905" y="827"/>
                    <a:pt x="1962" y="789"/>
                  </a:cubicBezTo>
                  <a:lnTo>
                    <a:pt x="1991" y="769"/>
                  </a:lnTo>
                  <a:cubicBezTo>
                    <a:pt x="2010" y="760"/>
                    <a:pt x="2020" y="750"/>
                    <a:pt x="2030" y="741"/>
                  </a:cubicBezTo>
                  <a:cubicBezTo>
                    <a:pt x="2107" y="664"/>
                    <a:pt x="2145" y="567"/>
                    <a:pt x="2145" y="471"/>
                  </a:cubicBezTo>
                  <a:lnTo>
                    <a:pt x="2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10;p45">
              <a:extLst>
                <a:ext uri="{FF2B5EF4-FFF2-40B4-BE49-F238E27FC236}">
                  <a16:creationId xmlns:a16="http://schemas.microsoft.com/office/drawing/2014/main" id="{D74C2FA0-40A6-4B15-84BB-6F676CE2CAEF}"/>
                </a:ext>
              </a:extLst>
            </p:cNvPr>
            <p:cNvSpPr/>
            <p:nvPr/>
          </p:nvSpPr>
          <p:spPr>
            <a:xfrm>
              <a:off x="1504292" y="2618468"/>
              <a:ext cx="35697" cy="22160"/>
            </a:xfrm>
            <a:custGeom>
              <a:avLst/>
              <a:gdLst/>
              <a:ahLst/>
              <a:cxnLst/>
              <a:rect l="l" t="t" r="r" b="b"/>
              <a:pathLst>
                <a:path w="1366" h="848" extrusionOk="0">
                  <a:moveTo>
                    <a:pt x="0" y="1"/>
                  </a:moveTo>
                  <a:lnTo>
                    <a:pt x="0" y="847"/>
                  </a:lnTo>
                  <a:lnTo>
                    <a:pt x="1366" y="847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11;p45">
              <a:extLst>
                <a:ext uri="{FF2B5EF4-FFF2-40B4-BE49-F238E27FC236}">
                  <a16:creationId xmlns:a16="http://schemas.microsoft.com/office/drawing/2014/main" id="{A8C92A50-CA0B-4561-80BF-0B22D8E08DE3}"/>
                </a:ext>
              </a:extLst>
            </p:cNvPr>
            <p:cNvSpPr/>
            <p:nvPr/>
          </p:nvSpPr>
          <p:spPr>
            <a:xfrm>
              <a:off x="1504031" y="2640602"/>
              <a:ext cx="35958" cy="22134"/>
            </a:xfrm>
            <a:custGeom>
              <a:avLst/>
              <a:gdLst/>
              <a:ahLst/>
              <a:cxnLst/>
              <a:rect l="l" t="t" r="r" b="b"/>
              <a:pathLst>
                <a:path w="1376" h="847" extrusionOk="0">
                  <a:moveTo>
                    <a:pt x="10" y="0"/>
                  </a:moveTo>
                  <a:lnTo>
                    <a:pt x="10" y="471"/>
                  </a:lnTo>
                  <a:cubicBezTo>
                    <a:pt x="1" y="683"/>
                    <a:pt x="184" y="846"/>
                    <a:pt x="395" y="846"/>
                  </a:cubicBezTo>
                  <a:lnTo>
                    <a:pt x="991" y="846"/>
                  </a:lnTo>
                  <a:cubicBezTo>
                    <a:pt x="1068" y="846"/>
                    <a:pt x="1136" y="827"/>
                    <a:pt x="1193" y="789"/>
                  </a:cubicBezTo>
                  <a:lnTo>
                    <a:pt x="1222" y="769"/>
                  </a:lnTo>
                  <a:cubicBezTo>
                    <a:pt x="1241" y="760"/>
                    <a:pt x="1251" y="750"/>
                    <a:pt x="1261" y="741"/>
                  </a:cubicBezTo>
                  <a:cubicBezTo>
                    <a:pt x="1338" y="664"/>
                    <a:pt x="1376" y="567"/>
                    <a:pt x="1376" y="471"/>
                  </a:cubicBezTo>
                  <a:lnTo>
                    <a:pt x="13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B8B19C-FF6F-41C8-A6B7-5438FD8E0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3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63"/>
    </mc:Choice>
    <mc:Fallback>
      <p:transition spd="slow" advTm="156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369</Words>
  <Application>Microsoft Office PowerPoint</Application>
  <PresentationFormat>On-screen Show (16:9)</PresentationFormat>
  <Paragraphs>63</Paragraphs>
  <Slides>10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Belal Bold</vt:lpstr>
      <vt:lpstr>Abd ElRady</vt:lpstr>
      <vt:lpstr>Chau Philomene One</vt:lpstr>
      <vt:lpstr>Arial</vt:lpstr>
      <vt:lpstr>Bebas Neue</vt:lpstr>
      <vt:lpstr>Didact Gothic</vt:lpstr>
      <vt:lpstr>Roboto Condensed Light</vt:lpstr>
      <vt:lpstr>Eco-Friendly School Center by Slidesgo</vt:lpstr>
      <vt:lpstr> مدرستي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مدرستي</dc:title>
  <dc:creator>Aisha</dc:creator>
  <cp:lastModifiedBy>Aisha Saleh Hashla Nasser Almessabi</cp:lastModifiedBy>
  <cp:revision>2</cp:revision>
  <dcterms:modified xsi:type="dcterms:W3CDTF">2022-11-24T14:50:04Z</dcterms:modified>
</cp:coreProperties>
</file>