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3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7488832" cy="5410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72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85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7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8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4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5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Вікторія</dc:creator>
  <cp:lastModifiedBy>инна</cp:lastModifiedBy>
  <cp:revision>1</cp:revision>
  <dcterms:created xsi:type="dcterms:W3CDTF">2022-04-18T06:01:11Z</dcterms:created>
  <dcterms:modified xsi:type="dcterms:W3CDTF">2022-04-18T06:04:33Z</dcterms:modified>
</cp:coreProperties>
</file>