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5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9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1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43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6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7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4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0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5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CE9E7-50EE-4A91-8DDB-EF60D12D40A2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552A6-24F9-4054-9F7B-6095839E294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32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6394"/>
            <a:ext cx="12193057" cy="68707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1" y="6073171"/>
            <a:ext cx="3967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/>
              <a:t>Sanchez, R., Rodriguez, L., and </a:t>
            </a:r>
            <a:r>
              <a:rPr lang="en-US" sz="1000" dirty="0" err="1"/>
              <a:t>Tortajada</a:t>
            </a:r>
            <a:r>
              <a:rPr lang="en-US" sz="1000" dirty="0"/>
              <a:t>, C. 2018. </a:t>
            </a:r>
            <a:r>
              <a:rPr lang="en-US" sz="1000" i="1" dirty="0"/>
              <a:t>Transboundary Aquifers between Chihuahua, Coahuila, Nuevo Leon and Tamaulipas, Mexico, and Texas, USA: Identification and Categorization. </a:t>
            </a:r>
            <a:r>
              <a:rPr lang="en-US" sz="1000" dirty="0"/>
              <a:t>Journal of Hydrology, Regional Studies, Special Edition on Transboundary Aquifers.</a:t>
            </a:r>
          </a:p>
        </p:txBody>
      </p:sp>
    </p:spTree>
    <p:extLst>
      <p:ext uri="{BB962C8B-B14F-4D97-AF65-F5344CB8AC3E}">
        <p14:creationId xmlns:p14="http://schemas.microsoft.com/office/powerpoint/2010/main" val="661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Office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Rosario Sanchez</dc:creator>
  <cp:lastModifiedBy>Patricia Carrillo</cp:lastModifiedBy>
  <cp:revision>1</cp:revision>
  <dcterms:created xsi:type="dcterms:W3CDTF">2018-11-15T15:28:41Z</dcterms:created>
  <dcterms:modified xsi:type="dcterms:W3CDTF">2018-11-15T17:40:22Z</dcterms:modified>
</cp:coreProperties>
</file>