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14"/>
  </p:notesMasterIdLst>
  <p:sldIdLst>
    <p:sldId id="2147329864" r:id="rId3"/>
    <p:sldId id="644" r:id="rId4"/>
    <p:sldId id="643" r:id="rId5"/>
    <p:sldId id="1495" r:id="rId6"/>
    <p:sldId id="1267" r:id="rId7"/>
    <p:sldId id="19051" r:id="rId8"/>
    <p:sldId id="2147329865" r:id="rId9"/>
    <p:sldId id="2134806002" r:id="rId10"/>
    <p:sldId id="2147329872" r:id="rId11"/>
    <p:sldId id="1965" r:id="rId12"/>
    <p:sldId id="21473298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4503" autoAdjust="0"/>
  </p:normalViewPr>
  <p:slideViewPr>
    <p:cSldViewPr snapToGrid="0">
      <p:cViewPr varScale="1">
        <p:scale>
          <a:sx n="34" d="100"/>
          <a:sy n="34" d="100"/>
        </p:scale>
        <p:origin x="1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Wear Brims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5F-49D1-8912-E9771CB212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5F-49D1-8912-E9771CB212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5F-49D1-8912-E9771CB212E4}"/>
              </c:ext>
            </c:extLst>
          </c:dPt>
          <c:cat>
            <c:strRef>
              <c:f>Sheet1!$A$2:$A$4</c:f>
              <c:strCache>
                <c:ptCount val="3"/>
                <c:pt idx="0">
                  <c:v>Sponsored Products</c:v>
                </c:pt>
                <c:pt idx="1">
                  <c:v>Sponsored Brands</c:v>
                </c:pt>
                <c:pt idx="2">
                  <c:v>Sponsored Display</c:v>
                </c:pt>
              </c:strCache>
            </c:strRef>
          </c:cat>
          <c:val>
            <c:numRef>
              <c:f>Sheet1!$B$2:$B$4</c:f>
              <c:numCache>
                <c:formatCode>General</c:formatCode>
                <c:ptCount val="3"/>
                <c:pt idx="0">
                  <c:v>100</c:v>
                </c:pt>
                <c:pt idx="1">
                  <c:v>0</c:v>
                </c:pt>
                <c:pt idx="2">
                  <c:v>0</c:v>
                </c:pt>
              </c:numCache>
            </c:numRef>
          </c:val>
          <c:extLst>
            <c:ext xmlns:c16="http://schemas.microsoft.com/office/drawing/2014/chart" uri="{C3380CC4-5D6E-409C-BE32-E72D297353CC}">
              <c16:uniqueId val="{00000000-B1ED-46ED-9E89-4CC0633F750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4527807688527481E-2"/>
          <c:y val="0.87415858626206355"/>
          <c:w val="0.93397435223229297"/>
          <c:h val="9.95178554561274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Competitors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4B-4C87-A5C0-A40B281FE8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4B-4C87-A5C0-A40B281FE8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4B-4C87-A5C0-A40B281FE8C8}"/>
              </c:ext>
            </c:extLst>
          </c:dPt>
          <c:cat>
            <c:strRef>
              <c:f>Sheet1!$A$2:$A$4</c:f>
              <c:strCache>
                <c:ptCount val="3"/>
                <c:pt idx="0">
                  <c:v>Sponsored Products</c:v>
                </c:pt>
                <c:pt idx="1">
                  <c:v>Sponsored Brands</c:v>
                </c:pt>
                <c:pt idx="2">
                  <c:v>Sponsored Display</c:v>
                </c:pt>
              </c:strCache>
            </c:strRef>
          </c:cat>
          <c:val>
            <c:numRef>
              <c:f>Sheet1!$B$2:$B$4</c:f>
              <c:numCache>
                <c:formatCode>General</c:formatCode>
                <c:ptCount val="3"/>
                <c:pt idx="0">
                  <c:v>60</c:v>
                </c:pt>
                <c:pt idx="1">
                  <c:v>25</c:v>
                </c:pt>
                <c:pt idx="2">
                  <c:v>15</c:v>
                </c:pt>
              </c:numCache>
            </c:numRef>
          </c:val>
          <c:extLst>
            <c:ext xmlns:c16="http://schemas.microsoft.com/office/drawing/2014/chart" uri="{C3380CC4-5D6E-409C-BE32-E72D297353CC}">
              <c16:uniqueId val="{00000006-344B-4C87-A5C0-A40B281FE8C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4466765580679786E-2"/>
          <c:y val="0.8403140113283093"/>
          <c:w val="0.90633839110107528"/>
          <c:h val="0.159685988671690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0.31578</cdr:x>
      <cdr:y>0.14649</cdr:y>
    </cdr:from>
    <cdr:to>
      <cdr:x>0.53169</cdr:x>
      <cdr:y>0.22851</cdr:y>
    </cdr:to>
    <cdr:sp macro="" textlink="">
      <cdr:nvSpPr>
        <cdr:cNvPr id="2" name="TextBox 15">
          <a:extLst xmlns:a="http://schemas.openxmlformats.org/drawingml/2006/main">
            <a:ext uri="{FF2B5EF4-FFF2-40B4-BE49-F238E27FC236}">
              <a16:creationId xmlns:a16="http://schemas.microsoft.com/office/drawing/2014/main" id="{0E5ADEA5-F405-4767-97F9-13619B6B21D1}"/>
            </a:ext>
          </a:extLst>
        </cdr:cNvPr>
        <cdr:cNvSpPr txBox="1"/>
      </cdr:nvSpPr>
      <cdr:spPr>
        <a:xfrm xmlns:a="http://schemas.openxmlformats.org/drawingml/2006/main">
          <a:off x="1741391" y="494733"/>
          <a:ext cx="119062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15%</a:t>
          </a:r>
        </a:p>
      </cdr:txBody>
    </cdr:sp>
  </cdr:relSizeAnchor>
  <cdr:relSizeAnchor xmlns:cdr="http://schemas.openxmlformats.org/drawingml/2006/chartDrawing">
    <cdr:from>
      <cdr:x>0.19338</cdr:x>
      <cdr:y>0.5</cdr:y>
    </cdr:from>
    <cdr:to>
      <cdr:x>0.40928</cdr:x>
      <cdr:y>0.58202</cdr:y>
    </cdr:to>
    <cdr:sp macro="" textlink="">
      <cdr:nvSpPr>
        <cdr:cNvPr id="3" name="TextBox 15">
          <a:extLst xmlns:a="http://schemas.openxmlformats.org/drawingml/2006/main">
            <a:ext uri="{FF2B5EF4-FFF2-40B4-BE49-F238E27FC236}">
              <a16:creationId xmlns:a16="http://schemas.microsoft.com/office/drawing/2014/main" id="{0E5ADEA5-F405-4767-97F9-13619B6B21D1}"/>
            </a:ext>
          </a:extLst>
        </cdr:cNvPr>
        <cdr:cNvSpPr txBox="1"/>
      </cdr:nvSpPr>
      <cdr:spPr>
        <a:xfrm xmlns:a="http://schemas.openxmlformats.org/drawingml/2006/main">
          <a:off x="1066379" y="1688601"/>
          <a:ext cx="119062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F766E-3952-40E0-B798-BEEFA7F0BAA3}"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C5A17-6886-4ABD-8E99-6505FF5DD28A}" type="slidenum">
              <a:rPr lang="en-US" smtClean="0"/>
              <a:t>‹#›</a:t>
            </a:fld>
            <a:endParaRPr lang="en-US"/>
          </a:p>
        </p:txBody>
      </p:sp>
    </p:spTree>
    <p:extLst>
      <p:ext uri="{BB962C8B-B14F-4D97-AF65-F5344CB8AC3E}">
        <p14:creationId xmlns:p14="http://schemas.microsoft.com/office/powerpoint/2010/main" val="351442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rovals.amazon.com/Approval/Details/51618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mazon Ember Display Regular" panose="020F0603020204020204" pitchFamily="34" charset="0"/>
              </a:rPr>
              <a:t>S</a:t>
            </a:r>
            <a:r>
              <a:rPr lang="en-US" dirty="0">
                <a:latin typeface="Amazon Ember Display Regular" panose="020F0603020204020204" pitchFamily="34" charset="0"/>
              </a:rPr>
              <a:t>hoppers are using mobile devices more and more to shop, with 103 million using mobile</a:t>
            </a:r>
            <a:r>
              <a:rPr lang="en-US" baseline="0" dirty="0">
                <a:latin typeface="Amazon Ember Display Regular" panose="020F0603020204020204" pitchFamily="34" charset="0"/>
              </a:rPr>
              <a:t> exclusively</a:t>
            </a:r>
            <a:r>
              <a:rPr lang="en-US" dirty="0">
                <a:latin typeface="Amazon Ember Display Regular" panose="020F0603020204020204" pitchFamily="34" charset="0"/>
              </a:rPr>
              <a:t>.</a:t>
            </a:r>
          </a:p>
          <a:p>
            <a:pPr marL="0" marR="0" lvl="0" indent="0" algn="l" defTabSz="4658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32943" indent="-232943">
              <a:buAutoNum type="arabicParenR"/>
            </a:pPr>
            <a:r>
              <a:rPr lang="en-US" i="1" dirty="0"/>
              <a:t>Forrester “U.S. Cross-Channel Retail Forecast, 2015 to 2020.</a:t>
            </a:r>
          </a:p>
          <a:p>
            <a:pPr marL="232943" indent="-232943">
              <a:buAutoNum type="arabicParenR"/>
            </a:pPr>
            <a:r>
              <a:rPr lang="en-US" i="1" dirty="0">
                <a:latin typeface="Amazon Ember Display Regular" panose="020F0603020204020204" pitchFamily="34" charset="0"/>
              </a:rPr>
              <a:t>Amazon has 90M monthly mobile-only users (</a:t>
            </a:r>
            <a:r>
              <a:rPr lang="en-US" i="1" dirty="0" err="1">
                <a:latin typeface="Amazon Ember Display Regular" panose="020F0603020204020204" pitchFamily="34" charset="0"/>
              </a:rPr>
              <a:t>Comscore</a:t>
            </a:r>
            <a:r>
              <a:rPr lang="en-US" i="1" dirty="0">
                <a:latin typeface="Amazon Ember Display Regular" panose="020F0603020204020204" pitchFamily="34" charset="0"/>
              </a:rPr>
              <a:t>, August 2019)</a:t>
            </a:r>
            <a:endParaRPr lang="en-US" i="1"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D053697-6B51-F545-A02E-BDF0495898AB}" type="slidenum">
              <a:rPr lang="en-US" smtClean="0"/>
              <a:t>2</a:t>
            </a:fld>
            <a:endParaRPr lang="en-US" dirty="0"/>
          </a:p>
        </p:txBody>
      </p:sp>
    </p:spTree>
    <p:extLst>
      <p:ext uri="{BB962C8B-B14F-4D97-AF65-F5344CB8AC3E}">
        <p14:creationId xmlns:p14="http://schemas.microsoft.com/office/powerpoint/2010/main" val="151122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65887">
              <a:buFont typeface="Arial" panose="020B0604020202020204" pitchFamily="34" charset="0"/>
              <a:buChar char="•"/>
              <a:defRPr/>
            </a:pPr>
            <a:r>
              <a:rPr lang="en-US" dirty="0">
                <a:effectLst/>
              </a:rPr>
              <a:t>Some </a:t>
            </a:r>
            <a:r>
              <a:rPr lang="en-US" sz="1200" kern="1200" dirty="0">
                <a:solidFill>
                  <a:schemeClr val="tx1"/>
                </a:solidFill>
                <a:effectLst/>
                <a:latin typeface="+mn-lt"/>
                <a:ea typeface="+mn-ea"/>
                <a:cs typeface="+mn-cs"/>
              </a:rPr>
              <a:t>advertisers who use both Sponsored Products and Sponsored Brands together, can increase in category impression share by an average of 30% compared to advertisers who run Sponsored Products</a:t>
            </a:r>
            <a:r>
              <a:rPr lang="en-US" dirty="0"/>
              <a:t> </a:t>
            </a:r>
            <a:r>
              <a:rPr lang="en-US" sz="1200" kern="1200" dirty="0">
                <a:solidFill>
                  <a:schemeClr val="tx1"/>
                </a:solidFill>
                <a:effectLst/>
                <a:latin typeface="+mn-lt"/>
                <a:ea typeface="+mn-ea"/>
                <a:cs typeface="+mn-cs"/>
              </a:rPr>
              <a:t>only. </a:t>
            </a:r>
          </a:p>
          <a:p>
            <a:pPr marL="171450" marR="0" lvl="0" indent="-171450"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If </a:t>
            </a:r>
            <a:r>
              <a:rPr lang="en-US" b="0" i="0" baseline="0" dirty="0"/>
              <a:t>you are only using Sponsored Products, you are missing a completely new supply of placements </a:t>
            </a:r>
          </a:p>
          <a:p>
            <a:pPr marL="171450" indent="-171450" defTabSz="465887">
              <a:buFont typeface="Arial" panose="020B0604020202020204" pitchFamily="34" charset="0"/>
              <a:buChar char="•"/>
              <a:defRPr/>
            </a:pPr>
            <a:endParaRPr lang="en-US" sz="120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1" kern="1200" baseline="0" dirty="0">
                <a:solidFill>
                  <a:schemeClr val="tx1"/>
                </a:solidFill>
                <a:effectLst/>
                <a:latin typeface="+mn-lt"/>
                <a:ea typeface="+mn-ea"/>
                <a:cs typeface="+mn-cs"/>
              </a:rPr>
              <a:t>Source Amazon 1p August 2019: </a:t>
            </a:r>
            <a:r>
              <a:rPr lang="en-US" i="1" dirty="0">
                <a:hlinkClick r:id="rId3"/>
              </a:rPr>
              <a:t>https://approvals.amazon.com/Approval/Details/516183</a:t>
            </a:r>
            <a:endParaRPr lang="en-US" b="0" i="1" baseline="0" dirty="0"/>
          </a:p>
          <a:p>
            <a:pPr defTabSz="465887">
              <a:defRPr/>
            </a:pPr>
            <a:endParaRPr lang="en-US" b="0" i="0" baseline="0" dirty="0">
              <a:latin typeface="Amazon Ember Display Regular" panose="020F0603020204020204" pitchFamily="34" charset="0"/>
            </a:endParaRPr>
          </a:p>
          <a:p>
            <a:pPr defTabSz="465887">
              <a:defRPr/>
            </a:pPr>
            <a:endParaRPr lang="en-US" i="1" dirty="0">
              <a:latin typeface="Amazon Ember Display Regular" panose="020F0603020204020204" pitchFamily="34" charset="0"/>
            </a:endParaRPr>
          </a:p>
          <a:p>
            <a:pPr defTabSz="465887">
              <a:defRPr/>
            </a:pPr>
            <a:endParaRPr lang="en-US" dirty="0"/>
          </a:p>
          <a:p>
            <a:pPr defTabSz="465887">
              <a:defRPr/>
            </a:pPr>
            <a:endParaRPr lang="en-US" b="0" i="0" baseline="0" dirty="0">
              <a:latin typeface="Amazon Ember Display Regular" panose="020F0603020204020204" pitchFamily="34" charset="0"/>
            </a:endParaRPr>
          </a:p>
          <a:p>
            <a:pPr defTabSz="465887">
              <a:defRPr/>
            </a:pPr>
            <a:endParaRPr lang="en-US" i="1" dirty="0">
              <a:latin typeface="Amazon Ember Display Regular" panose="020F0603020204020204" pitchFamily="34" charset="0"/>
            </a:endParaRPr>
          </a:p>
          <a:p>
            <a:endParaRPr lang="en-US" dirty="0"/>
          </a:p>
        </p:txBody>
      </p:sp>
      <p:sp>
        <p:nvSpPr>
          <p:cNvPr id="4" name="Slide Number Placeholder 3"/>
          <p:cNvSpPr>
            <a:spLocks noGrp="1"/>
          </p:cNvSpPr>
          <p:nvPr>
            <p:ph type="sldNum" sz="quarter" idx="5"/>
          </p:nvPr>
        </p:nvSpPr>
        <p:spPr/>
        <p:txBody>
          <a:bodyPr/>
          <a:lstStyle/>
          <a:p>
            <a:fld id="{0D053697-6B51-F545-A02E-BDF0495898AB}" type="slidenum">
              <a:rPr lang="en-US" smtClean="0"/>
              <a:t>3</a:t>
            </a:fld>
            <a:endParaRPr lang="en-US" dirty="0"/>
          </a:p>
        </p:txBody>
      </p:sp>
    </p:spTree>
    <p:extLst>
      <p:ext uri="{BB962C8B-B14F-4D97-AF65-F5344CB8AC3E}">
        <p14:creationId xmlns:p14="http://schemas.microsoft.com/office/powerpoint/2010/main" val="356313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1" dirty="0"/>
              <a:t>A </a:t>
            </a:r>
            <a:r>
              <a:rPr lang="en-US" b="0" i="1" u="sng" dirty="0"/>
              <a:t>Branded Search </a:t>
            </a:r>
            <a:r>
              <a:rPr lang="en-US" b="0" i="1" dirty="0"/>
              <a:t>is a</a:t>
            </a:r>
            <a:r>
              <a:rPr lang="en-US" sz="1200" b="0" i="1" kern="1200" dirty="0">
                <a:solidFill>
                  <a:schemeClr val="tx1"/>
                </a:solidFill>
                <a:effectLst/>
                <a:latin typeface="+mn-lt"/>
                <a:ea typeface="+mn-ea"/>
                <a:cs typeface="+mn-cs"/>
              </a:rPr>
              <a:t>ny query via a search engine that includes the name of your company, business or brand, such as ‘Wear Brims’ or ‘Wear Brims Luxury Hat’</a:t>
            </a:r>
          </a:p>
          <a:p>
            <a:pPr marL="171450" indent="-171450">
              <a:buFont typeface="Arial" panose="020B0604020202020204" pitchFamily="34" charset="0"/>
              <a:buChar char="•"/>
            </a:pPr>
            <a:r>
              <a:rPr lang="en-US" sz="2400" b="0" i="1" dirty="0"/>
              <a:t>A </a:t>
            </a:r>
            <a:r>
              <a:rPr lang="en-US" sz="2400" b="0" i="1" u="sng" dirty="0"/>
              <a:t>Detail Page View </a:t>
            </a:r>
            <a:r>
              <a:rPr lang="en-US" sz="2400" b="0" i="1" dirty="0"/>
              <a:t>is the number of visits to an Amazon detail page</a:t>
            </a:r>
          </a:p>
          <a:p>
            <a:pPr marL="171450" indent="-171450">
              <a:buFont typeface="Arial" panose="020B0604020202020204" pitchFamily="34" charset="0"/>
              <a:buChar char="•"/>
            </a:pPr>
            <a:r>
              <a:rPr lang="en-US" sz="2400" b="0" i="1" dirty="0"/>
              <a:t>YoY means Year over Year</a:t>
            </a:r>
          </a:p>
          <a:p>
            <a:pPr marL="171450" indent="-171450">
              <a:buFont typeface="Arial" panose="020B0604020202020204" pitchFamily="34" charset="0"/>
              <a:buChar char="•"/>
            </a:pPr>
            <a:endParaRPr lang="en-US" sz="24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DF67F-BE15-E741-996C-0A0A69250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48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Sponsored Brands Video campaigns have led to a 127-267% increase in Click-Thru-Rate (CTR) in comparison to general Sponsored Brand campaigns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Clickthrough rate</a:t>
            </a:r>
            <a:r>
              <a:rPr lang="en-US" sz="1200" b="0" i="1" kern="1200" dirty="0">
                <a:solidFill>
                  <a:schemeClr val="tx1"/>
                </a:solidFill>
                <a:effectLst/>
                <a:latin typeface="+mn-lt"/>
                <a:ea typeface="+mn-ea"/>
                <a:cs typeface="+mn-cs"/>
              </a:rPr>
              <a:t> (CTR) can be used to gauge how well your keywords and ads, and free listings, are performing. CTR is the number of clicks that your ad receives divided by the number of times your ad is shown: clicks ÷ impressions = CTR. For example, if you had 5 clicks and 100 impressions, then your CTR would be 5%.</a:t>
            </a:r>
            <a:endParaRPr lang="en-US" i="1" dirty="0"/>
          </a:p>
        </p:txBody>
      </p:sp>
      <p:sp>
        <p:nvSpPr>
          <p:cNvPr id="4" name="Slide Number Placeholder 3"/>
          <p:cNvSpPr>
            <a:spLocks noGrp="1"/>
          </p:cNvSpPr>
          <p:nvPr>
            <p:ph type="sldNum" sz="quarter" idx="5"/>
          </p:nvPr>
        </p:nvSpPr>
        <p:spPr/>
        <p:txBody>
          <a:bodyPr/>
          <a:lstStyle/>
          <a:p>
            <a:fld id="{C42C5A17-6886-4ABD-8E99-6505FF5DD28A}" type="slidenum">
              <a:rPr lang="en-US" smtClean="0"/>
              <a:t>5</a:t>
            </a:fld>
            <a:endParaRPr lang="en-US"/>
          </a:p>
        </p:txBody>
      </p:sp>
    </p:spTree>
    <p:extLst>
      <p:ext uri="{BB962C8B-B14F-4D97-AF65-F5344CB8AC3E}">
        <p14:creationId xmlns:p14="http://schemas.microsoft.com/office/powerpoint/2010/main" val="330415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recent Amazon survey shows that 1 in 5 </a:t>
            </a:r>
            <a:r>
              <a:rPr lang="en-US" sz="2400" dirty="0">
                <a:solidFill>
                  <a:schemeClr val="bg1"/>
                </a:solidFill>
                <a:latin typeface="Amazon Ember Display Light"/>
              </a:rPr>
              <a:t>Amazon visitors have made a purchase as a result of watching a brand or product video</a:t>
            </a:r>
            <a:r>
              <a:rPr lang="en-US" sz="2400" baseline="30000" dirty="0">
                <a:solidFill>
                  <a:schemeClr val="bg1"/>
                </a:solidFill>
                <a:latin typeface="Amazon Ember Display Light"/>
              </a:rPr>
              <a:t>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30000" dirty="0">
              <a:solidFill>
                <a:schemeClr val="bg1"/>
              </a:solidFill>
              <a:latin typeface="Amazon Ember Display Light"/>
            </a:endParaRPr>
          </a:p>
          <a:p>
            <a:r>
              <a:rPr lang="en-US" dirty="0"/>
              <a:t> </a:t>
            </a:r>
          </a:p>
          <a:p>
            <a:r>
              <a:rPr lang="en-US" i="1" dirty="0"/>
              <a:t>Source: Survey by Amazon conducted using Google Consumer Surveys, July 2018:  “In the last 6 months did you make a purchasing decision as a result of watching a product or brand video?”</a:t>
            </a:r>
          </a:p>
          <a:p>
            <a:endParaRPr lang="en-US" dirty="0"/>
          </a:p>
          <a:p>
            <a:endParaRPr lang="en-US" dirty="0"/>
          </a:p>
        </p:txBody>
      </p:sp>
    </p:spTree>
    <p:extLst>
      <p:ext uri="{BB962C8B-B14F-4D97-AF65-F5344CB8AC3E}">
        <p14:creationId xmlns:p14="http://schemas.microsoft.com/office/powerpoint/2010/main" val="39614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chart illustrates Wear Brims Total Ad Spend (Ad Investment) in comparison to their competitor peer-set in the Hats category</a:t>
            </a:r>
          </a:p>
          <a:p>
            <a:pPr marL="171450" indent="-171450">
              <a:buFont typeface="Arial" panose="020B0604020202020204" pitchFamily="34" charset="0"/>
              <a:buChar char="•"/>
            </a:pPr>
            <a:r>
              <a:rPr lang="en-US" dirty="0"/>
              <a:t>Wear Brims is shown in the light blue</a:t>
            </a:r>
          </a:p>
          <a:p>
            <a:pPr marL="171450" indent="-171450">
              <a:buFont typeface="Arial" panose="020B0604020202020204" pitchFamily="34" charset="0"/>
              <a:buChar char="•"/>
            </a:pPr>
            <a:r>
              <a:rPr lang="en-US" dirty="0"/>
              <a:t>The competitor </a:t>
            </a:r>
            <a:r>
              <a:rPr lang="en-US" dirty="0" err="1"/>
              <a:t>peerset</a:t>
            </a:r>
            <a:r>
              <a:rPr lang="en-US" dirty="0"/>
              <a:t> is shown with the navy blue, orange, green, and purple lines. The </a:t>
            </a:r>
            <a:r>
              <a:rPr lang="en-US" dirty="0" err="1"/>
              <a:t>peerset</a:t>
            </a:r>
            <a:r>
              <a:rPr lang="en-US" dirty="0"/>
              <a:t> is categorized by the competitor brands that fall into categories based upon their performance:</a:t>
            </a:r>
          </a:p>
          <a:p>
            <a:pPr marL="628650" lvl="1" indent="-171450">
              <a:buFont typeface="Arial" panose="020B0604020202020204" pitchFamily="34" charset="0"/>
              <a:buChar char="•"/>
            </a:pPr>
            <a:r>
              <a:rPr lang="en-US" dirty="0"/>
              <a:t>Top performing peer – this represents the highest spending competitor brands</a:t>
            </a:r>
          </a:p>
          <a:p>
            <a:pPr marL="628650" lvl="1" indent="-171450">
              <a:buFont typeface="Arial" panose="020B0604020202020204" pitchFamily="34" charset="0"/>
              <a:buChar char="•"/>
            </a:pPr>
            <a:r>
              <a:rPr lang="en-US" dirty="0"/>
              <a:t>Peer at the top 25</a:t>
            </a:r>
            <a:r>
              <a:rPr lang="en-US" baseline="30000" dirty="0"/>
              <a:t>th</a:t>
            </a:r>
            <a:r>
              <a:rPr lang="en-US" dirty="0"/>
              <a:t> percentile –  this represents the competitor brands that fall within the top 25</a:t>
            </a:r>
            <a:r>
              <a:rPr lang="en-US" baseline="30000" dirty="0"/>
              <a:t>th</a:t>
            </a:r>
            <a:r>
              <a:rPr lang="en-US" dirty="0"/>
              <a:t> percentile in relation to their advertising investment</a:t>
            </a:r>
          </a:p>
          <a:p>
            <a:pPr marL="628650" lvl="1" indent="-171450">
              <a:buFont typeface="Arial" panose="020B0604020202020204" pitchFamily="34" charset="0"/>
              <a:buChar char="•"/>
            </a:pPr>
            <a:r>
              <a:rPr lang="en-US" dirty="0"/>
              <a:t>Peer at the 50</a:t>
            </a:r>
            <a:r>
              <a:rPr lang="en-US" baseline="30000" dirty="0"/>
              <a:t>th</a:t>
            </a:r>
            <a:r>
              <a:rPr lang="en-US" dirty="0"/>
              <a:t> percentile – this represents the competitor brands that fall within the 50</a:t>
            </a:r>
            <a:r>
              <a:rPr lang="en-US" baseline="30000" dirty="0"/>
              <a:t>th</a:t>
            </a:r>
            <a:r>
              <a:rPr lang="en-US" dirty="0"/>
              <a:t> percentile of advertising investment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Peer at the bottom 25</a:t>
            </a:r>
            <a:r>
              <a:rPr lang="en-US" baseline="30000" dirty="0"/>
              <a:t>th</a:t>
            </a:r>
            <a:r>
              <a:rPr lang="en-US" dirty="0"/>
              <a:t> percentile –  this represents the competitor brands that fall within the bottom 25</a:t>
            </a:r>
            <a:r>
              <a:rPr lang="en-US" baseline="30000" dirty="0"/>
              <a:t>th</a:t>
            </a:r>
            <a:r>
              <a:rPr lang="en-US" dirty="0"/>
              <a:t> percentile in relation to their advertising investment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27B26CF8-1C2C-1245-979A-02AD3B34E4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65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chart illustrates Wear Brims Total Ad Spend (Ad Investment) in comparison to their competitor peer-set in the Hats category</a:t>
            </a:r>
          </a:p>
          <a:p>
            <a:pPr marL="171450" indent="-171450">
              <a:buFont typeface="Arial" panose="020B0604020202020204" pitchFamily="34" charset="0"/>
              <a:buChar char="•"/>
            </a:pPr>
            <a:r>
              <a:rPr lang="en-US" dirty="0"/>
              <a:t>Wear Brims is shown in the light blue</a:t>
            </a:r>
          </a:p>
          <a:p>
            <a:pPr marL="171450" indent="-171450">
              <a:buFont typeface="Arial" panose="020B0604020202020204" pitchFamily="34" charset="0"/>
              <a:buChar char="•"/>
            </a:pPr>
            <a:r>
              <a:rPr lang="en-US" dirty="0"/>
              <a:t>The competitor </a:t>
            </a:r>
            <a:r>
              <a:rPr lang="en-US" dirty="0" err="1"/>
              <a:t>peerset</a:t>
            </a:r>
            <a:r>
              <a:rPr lang="en-US" dirty="0"/>
              <a:t> is shown with the navy blue, orange, green, and purple lines. The </a:t>
            </a:r>
            <a:r>
              <a:rPr lang="en-US" dirty="0" err="1"/>
              <a:t>peerset</a:t>
            </a:r>
            <a:r>
              <a:rPr lang="en-US" dirty="0"/>
              <a:t> is categorized by the competitor brands that fall into categories based upon their performance:</a:t>
            </a:r>
          </a:p>
          <a:p>
            <a:pPr marL="628650" lvl="1" indent="-171450">
              <a:buFont typeface="Arial" panose="020B0604020202020204" pitchFamily="34" charset="0"/>
              <a:buChar char="•"/>
            </a:pPr>
            <a:r>
              <a:rPr lang="en-US" dirty="0"/>
              <a:t>Top performing peer – this represents the highest spending competitor brands</a:t>
            </a:r>
          </a:p>
          <a:p>
            <a:pPr marL="628650" lvl="1" indent="-171450">
              <a:buFont typeface="Arial" panose="020B0604020202020204" pitchFamily="34" charset="0"/>
              <a:buChar char="•"/>
            </a:pPr>
            <a:r>
              <a:rPr lang="en-US" dirty="0"/>
              <a:t>Peer at the top 25</a:t>
            </a:r>
            <a:r>
              <a:rPr lang="en-US" baseline="30000" dirty="0"/>
              <a:t>th</a:t>
            </a:r>
            <a:r>
              <a:rPr lang="en-US" dirty="0"/>
              <a:t> percentile –  this represents the competitor brands that fall within the top 25</a:t>
            </a:r>
            <a:r>
              <a:rPr lang="en-US" baseline="30000" dirty="0"/>
              <a:t>th</a:t>
            </a:r>
            <a:r>
              <a:rPr lang="en-US" dirty="0"/>
              <a:t> percentile in relation to their advertising investment</a:t>
            </a:r>
          </a:p>
          <a:p>
            <a:pPr marL="628650" lvl="1" indent="-171450">
              <a:buFont typeface="Arial" panose="020B0604020202020204" pitchFamily="34" charset="0"/>
              <a:buChar char="•"/>
            </a:pPr>
            <a:r>
              <a:rPr lang="en-US" dirty="0"/>
              <a:t>Peer at the 50</a:t>
            </a:r>
            <a:r>
              <a:rPr lang="en-US" baseline="30000" dirty="0"/>
              <a:t>th</a:t>
            </a:r>
            <a:r>
              <a:rPr lang="en-US" dirty="0"/>
              <a:t> percentile – this represents the competitor brands that fall within the 50</a:t>
            </a:r>
            <a:r>
              <a:rPr lang="en-US" baseline="30000" dirty="0"/>
              <a:t>th</a:t>
            </a:r>
            <a:r>
              <a:rPr lang="en-US" dirty="0"/>
              <a:t> percentile of advertising investment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Peer at the bottom 25</a:t>
            </a:r>
            <a:r>
              <a:rPr lang="en-US" baseline="30000" dirty="0"/>
              <a:t>th</a:t>
            </a:r>
            <a:r>
              <a:rPr lang="en-US" dirty="0"/>
              <a:t> percentile –  this represents the competitor brands that fall within the bottom 25</a:t>
            </a:r>
            <a:r>
              <a:rPr lang="en-US" baseline="30000" dirty="0"/>
              <a:t>th</a:t>
            </a:r>
            <a:r>
              <a:rPr lang="en-US" dirty="0"/>
              <a:t> percentile in relation to their advertising investment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27B26CF8-1C2C-1245-979A-02AD3B34E4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73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chart shows trends within the last 12 months based upon customers that have purchased and viewed Wear Brims and similar brands</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27B26CF8-1C2C-1245-979A-02AD3B34E4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0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Within the last 12 months, Wear Brims has invested 100% of their budget into the Sponsored Products ad product</a:t>
            </a:r>
          </a:p>
          <a:p>
            <a:pPr marL="171450" indent="-171450">
              <a:buFont typeface="Arial" panose="020B0604020202020204" pitchFamily="34" charset="0"/>
              <a:buChar char="•"/>
            </a:pPr>
            <a:r>
              <a:rPr lang="en-US" dirty="0"/>
              <a:t>Competitor Brands have invested 25% in Sponsored Brands, 15% in Sponsored Display, and 60% in Sponsored Products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i="1" dirty="0"/>
              <a:t>Thought starter – what is the value of leveraging multiple ad products?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B317058-A7D2-E648-A9ED-56EE5EA1B844}" type="slidenum">
              <a:rPr lang="en-US" smtClean="0"/>
              <a:t>11</a:t>
            </a:fld>
            <a:endParaRPr lang="en-US"/>
          </a:p>
        </p:txBody>
      </p:sp>
    </p:spTree>
    <p:extLst>
      <p:ext uri="{BB962C8B-B14F-4D97-AF65-F5344CB8AC3E}">
        <p14:creationId xmlns:p14="http://schemas.microsoft.com/office/powerpoint/2010/main" val="350378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5BE9-51E9-4A53-BEC8-90C691696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0891D4-8F17-48AC-9F18-0FEAE4469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306F79-3124-488B-9FD9-A39997405C44}"/>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5" name="Footer Placeholder 4">
            <a:extLst>
              <a:ext uri="{FF2B5EF4-FFF2-40B4-BE49-F238E27FC236}">
                <a16:creationId xmlns:a16="http://schemas.microsoft.com/office/drawing/2014/main" id="{76CE0CD4-F9E8-4BBD-9EA3-308E80BEB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27EA9-3DED-4B4D-BA5D-434614706837}"/>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408463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3E62-D9EF-4A03-95B6-03DA530AB9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199EE2-CA60-419F-814C-6D4A12761A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3C5FB-2EE8-40D8-92EF-442FDB61C4AA}"/>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5" name="Footer Placeholder 4">
            <a:extLst>
              <a:ext uri="{FF2B5EF4-FFF2-40B4-BE49-F238E27FC236}">
                <a16:creationId xmlns:a16="http://schemas.microsoft.com/office/drawing/2014/main" id="{FBEC8E4F-B69E-44AE-9F13-84C4166E1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A5CD3-72C5-463C-A54C-CF154FB95E0F}"/>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237180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B7D9A9-9711-4C66-A827-3ECF5D36FD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023E5-5888-49DE-830D-CDC7DED0CA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BA8B6-95F6-4D56-90C9-1C8D8548BAE6}"/>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5" name="Footer Placeholder 4">
            <a:extLst>
              <a:ext uri="{FF2B5EF4-FFF2-40B4-BE49-F238E27FC236}">
                <a16:creationId xmlns:a16="http://schemas.microsoft.com/office/drawing/2014/main" id="{8B3B4133-25EA-4849-B25E-50C68FFF0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7B6C8-EF49-4F1D-B8BF-1A59ED3357B8}"/>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3196673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_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B36157-E650-2B49-854B-AC5A20245D8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5958" r="51173"/>
          <a:stretch/>
        </p:blipFill>
        <p:spPr>
          <a:xfrm>
            <a:off x="1945544" y="0"/>
            <a:ext cx="4007355" cy="6858000"/>
          </a:xfrm>
          <a:prstGeom prst="rect">
            <a:avLst/>
          </a:prstGeom>
        </p:spPr>
      </p:pic>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316">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50"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11" name="Title">
            <a:extLst>
              <a:ext uri="{FF2B5EF4-FFF2-40B4-BE49-F238E27FC236}">
                <a16:creationId xmlns:a16="http://schemas.microsoft.com/office/drawing/2014/main" id="{135852E4-0E4A-F749-A52B-6F10016FBD8E}"/>
              </a:ext>
            </a:extLst>
          </p:cNvPr>
          <p:cNvSpPr txBox="1">
            <a:spLocks noGrp="1"/>
          </p:cNvSpPr>
          <p:nvPr>
            <p:ph type="body" sz="quarter" idx="29" hasCustomPrompt="1"/>
          </p:nvPr>
        </p:nvSpPr>
        <p:spPr>
          <a:xfrm>
            <a:off x="5770466" y="1716969"/>
            <a:ext cx="6020856" cy="3785011"/>
          </a:xfrm>
          <a:prstGeom prst="rect">
            <a:avLst/>
          </a:prstGeom>
        </p:spPr>
        <p:txBody>
          <a:bodyPr wrap="square" anchor="ctr">
            <a:spAutoFit/>
          </a:bodyPr>
          <a:lstStyle>
            <a:lvl1pPr marL="371364" indent="-371364" defTabSz="1218316">
              <a:lnSpc>
                <a:spcPct val="100000"/>
              </a:lnSpc>
              <a:spcBef>
                <a:spcPts val="0"/>
              </a:spcBef>
              <a:spcAft>
                <a:spcPts val="3899"/>
              </a:spcAft>
              <a:buClr>
                <a:srgbClr val="808285"/>
              </a:buClr>
              <a:buFont typeface="+mj-lt"/>
              <a:buAutoNum type="arabicPeriod"/>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dirty="0"/>
              <a:t>Title</a:t>
            </a:r>
            <a:endParaRPr lang="en-US" dirty="0"/>
          </a:p>
          <a:p>
            <a:r>
              <a:rPr lang="en-US" dirty="0"/>
              <a:t>Title</a:t>
            </a:r>
          </a:p>
          <a:p>
            <a:r>
              <a:rPr lang="en-US" dirty="0"/>
              <a:t>Title</a:t>
            </a:r>
          </a:p>
          <a:p>
            <a:r>
              <a:rPr lang="en-US" dirty="0"/>
              <a:t>Title</a:t>
            </a:r>
          </a:p>
          <a:p>
            <a:r>
              <a:rPr lang="en-US" dirty="0"/>
              <a:t>Title</a:t>
            </a:r>
          </a:p>
        </p:txBody>
      </p:sp>
    </p:spTree>
    <p:extLst>
      <p:ext uri="{BB962C8B-B14F-4D97-AF65-F5344CB8AC3E}">
        <p14:creationId xmlns:p14="http://schemas.microsoft.com/office/powerpoint/2010/main" val="129374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ontent_Headline+Subhea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438">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10" name="Text Placeholder 3">
            <a:extLst>
              <a:ext uri="{FF2B5EF4-FFF2-40B4-BE49-F238E27FC236}">
                <a16:creationId xmlns:a16="http://schemas.microsoft.com/office/drawing/2014/main" id="{C6C64852-BDA8-0E4A-B874-2EE2EEDB8F59}"/>
              </a:ext>
            </a:extLst>
          </p:cNvPr>
          <p:cNvSpPr>
            <a:spLocks noGrp="1"/>
          </p:cNvSpPr>
          <p:nvPr>
            <p:ph type="body" sz="quarter" idx="24" hasCustomPrompt="1"/>
          </p:nvPr>
        </p:nvSpPr>
        <p:spPr>
          <a:xfrm>
            <a:off x="761207" y="1286103"/>
            <a:ext cx="3813520" cy="584994"/>
          </a:xfrm>
          <a:prstGeom prst="rect">
            <a:avLst/>
          </a:prstGeom>
        </p:spPr>
        <p:txBody>
          <a:bodyPr/>
          <a:lstStyle>
            <a:lvl1pPr marL="0" indent="0">
              <a:lnSpc>
                <a:spcPct val="11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63"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926"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88"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851"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49" b="0" i="0">
                <a:solidFill>
                  <a:srgbClr val="998D90"/>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Tree>
    <p:extLst>
      <p:ext uri="{BB962C8B-B14F-4D97-AF65-F5344CB8AC3E}">
        <p14:creationId xmlns:p14="http://schemas.microsoft.com/office/powerpoint/2010/main" val="354489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Graph">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9D75C49F-2056-7948-A002-21D416891C8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8518"/>
          <a:stretch/>
        </p:blipFill>
        <p:spPr>
          <a:xfrm>
            <a:off x="589089" y="1271387"/>
            <a:ext cx="11602911" cy="5586613"/>
          </a:xfrm>
          <a:prstGeom prst="rect">
            <a:avLst/>
          </a:prstGeom>
        </p:spPr>
      </p:pic>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1076837" y="6507225"/>
            <a:ext cx="9594056" cy="132466"/>
          </a:xfrm>
          <a:prstGeom prst="rect">
            <a:avLst/>
          </a:prstGeom>
        </p:spPr>
        <p:txBody>
          <a:bodyPr rIns="0"/>
          <a:lstStyle>
            <a:lvl1pPr marL="0" indent="0" algn="l">
              <a:buNone/>
              <a:defRPr sz="649"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11" name="Amazon Confidential">
            <a:extLst>
              <a:ext uri="{FF2B5EF4-FFF2-40B4-BE49-F238E27FC236}">
                <a16:creationId xmlns:a16="http://schemas.microsoft.com/office/drawing/2014/main" id="{0C08BC8D-588E-9B41-8CFA-E7DF49B5C245}"/>
              </a:ext>
            </a:extLst>
          </p:cNvPr>
          <p:cNvSpPr txBox="1"/>
          <p:nvPr userDrawn="1"/>
        </p:nvSpPr>
        <p:spPr>
          <a:xfrm>
            <a:off x="10128763" y="6442297"/>
            <a:ext cx="1720766" cy="151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87" tIns="25387" rIns="25387" bIns="25387" anchor="ctr">
            <a:spAutoFit/>
          </a:bodyPr>
          <a:lstStyle>
            <a:lvl1pPr algn="r" defTabSz="457200">
              <a:defRPr sz="1300" cap="all" spc="299">
                <a:solidFill>
                  <a:srgbClr val="232F3F"/>
                </a:solidFill>
                <a:latin typeface="Amazon Ember"/>
                <a:ea typeface="Amazon Ember"/>
                <a:cs typeface="Amazon Ember"/>
                <a:sym typeface="Amazon Ember"/>
              </a:defRPr>
            </a:lvl1pPr>
          </a:lstStyle>
          <a:p>
            <a:r>
              <a:rPr sz="649" b="0" i="0" dirty="0">
                <a:latin typeface="Amazon Ember Display" panose="020F0603020204020204" pitchFamily="34" charset="0"/>
                <a:ea typeface="Amazon Ember Display" panose="020F0603020204020204" pitchFamily="34" charset="0"/>
                <a:cs typeface="Amazon Ember Display" panose="020F0603020204020204" pitchFamily="34" charset="0"/>
              </a:rPr>
              <a:t>Amazon Confidential</a:t>
            </a:r>
          </a:p>
        </p:txBody>
      </p:sp>
      <p:sp>
        <p:nvSpPr>
          <p:cNvPr id="16" name="Title">
            <a:extLst>
              <a:ext uri="{FF2B5EF4-FFF2-40B4-BE49-F238E27FC236}">
                <a16:creationId xmlns:a16="http://schemas.microsoft.com/office/drawing/2014/main" id="{5EDEEF00-C7EE-7A45-BEA1-B84CC40E826E}"/>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438">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17" name="Text Placeholder 3">
            <a:extLst>
              <a:ext uri="{FF2B5EF4-FFF2-40B4-BE49-F238E27FC236}">
                <a16:creationId xmlns:a16="http://schemas.microsoft.com/office/drawing/2014/main" id="{00E59EEC-79AA-E649-8E12-36264321CCD9}"/>
              </a:ext>
            </a:extLst>
          </p:cNvPr>
          <p:cNvSpPr>
            <a:spLocks noGrp="1"/>
          </p:cNvSpPr>
          <p:nvPr>
            <p:ph type="body" sz="quarter" idx="24" hasCustomPrompt="1"/>
          </p:nvPr>
        </p:nvSpPr>
        <p:spPr>
          <a:xfrm>
            <a:off x="761207" y="1286103"/>
            <a:ext cx="3813520" cy="584994"/>
          </a:xfrm>
          <a:prstGeom prst="rect">
            <a:avLst/>
          </a:prstGeom>
        </p:spPr>
        <p:txBody>
          <a:bodyPr/>
          <a:lstStyle>
            <a:lvl1pPr marL="0" indent="0">
              <a:lnSpc>
                <a:spcPct val="110000"/>
              </a:lnSpc>
              <a:buFontTx/>
              <a:buNone/>
              <a:defRPr sz="12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63"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926"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88"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851"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Tree>
    <p:extLst>
      <p:ext uri="{BB962C8B-B14F-4D97-AF65-F5344CB8AC3E}">
        <p14:creationId xmlns:p14="http://schemas.microsoft.com/office/powerpoint/2010/main" val="232671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8_Circle Slides">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7"/>
            <a:ext cx="3824923" cy="769185"/>
          </a:xfrm>
          <a:prstGeom prst="rect">
            <a:avLst/>
          </a:prstGeom>
        </p:spPr>
        <p:txBody>
          <a:bodyPr>
            <a:spAutoFit/>
          </a:bodyPr>
          <a:lstStyle>
            <a:lvl1pPr marL="0" indent="0" defTabSz="1218194">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10" name="Text Placeholder 3">
            <a:extLst>
              <a:ext uri="{FF2B5EF4-FFF2-40B4-BE49-F238E27FC236}">
                <a16:creationId xmlns:a16="http://schemas.microsoft.com/office/drawing/2014/main" id="{C6C64852-BDA8-0E4A-B874-2EE2EEDB8F59}"/>
              </a:ext>
            </a:extLst>
          </p:cNvPr>
          <p:cNvSpPr>
            <a:spLocks noGrp="1"/>
          </p:cNvSpPr>
          <p:nvPr>
            <p:ph type="body" sz="quarter" idx="24" hasCustomPrompt="1"/>
          </p:nvPr>
        </p:nvSpPr>
        <p:spPr>
          <a:xfrm>
            <a:off x="761207" y="1286103"/>
            <a:ext cx="3813520" cy="584994"/>
          </a:xfrm>
          <a:prstGeom prst="rect">
            <a:avLst/>
          </a:prstGeom>
        </p:spPr>
        <p:txBody>
          <a:bodyPr/>
          <a:lstStyle>
            <a:lvl1pPr marL="0" indent="0">
              <a:lnSpc>
                <a:spcPct val="110000"/>
              </a:lnSpc>
              <a:buFontTx/>
              <a:buNone/>
              <a:defRPr sz="12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17"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35"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251"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668"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49"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9" name="Text Placeholder 27">
            <a:extLst>
              <a:ext uri="{FF2B5EF4-FFF2-40B4-BE49-F238E27FC236}">
                <a16:creationId xmlns:a16="http://schemas.microsoft.com/office/drawing/2014/main" id="{7245AE6F-ABC3-1A4F-88CA-65E15BDF7EBB}"/>
              </a:ext>
            </a:extLst>
          </p:cNvPr>
          <p:cNvSpPr>
            <a:spLocks noGrp="1"/>
          </p:cNvSpPr>
          <p:nvPr>
            <p:ph type="body" sz="quarter" idx="27" hasCustomPrompt="1"/>
          </p:nvPr>
        </p:nvSpPr>
        <p:spPr>
          <a:xfrm>
            <a:off x="4595667" y="5051899"/>
            <a:ext cx="3000666" cy="519999"/>
          </a:xfrm>
          <a:prstGeom prst="rect">
            <a:avLst/>
          </a:prstGeom>
        </p:spPr>
        <p:txBody>
          <a:bodyPr/>
          <a:lstStyle>
            <a:lvl1pPr marL="0" marR="0" indent="0" algn="ctr" defTabSz="456720" rtl="0" eaLnBrk="1" fontAlgn="auto" latinLnBrk="0" hangingPunct="1">
              <a:lnSpc>
                <a:spcPct val="90000"/>
              </a:lnSpc>
              <a:spcBef>
                <a:spcPts val="500"/>
              </a:spcBef>
              <a:spcAft>
                <a:spcPts val="0"/>
              </a:spcAft>
              <a:buClrTx/>
              <a:buSzTx/>
              <a:buFontTx/>
              <a:buNone/>
              <a:tabLst/>
              <a:defRPr sz="2199" b="1" i="0">
                <a:solidFill>
                  <a:schemeClr val="accent4"/>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Heading</a:t>
            </a:r>
          </a:p>
        </p:txBody>
      </p:sp>
      <p:sp>
        <p:nvSpPr>
          <p:cNvPr id="11" name="Text Placeholder 27">
            <a:extLst>
              <a:ext uri="{FF2B5EF4-FFF2-40B4-BE49-F238E27FC236}">
                <a16:creationId xmlns:a16="http://schemas.microsoft.com/office/drawing/2014/main" id="{3D3D2A4A-6DF4-3E46-AC7B-004EB243F149}"/>
              </a:ext>
            </a:extLst>
          </p:cNvPr>
          <p:cNvSpPr>
            <a:spLocks noGrp="1"/>
          </p:cNvSpPr>
          <p:nvPr>
            <p:ph type="body" sz="quarter" idx="28" hasCustomPrompt="1"/>
          </p:nvPr>
        </p:nvSpPr>
        <p:spPr>
          <a:xfrm>
            <a:off x="1072778" y="5051899"/>
            <a:ext cx="3000666" cy="519999"/>
          </a:xfrm>
          <a:prstGeom prst="rect">
            <a:avLst/>
          </a:prstGeom>
        </p:spPr>
        <p:txBody>
          <a:bodyPr/>
          <a:lstStyle>
            <a:lvl1pPr marL="0" indent="0" algn="ctr">
              <a:buFontTx/>
              <a:buNone/>
              <a:defRPr sz="2199" b="1" i="0">
                <a:solidFill>
                  <a:schemeClr val="bg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Heading</a:t>
            </a:r>
          </a:p>
        </p:txBody>
      </p:sp>
      <p:sp>
        <p:nvSpPr>
          <p:cNvPr id="12" name="Text Placeholder 27">
            <a:extLst>
              <a:ext uri="{FF2B5EF4-FFF2-40B4-BE49-F238E27FC236}">
                <a16:creationId xmlns:a16="http://schemas.microsoft.com/office/drawing/2014/main" id="{CD7DBF2E-24AC-C045-9F99-A446CB7569C3}"/>
              </a:ext>
            </a:extLst>
          </p:cNvPr>
          <p:cNvSpPr>
            <a:spLocks noGrp="1"/>
          </p:cNvSpPr>
          <p:nvPr>
            <p:ph type="body" sz="quarter" idx="29" hasCustomPrompt="1"/>
          </p:nvPr>
        </p:nvSpPr>
        <p:spPr>
          <a:xfrm>
            <a:off x="8147097" y="5051899"/>
            <a:ext cx="3000666" cy="519999"/>
          </a:xfrm>
          <a:prstGeom prst="rect">
            <a:avLst/>
          </a:prstGeom>
        </p:spPr>
        <p:txBody>
          <a:bodyPr/>
          <a:lstStyle>
            <a:lvl1pPr marL="0" indent="0" algn="ctr">
              <a:buFontTx/>
              <a:buNone/>
              <a:defRPr sz="2199" b="1" i="0">
                <a:solidFill>
                  <a:schemeClr val="accent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Heading</a:t>
            </a:r>
          </a:p>
        </p:txBody>
      </p:sp>
      <p:sp>
        <p:nvSpPr>
          <p:cNvPr id="13" name="Text Placeholder 3">
            <a:extLst>
              <a:ext uri="{FF2B5EF4-FFF2-40B4-BE49-F238E27FC236}">
                <a16:creationId xmlns:a16="http://schemas.microsoft.com/office/drawing/2014/main" id="{8F93C7FC-A8A1-7947-98CA-0AF6F03E0BC2}"/>
              </a:ext>
            </a:extLst>
          </p:cNvPr>
          <p:cNvSpPr>
            <a:spLocks noGrp="1"/>
          </p:cNvSpPr>
          <p:nvPr>
            <p:ph type="body" sz="quarter" idx="30"/>
          </p:nvPr>
        </p:nvSpPr>
        <p:spPr>
          <a:xfrm>
            <a:off x="1072779" y="5530312"/>
            <a:ext cx="3000667" cy="584994"/>
          </a:xfrm>
          <a:prstGeom prst="rect">
            <a:avLst/>
          </a:prstGeom>
        </p:spPr>
        <p:txBody>
          <a:bodyPr/>
          <a:lstStyle>
            <a:lvl1pPr marL="0" indent="0" algn="ctr">
              <a:lnSpc>
                <a:spcPct val="110000"/>
              </a:lnSpc>
              <a:buFontTx/>
              <a:buNone/>
              <a:defRPr sz="12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17"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35"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251"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668"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pPr lvl="0"/>
            <a:r>
              <a:rPr lang="en-US" dirty="0"/>
              <a:t>Click to edit Master text styles</a:t>
            </a:r>
          </a:p>
        </p:txBody>
      </p:sp>
      <p:sp>
        <p:nvSpPr>
          <p:cNvPr id="14" name="Text Placeholder 3">
            <a:extLst>
              <a:ext uri="{FF2B5EF4-FFF2-40B4-BE49-F238E27FC236}">
                <a16:creationId xmlns:a16="http://schemas.microsoft.com/office/drawing/2014/main" id="{2463AD86-9E0F-ED4D-B64C-E3C3AA88FA95}"/>
              </a:ext>
            </a:extLst>
          </p:cNvPr>
          <p:cNvSpPr>
            <a:spLocks noGrp="1"/>
          </p:cNvSpPr>
          <p:nvPr>
            <p:ph type="body" sz="quarter" idx="31"/>
          </p:nvPr>
        </p:nvSpPr>
        <p:spPr>
          <a:xfrm>
            <a:off x="4595668" y="5541917"/>
            <a:ext cx="3000667" cy="584994"/>
          </a:xfrm>
          <a:prstGeom prst="rect">
            <a:avLst/>
          </a:prstGeom>
        </p:spPr>
        <p:txBody>
          <a:bodyPr/>
          <a:lstStyle>
            <a:lvl1pPr marL="0" indent="0" algn="ctr">
              <a:lnSpc>
                <a:spcPct val="110000"/>
              </a:lnSpc>
              <a:buFontTx/>
              <a:buNone/>
              <a:defRPr sz="12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17"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35"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251"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668"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pPr lvl="0"/>
            <a:r>
              <a:rPr lang="en-US" dirty="0"/>
              <a:t>Click to edit Master text styles</a:t>
            </a:r>
          </a:p>
        </p:txBody>
      </p:sp>
      <p:sp>
        <p:nvSpPr>
          <p:cNvPr id="15" name="Text Placeholder 3">
            <a:extLst>
              <a:ext uri="{FF2B5EF4-FFF2-40B4-BE49-F238E27FC236}">
                <a16:creationId xmlns:a16="http://schemas.microsoft.com/office/drawing/2014/main" id="{EA11B8E7-2A82-984C-871B-6F5BE13DAF4E}"/>
              </a:ext>
            </a:extLst>
          </p:cNvPr>
          <p:cNvSpPr>
            <a:spLocks noGrp="1"/>
          </p:cNvSpPr>
          <p:nvPr>
            <p:ph type="body" sz="quarter" idx="32"/>
          </p:nvPr>
        </p:nvSpPr>
        <p:spPr>
          <a:xfrm>
            <a:off x="8147099" y="5541917"/>
            <a:ext cx="3000667" cy="584994"/>
          </a:xfrm>
          <a:prstGeom prst="rect">
            <a:avLst/>
          </a:prstGeom>
        </p:spPr>
        <p:txBody>
          <a:bodyPr/>
          <a:lstStyle>
            <a:lvl1pPr marL="0" indent="0" algn="ctr">
              <a:lnSpc>
                <a:spcPct val="110000"/>
              </a:lnSpc>
              <a:buFontTx/>
              <a:buNone/>
              <a:defRPr sz="12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17"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35"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251"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668"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pPr lvl="0"/>
            <a:r>
              <a:rPr lang="en-US" dirty="0"/>
              <a:t>Click to edit Master text styles</a:t>
            </a:r>
          </a:p>
        </p:txBody>
      </p:sp>
      <p:sp>
        <p:nvSpPr>
          <p:cNvPr id="17" name="Vertical Text Placeholder 2">
            <a:extLst>
              <a:ext uri="{FF2B5EF4-FFF2-40B4-BE49-F238E27FC236}">
                <a16:creationId xmlns:a16="http://schemas.microsoft.com/office/drawing/2014/main" id="{FB0C3346-A4E9-C94E-9E74-1AC29524EEED}"/>
              </a:ext>
            </a:extLst>
          </p:cNvPr>
          <p:cNvSpPr>
            <a:spLocks noGrp="1"/>
          </p:cNvSpPr>
          <p:nvPr>
            <p:ph type="body" orient="vert" sz="quarter" idx="26" hasCustomPrompt="1"/>
          </p:nvPr>
        </p:nvSpPr>
        <p:spPr>
          <a:xfrm rot="10800000">
            <a:off x="200892" y="316522"/>
            <a:ext cx="174509" cy="5917216"/>
          </a:xfrm>
          <a:prstGeom prst="rect">
            <a:avLst/>
          </a:prstGeom>
        </p:spPr>
        <p:txBody>
          <a:bodyPr vert="eaVert"/>
          <a:lstStyle>
            <a:lvl1pPr marL="0" indent="0" algn="r">
              <a:buFontTx/>
              <a:buNone/>
              <a:defRPr sz="450" b="0" i="0" spc="15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PRESENTATION TITLE GOES HERE</a:t>
            </a:r>
          </a:p>
        </p:txBody>
      </p:sp>
    </p:spTree>
    <p:extLst>
      <p:ext uri="{BB962C8B-B14F-4D97-AF65-F5344CB8AC3E}">
        <p14:creationId xmlns:p14="http://schemas.microsoft.com/office/powerpoint/2010/main" val="111666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09_Content">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43BF657A-4ACB-244F-80F4-2FC70CF117D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201134" y="893"/>
            <a:ext cx="7990866" cy="6856214"/>
          </a:xfrm>
          <a:prstGeom prst="rect">
            <a:avLst/>
          </a:prstGeom>
        </p:spPr>
      </p:pic>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438">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49"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15" name="Text Placeholder 3">
            <a:extLst>
              <a:ext uri="{FF2B5EF4-FFF2-40B4-BE49-F238E27FC236}">
                <a16:creationId xmlns:a16="http://schemas.microsoft.com/office/drawing/2014/main" id="{9DC5335D-71F7-CD4B-9742-84E1DAAD1405}"/>
              </a:ext>
            </a:extLst>
          </p:cNvPr>
          <p:cNvSpPr>
            <a:spLocks noGrp="1"/>
          </p:cNvSpPr>
          <p:nvPr>
            <p:ph type="body" sz="quarter" idx="24" hasCustomPrompt="1"/>
          </p:nvPr>
        </p:nvSpPr>
        <p:spPr>
          <a:xfrm>
            <a:off x="761207" y="1286103"/>
            <a:ext cx="3813520" cy="584994"/>
          </a:xfrm>
          <a:prstGeom prst="rect">
            <a:avLst/>
          </a:prstGeom>
        </p:spPr>
        <p:txBody>
          <a:bodyPr/>
          <a:lstStyle>
            <a:lvl1pPr marL="0" indent="0">
              <a:lnSpc>
                <a:spcPct val="11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63"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926"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88"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851" indent="0">
              <a:buFontTx/>
              <a:buNone/>
              <a:defRPr sz="799"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
        <p:nvSpPr>
          <p:cNvPr id="10" name="Amazon Confidential">
            <a:extLst>
              <a:ext uri="{FF2B5EF4-FFF2-40B4-BE49-F238E27FC236}">
                <a16:creationId xmlns:a16="http://schemas.microsoft.com/office/drawing/2014/main" id="{889DC149-0EFB-D148-AC59-3B64C6B42578}"/>
              </a:ext>
            </a:extLst>
          </p:cNvPr>
          <p:cNvSpPr txBox="1"/>
          <p:nvPr userDrawn="1"/>
        </p:nvSpPr>
        <p:spPr>
          <a:xfrm>
            <a:off x="10128778" y="6442240"/>
            <a:ext cx="1720752" cy="1512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380" tIns="25380" rIns="25380" bIns="25380" anchor="ctr">
            <a:spAutoFit/>
          </a:bodyPr>
          <a:lstStyle>
            <a:lvl1pPr algn="r" defTabSz="457200">
              <a:defRPr sz="1300" cap="all" spc="299">
                <a:solidFill>
                  <a:srgbClr val="232F3F"/>
                </a:solidFill>
                <a:latin typeface="Amazon Ember"/>
                <a:ea typeface="Amazon Ember"/>
                <a:cs typeface="Amazon Ember"/>
                <a:sym typeface="Amazon Ember"/>
              </a:defRPr>
            </a:lvl1pPr>
          </a:lstStyle>
          <a:p>
            <a:r>
              <a:rPr sz="650" dirty="0"/>
              <a:t>Amazon Confidential</a:t>
            </a:r>
          </a:p>
        </p:txBody>
      </p:sp>
    </p:spTree>
    <p:extLst>
      <p:ext uri="{BB962C8B-B14F-4D97-AF65-F5344CB8AC3E}">
        <p14:creationId xmlns:p14="http://schemas.microsoft.com/office/powerpoint/2010/main" val="103166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ue Case Study Smartphone">
    <p:bg>
      <p:bgPr>
        <a:solidFill>
          <a:srgbClr val="808285">
            <a:alpha val="9804"/>
          </a:srgbClr>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43C3556A-DDCC-A441-A772-9AB2908B2A49}"/>
              </a:ext>
            </a:extLst>
          </p:cNvPr>
          <p:cNvSpPr>
            <a:spLocks noGrp="1"/>
          </p:cNvSpPr>
          <p:nvPr>
            <p:ph type="pic" sz="quarter" idx="42" hasCustomPrompt="1"/>
          </p:nvPr>
        </p:nvSpPr>
        <p:spPr>
          <a:xfrm>
            <a:off x="10562737" y="624542"/>
            <a:ext cx="1170432" cy="1278765"/>
          </a:xfrm>
          <a:prstGeom prst="rect">
            <a:avLst/>
          </a:prstGeom>
          <a:pattFill prst="pct5">
            <a:fgClr>
              <a:schemeClr val="tx1">
                <a:lumMod val="50000"/>
              </a:schemeClr>
            </a:fgClr>
            <a:bgClr>
              <a:schemeClr val="bg1">
                <a:lumMod val="95000"/>
              </a:schemeClr>
            </a:bgClr>
          </a:pattFill>
        </p:spPr>
        <p:txBody>
          <a:bodyPr anchor="ctr">
            <a:normAutofit/>
          </a:bodyPr>
          <a:lstStyle>
            <a:lvl1pPr marL="0" indent="0" algn="l">
              <a:spcBef>
                <a:spcPts val="0"/>
              </a:spcBef>
              <a:buNone/>
              <a:defRPr lang="en-US" sz="1467" baseline="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marL="457189" lvl="0" indent="-457189" algn="ctr"/>
            <a:r>
              <a:rPr lang="en-US" dirty="0"/>
              <a:t>Insert Icon</a:t>
            </a:r>
          </a:p>
        </p:txBody>
      </p:sp>
      <p:sp>
        <p:nvSpPr>
          <p:cNvPr id="3" name="Rectangle 2"/>
          <p:cNvSpPr/>
          <p:nvPr userDrawn="1"/>
        </p:nvSpPr>
        <p:spPr>
          <a:xfrm>
            <a:off x="90056" y="2029690"/>
            <a:ext cx="12004963" cy="3387436"/>
          </a:xfrm>
          <a:prstGeom prst="rect">
            <a:avLst/>
          </a:prstGeom>
          <a:solidFill>
            <a:srgbClr val="00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4" name="Rectangle 3"/>
          <p:cNvSpPr/>
          <p:nvPr userDrawn="1"/>
        </p:nvSpPr>
        <p:spPr>
          <a:xfrm>
            <a:off x="0" y="2117"/>
            <a:ext cx="12192000" cy="6855884"/>
          </a:xfrm>
          <a:prstGeom prst="rect">
            <a:avLst/>
          </a:prstGeom>
          <a:noFill/>
          <a:ln w="2794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Picture Placeholder 3">
            <a:extLst>
              <a:ext uri="{FF2B5EF4-FFF2-40B4-BE49-F238E27FC236}">
                <a16:creationId xmlns:a16="http://schemas.microsoft.com/office/drawing/2014/main" id="{D4DCB334-1BC2-1547-A0FE-8F29DAA6FB20}"/>
              </a:ext>
            </a:extLst>
          </p:cNvPr>
          <p:cNvSpPr>
            <a:spLocks noGrp="1"/>
          </p:cNvSpPr>
          <p:nvPr>
            <p:ph type="pic" sz="quarter" idx="23" hasCustomPrompt="1"/>
          </p:nvPr>
        </p:nvSpPr>
        <p:spPr>
          <a:xfrm>
            <a:off x="8324539" y="1334932"/>
            <a:ext cx="2086655" cy="4201608"/>
          </a:xfrm>
          <a:prstGeom prst="roundRect">
            <a:avLst>
              <a:gd name="adj" fmla="val 11653"/>
            </a:avLst>
          </a:prstGeom>
          <a:pattFill prst="pct5">
            <a:fgClr>
              <a:schemeClr val="tx1">
                <a:lumMod val="50000"/>
              </a:schemeClr>
            </a:fgClr>
            <a:bgClr>
              <a:schemeClr val="bg1">
                <a:lumMod val="95000"/>
              </a:schemeClr>
            </a:bgClr>
          </a:pattFill>
        </p:spPr>
        <p:txBody>
          <a:bodyPr lIns="274320" anchor="ctr">
            <a:normAutofit/>
          </a:bodyPr>
          <a:lstStyle>
            <a:lvl1pPr>
              <a:buFontTx/>
              <a:buNone/>
              <a:defRPr lang="en-US" sz="1867" baseline="0" dirty="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marL="0" lvl="0" indent="0" algn="ctr">
              <a:buNone/>
            </a:pPr>
            <a:r>
              <a:rPr lang="en-US" dirty="0"/>
              <a:t>Insert Image</a:t>
            </a:r>
          </a:p>
        </p:txBody>
      </p:sp>
      <p:sp>
        <p:nvSpPr>
          <p:cNvPr id="10" name="Text Placeholder 47">
            <a:extLst>
              <a:ext uri="{FF2B5EF4-FFF2-40B4-BE49-F238E27FC236}">
                <a16:creationId xmlns:a16="http://schemas.microsoft.com/office/drawing/2014/main" id="{EE38C89D-8DCA-604D-8EC1-95605BC534BB}"/>
              </a:ext>
            </a:extLst>
          </p:cNvPr>
          <p:cNvSpPr>
            <a:spLocks noGrp="1"/>
          </p:cNvSpPr>
          <p:nvPr>
            <p:ph type="body" sz="quarter" idx="19" hasCustomPrompt="1"/>
          </p:nvPr>
        </p:nvSpPr>
        <p:spPr>
          <a:xfrm>
            <a:off x="560488" y="624544"/>
            <a:ext cx="7542112" cy="512233"/>
          </a:xfrm>
          <a:prstGeom prst="rect">
            <a:avLst/>
          </a:prstGeom>
        </p:spPr>
        <p:txBody>
          <a:bodyPr/>
          <a:lstStyle>
            <a:lvl1pPr marL="0" indent="0">
              <a:buNone/>
              <a:defRPr sz="3200" b="1" i="0">
                <a:solidFill>
                  <a:srgbClr val="005A95"/>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Click to edit text style</a:t>
            </a:r>
          </a:p>
        </p:txBody>
      </p:sp>
      <p:sp>
        <p:nvSpPr>
          <p:cNvPr id="11" name="Text Placeholder 49">
            <a:extLst>
              <a:ext uri="{FF2B5EF4-FFF2-40B4-BE49-F238E27FC236}">
                <a16:creationId xmlns:a16="http://schemas.microsoft.com/office/drawing/2014/main" id="{D12BC9C8-C3E7-BC47-A96C-37954EFC968D}"/>
              </a:ext>
            </a:extLst>
          </p:cNvPr>
          <p:cNvSpPr>
            <a:spLocks noGrp="1"/>
          </p:cNvSpPr>
          <p:nvPr>
            <p:ph type="body" sz="quarter" idx="20" hasCustomPrompt="1"/>
          </p:nvPr>
        </p:nvSpPr>
        <p:spPr>
          <a:xfrm>
            <a:off x="560488" y="1147959"/>
            <a:ext cx="7542112" cy="304800"/>
          </a:xfrm>
          <a:prstGeom prst="rect">
            <a:avLst/>
          </a:prstGeom>
        </p:spPr>
        <p:txBody>
          <a:bodyPr/>
          <a:lstStyle>
            <a:lvl1pPr marL="0" indent="0">
              <a:buNone/>
              <a:defRPr sz="2133">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Click to edit text style</a:t>
            </a:r>
          </a:p>
        </p:txBody>
      </p:sp>
      <p:sp>
        <p:nvSpPr>
          <p:cNvPr id="12" name="Text Placeholder 53">
            <a:extLst>
              <a:ext uri="{FF2B5EF4-FFF2-40B4-BE49-F238E27FC236}">
                <a16:creationId xmlns:a16="http://schemas.microsoft.com/office/drawing/2014/main" id="{0BE1F6D4-4F5E-AF4C-8941-B8B341521941}"/>
              </a:ext>
            </a:extLst>
          </p:cNvPr>
          <p:cNvSpPr>
            <a:spLocks noGrp="1"/>
          </p:cNvSpPr>
          <p:nvPr>
            <p:ph type="body" sz="quarter" idx="21" hasCustomPrompt="1"/>
          </p:nvPr>
        </p:nvSpPr>
        <p:spPr>
          <a:xfrm>
            <a:off x="2084849" y="6341865"/>
            <a:ext cx="7642255" cy="283633"/>
          </a:xfrm>
          <a:prstGeom prst="rect">
            <a:avLst/>
          </a:prstGeom>
        </p:spPr>
        <p:txBody>
          <a:bodyPr lIns="0" rIns="0"/>
          <a:lstStyle>
            <a:lvl1pPr marL="0" indent="0">
              <a:buNone/>
              <a:defRPr lang="en-US" sz="933" kern="1200" baseline="0"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a:defRPr lang="en-US" sz="933" b="0" i="0" kern="1200" baseline="0" dirty="0">
                <a:solidFill>
                  <a:srgbClr val="FFA900"/>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2pPr>
            <a:lvl3pPr marL="0" indent="0" algn="l" defTabSz="609585" rtl="0" eaLnBrk="1" latinLnBrk="0" hangingPunct="1">
              <a:spcBef>
                <a:spcPct val="20000"/>
              </a:spcBef>
              <a:buFont typeface="Arial" panose="020B0604020202020204" pitchFamily="34" charset="0"/>
              <a:buNone/>
              <a:defRPr lang="en-US" sz="933" kern="1200" baseline="0" dirty="0">
                <a:solidFill>
                  <a:srgbClr val="929497"/>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a:defRPr>
                <a:solidFill>
                  <a:srgbClr val="FF00FF"/>
                </a:solidFill>
              </a:defRPr>
            </a:lvl4pPr>
            <a:lvl5pPr>
              <a:defRPr>
                <a:solidFill>
                  <a:srgbClr val="FF00FF"/>
                </a:solidFill>
              </a:defRPr>
            </a:lvl5pPr>
          </a:lstStyle>
          <a:p>
            <a:pPr lvl="0"/>
            <a:r>
              <a:rPr lang="en-US" dirty="0"/>
              <a:t>Sources go here.</a:t>
            </a:r>
          </a:p>
        </p:txBody>
      </p:sp>
      <p:sp>
        <p:nvSpPr>
          <p:cNvPr id="13" name="Text Placeholder 4">
            <a:extLst>
              <a:ext uri="{FF2B5EF4-FFF2-40B4-BE49-F238E27FC236}">
                <a16:creationId xmlns:a16="http://schemas.microsoft.com/office/drawing/2014/main" id="{E9BE0AC8-B15B-8245-8556-C857C499195B}"/>
              </a:ext>
            </a:extLst>
          </p:cNvPr>
          <p:cNvSpPr>
            <a:spLocks noGrp="1"/>
          </p:cNvSpPr>
          <p:nvPr>
            <p:ph type="body" sz="quarter" idx="32" hasCustomPrompt="1"/>
          </p:nvPr>
        </p:nvSpPr>
        <p:spPr>
          <a:xfrm>
            <a:off x="930144" y="2178067"/>
            <a:ext cx="3048000" cy="286580"/>
          </a:xfrm>
          <a:prstGeom prst="rect">
            <a:avLst/>
          </a:prstGeom>
        </p:spPr>
        <p:txBody>
          <a:bodyPr/>
          <a:lstStyle>
            <a:lvl1pPr marL="0" indent="0" algn="l" defTabSz="914354" rtl="0" eaLnBrk="1" latinLnBrk="0" hangingPunct="1">
              <a:lnSpc>
                <a:spcPct val="100000"/>
              </a:lnSpc>
              <a:spcBef>
                <a:spcPct val="0"/>
              </a:spcBef>
              <a:spcAft>
                <a:spcPts val="1600"/>
              </a:spcAft>
              <a:buNone/>
              <a:defRPr lang="en-US" sz="1400" b="0" i="0" kern="1200" cap="none" baseline="0">
                <a:solidFill>
                  <a:srgbClr val="FF9900"/>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1pPr>
            <a:lvl2pPr marL="228594" indent="-228594" algn="l" defTabSz="914354" rtl="0" eaLnBrk="1" latinLnBrk="0" hangingPunct="1">
              <a:lnSpc>
                <a:spcPct val="100000"/>
              </a:lnSpc>
              <a:spcBef>
                <a:spcPct val="0"/>
              </a:spcBef>
              <a:spcAft>
                <a:spcPts val="1600"/>
              </a:spcAft>
              <a:buFont typeface="Arial" charset="0"/>
              <a:buChar char="•"/>
              <a:defRPr lang="en-US" sz="1400" b="0" kern="1200" cap="none" baseline="0">
                <a:solidFill>
                  <a:srgbClr val="848688"/>
                </a:solidFill>
                <a:latin typeface="Amazon Ember Light" charset="0"/>
                <a:ea typeface="Amazon Ember Light" charset="0"/>
                <a:cs typeface="Amazon Ember Light" charset="0"/>
              </a:defRPr>
            </a:lvl2pPr>
            <a:lvl3pPr marL="228594" indent="-228594" algn="l" defTabSz="914354" rtl="0" eaLnBrk="1" latinLnBrk="0" hangingPunct="1">
              <a:lnSpc>
                <a:spcPct val="100000"/>
              </a:lnSpc>
              <a:spcBef>
                <a:spcPct val="0"/>
              </a:spcBef>
              <a:spcAft>
                <a:spcPts val="1600"/>
              </a:spcAft>
              <a:buFont typeface="Arial" charset="0"/>
              <a:buChar char="•"/>
              <a:defRPr lang="en-US" sz="1400" b="0" kern="1200" cap="none" baseline="0">
                <a:solidFill>
                  <a:srgbClr val="848688"/>
                </a:solidFill>
                <a:latin typeface="Amazon Ember Light" charset="0"/>
                <a:ea typeface="Amazon Ember Light" charset="0"/>
                <a:cs typeface="Amazon Ember Light" charset="0"/>
              </a:defRPr>
            </a:lvl3pPr>
            <a:lvl4pPr marL="228594" indent="-228594" algn="l" defTabSz="914354" rtl="0" eaLnBrk="1" latinLnBrk="0" hangingPunct="1">
              <a:lnSpc>
                <a:spcPct val="100000"/>
              </a:lnSpc>
              <a:spcBef>
                <a:spcPct val="0"/>
              </a:spcBef>
              <a:spcAft>
                <a:spcPts val="1600"/>
              </a:spcAft>
              <a:buFont typeface="Arial" charset="0"/>
              <a:buChar char="•"/>
              <a:defRPr lang="en-US" sz="1400" b="0" kern="1200" cap="none" baseline="0">
                <a:solidFill>
                  <a:srgbClr val="848688"/>
                </a:solidFill>
                <a:latin typeface="Amazon Ember Light" charset="0"/>
                <a:ea typeface="Amazon Ember Light" charset="0"/>
                <a:cs typeface="Amazon Ember Light" charset="0"/>
              </a:defRPr>
            </a:lvl4pPr>
            <a:lvl5pPr marL="228594" indent="-228594" algn="l" defTabSz="914354" rtl="0" eaLnBrk="1" latinLnBrk="0" hangingPunct="1">
              <a:lnSpc>
                <a:spcPct val="100000"/>
              </a:lnSpc>
              <a:spcBef>
                <a:spcPct val="0"/>
              </a:spcBef>
              <a:spcAft>
                <a:spcPts val="1600"/>
              </a:spcAft>
              <a:buFont typeface="Arial" charset="0"/>
              <a:buChar char="•"/>
              <a:defRPr lang="en-US" sz="1400" b="0" kern="1200" cap="none" baseline="0">
                <a:solidFill>
                  <a:srgbClr val="848688"/>
                </a:solidFill>
                <a:latin typeface="Amazon Ember Light" charset="0"/>
                <a:ea typeface="Amazon Ember Light" charset="0"/>
                <a:cs typeface="Amazon Ember Light" charset="0"/>
              </a:defRPr>
            </a:lvl5pPr>
          </a:lstStyle>
          <a:p>
            <a:pPr lvl="0"/>
            <a:r>
              <a:rPr lang="en-US" dirty="0"/>
              <a:t>Click to edit text style</a:t>
            </a:r>
          </a:p>
        </p:txBody>
      </p:sp>
      <p:sp>
        <p:nvSpPr>
          <p:cNvPr id="14" name="Text Placeholder 4">
            <a:extLst>
              <a:ext uri="{FF2B5EF4-FFF2-40B4-BE49-F238E27FC236}">
                <a16:creationId xmlns:a16="http://schemas.microsoft.com/office/drawing/2014/main" id="{5B1907FA-5497-CD4D-8106-A867AF2F7BDF}"/>
              </a:ext>
            </a:extLst>
          </p:cNvPr>
          <p:cNvSpPr>
            <a:spLocks noGrp="1"/>
          </p:cNvSpPr>
          <p:nvPr>
            <p:ph type="body" sz="quarter" idx="34" hasCustomPrompt="1"/>
          </p:nvPr>
        </p:nvSpPr>
        <p:spPr>
          <a:xfrm>
            <a:off x="4551793" y="2170743"/>
            <a:ext cx="3048000" cy="286580"/>
          </a:xfrm>
          <a:prstGeom prst="rect">
            <a:avLst/>
          </a:prstGeom>
        </p:spPr>
        <p:txBody>
          <a:bodyPr/>
          <a:lstStyle>
            <a:lvl1pPr marL="0" indent="0" algn="l" defTabSz="914354" rtl="0" eaLnBrk="1" latinLnBrk="0" hangingPunct="1">
              <a:lnSpc>
                <a:spcPct val="100000"/>
              </a:lnSpc>
              <a:spcBef>
                <a:spcPct val="0"/>
              </a:spcBef>
              <a:spcAft>
                <a:spcPts val="1600"/>
              </a:spcAft>
              <a:buNone/>
              <a:defRPr lang="en-US" sz="1400" b="0" i="0" kern="1200" cap="none" baseline="0">
                <a:solidFill>
                  <a:srgbClr val="FF9900"/>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1pPr>
            <a:lvl2pPr marL="228594" indent="-228594" algn="l" defTabSz="914354" rtl="0" eaLnBrk="1" latinLnBrk="0" hangingPunct="1">
              <a:lnSpc>
                <a:spcPct val="100000"/>
              </a:lnSpc>
              <a:spcBef>
                <a:spcPct val="0"/>
              </a:spcBef>
              <a:spcAft>
                <a:spcPts val="1600"/>
              </a:spcAft>
              <a:buFont typeface="Arial" charset="0"/>
              <a:buChar char="•"/>
              <a:defRPr lang="en-US" sz="1400" b="0" kern="1200" cap="none" baseline="0">
                <a:solidFill>
                  <a:srgbClr val="848688"/>
                </a:solidFill>
                <a:latin typeface="Amazon Ember Light" charset="0"/>
                <a:ea typeface="Amazon Ember Light" charset="0"/>
                <a:cs typeface="Amazon Ember Light" charset="0"/>
              </a:defRPr>
            </a:lvl2pPr>
            <a:lvl3pPr marL="228594" indent="-228594" algn="l" defTabSz="914354" rtl="0" eaLnBrk="1" latinLnBrk="0" hangingPunct="1">
              <a:lnSpc>
                <a:spcPct val="100000"/>
              </a:lnSpc>
              <a:spcBef>
                <a:spcPct val="0"/>
              </a:spcBef>
              <a:spcAft>
                <a:spcPts val="1600"/>
              </a:spcAft>
              <a:buFont typeface="Arial" charset="0"/>
              <a:buChar char="•"/>
              <a:defRPr lang="en-US" sz="1400" b="0" kern="1200" cap="none" baseline="0">
                <a:solidFill>
                  <a:srgbClr val="848688"/>
                </a:solidFill>
                <a:latin typeface="Amazon Ember Light" charset="0"/>
                <a:ea typeface="Amazon Ember Light" charset="0"/>
                <a:cs typeface="Amazon Ember Light" charset="0"/>
              </a:defRPr>
            </a:lvl3pPr>
            <a:lvl4pPr marL="228594" indent="-228594" algn="l" defTabSz="914354" rtl="0" eaLnBrk="1" latinLnBrk="0" hangingPunct="1">
              <a:lnSpc>
                <a:spcPct val="100000"/>
              </a:lnSpc>
              <a:spcBef>
                <a:spcPct val="0"/>
              </a:spcBef>
              <a:spcAft>
                <a:spcPts val="1600"/>
              </a:spcAft>
              <a:buFont typeface="Arial" charset="0"/>
              <a:buChar char="•"/>
              <a:defRPr lang="en-US" sz="1400" b="0" kern="1200" cap="none" baseline="0">
                <a:solidFill>
                  <a:srgbClr val="848688"/>
                </a:solidFill>
                <a:latin typeface="Amazon Ember Light" charset="0"/>
                <a:ea typeface="Amazon Ember Light" charset="0"/>
                <a:cs typeface="Amazon Ember Light" charset="0"/>
              </a:defRPr>
            </a:lvl4pPr>
            <a:lvl5pPr marL="228594" indent="-228594" algn="l" defTabSz="914354" rtl="0" eaLnBrk="1" latinLnBrk="0" hangingPunct="1">
              <a:lnSpc>
                <a:spcPct val="100000"/>
              </a:lnSpc>
              <a:spcBef>
                <a:spcPct val="0"/>
              </a:spcBef>
              <a:spcAft>
                <a:spcPts val="1600"/>
              </a:spcAft>
              <a:buFont typeface="Arial" charset="0"/>
              <a:buChar char="•"/>
              <a:defRPr lang="en-US" sz="1400" b="0" kern="1200" cap="none" baseline="0">
                <a:solidFill>
                  <a:srgbClr val="848688"/>
                </a:solidFill>
                <a:latin typeface="Amazon Ember Light" charset="0"/>
                <a:ea typeface="Amazon Ember Light" charset="0"/>
                <a:cs typeface="Amazon Ember Light" charset="0"/>
              </a:defRPr>
            </a:lvl5pPr>
          </a:lstStyle>
          <a:p>
            <a:pPr lvl="0"/>
            <a:r>
              <a:rPr lang="en-US" dirty="0"/>
              <a:t>Click to edit text style</a:t>
            </a:r>
          </a:p>
        </p:txBody>
      </p:sp>
      <p:sp>
        <p:nvSpPr>
          <p:cNvPr id="15" name="Text Placeholder 2">
            <a:extLst>
              <a:ext uri="{FF2B5EF4-FFF2-40B4-BE49-F238E27FC236}">
                <a16:creationId xmlns:a16="http://schemas.microsoft.com/office/drawing/2014/main" id="{0740CFA4-987E-B543-A4AF-FFC25EE487CD}"/>
              </a:ext>
            </a:extLst>
          </p:cNvPr>
          <p:cNvSpPr>
            <a:spLocks noGrp="1"/>
          </p:cNvSpPr>
          <p:nvPr>
            <p:ph type="body" sz="quarter" idx="30" hasCustomPrompt="1"/>
          </p:nvPr>
        </p:nvSpPr>
        <p:spPr>
          <a:xfrm>
            <a:off x="930144" y="2577126"/>
            <a:ext cx="3048000" cy="2683071"/>
          </a:xfrm>
          <a:prstGeom prst="rect">
            <a:avLst/>
          </a:prstGeom>
        </p:spPr>
        <p:txBody>
          <a:bodyPr/>
          <a:lstStyle>
            <a:lvl1pPr marL="231642" marR="0" indent="-231642" algn="l" defTabSz="609585" rtl="0" eaLnBrk="1" fontAlgn="auto" latinLnBrk="0" hangingPunct="1">
              <a:lnSpc>
                <a:spcPct val="100000"/>
              </a:lnSpc>
              <a:spcBef>
                <a:spcPts val="0"/>
              </a:spcBef>
              <a:spcAft>
                <a:spcPts val="1600"/>
              </a:spcAft>
              <a:buClrTx/>
              <a:buSzTx/>
              <a:buFont typeface="Arial"/>
              <a:buChar char="•"/>
              <a:tabLst/>
              <a:defRPr sz="1400" b="0" i="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0" indent="0">
              <a:buNone/>
              <a:defRPr sz="1400" b="0" i="0">
                <a:solidFill>
                  <a:srgbClr val="808285"/>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2pPr>
            <a:lvl3pPr marL="231642">
              <a:defRPr sz="1400" b="0" i="0">
                <a:solidFill>
                  <a:srgbClr val="808285"/>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3pPr>
            <a:lvl4pPr marL="231642">
              <a:defRPr sz="1400" b="0" i="0">
                <a:solidFill>
                  <a:srgbClr val="808285"/>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4pPr>
            <a:lvl5pPr marL="231642">
              <a:defRPr sz="1400" b="0" i="0">
                <a:solidFill>
                  <a:srgbClr val="808285"/>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5pPr>
          </a:lstStyle>
          <a:p>
            <a:pPr lvl="0"/>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lvl="0"/>
            <a:endParaRPr lang="en-US"/>
          </a:p>
          <a:p>
            <a:pPr lvl="0"/>
            <a:endParaRPr lang="en-US"/>
          </a:p>
        </p:txBody>
      </p:sp>
      <p:sp>
        <p:nvSpPr>
          <p:cNvPr id="16" name="Text Placeholder 2">
            <a:extLst>
              <a:ext uri="{FF2B5EF4-FFF2-40B4-BE49-F238E27FC236}">
                <a16:creationId xmlns:a16="http://schemas.microsoft.com/office/drawing/2014/main" id="{57ADB5E6-188C-344E-BFBA-0C94F6616D0B}"/>
              </a:ext>
            </a:extLst>
          </p:cNvPr>
          <p:cNvSpPr>
            <a:spLocks noGrp="1"/>
          </p:cNvSpPr>
          <p:nvPr>
            <p:ph type="body" sz="quarter" idx="38" hasCustomPrompt="1"/>
          </p:nvPr>
        </p:nvSpPr>
        <p:spPr>
          <a:xfrm>
            <a:off x="4551793" y="2577126"/>
            <a:ext cx="3048000" cy="2683071"/>
          </a:xfrm>
          <a:prstGeom prst="rect">
            <a:avLst/>
          </a:prstGeom>
        </p:spPr>
        <p:txBody>
          <a:bodyPr/>
          <a:lstStyle>
            <a:lvl1pPr marL="231642" marR="0" indent="-231642" algn="l" defTabSz="609585" rtl="0" eaLnBrk="1" fontAlgn="auto" latinLnBrk="0" hangingPunct="1">
              <a:lnSpc>
                <a:spcPct val="100000"/>
              </a:lnSpc>
              <a:spcBef>
                <a:spcPts val="0"/>
              </a:spcBef>
              <a:spcAft>
                <a:spcPts val="1600"/>
              </a:spcAft>
              <a:buClrTx/>
              <a:buSzTx/>
              <a:buFont typeface="Arial"/>
              <a:buChar char="•"/>
              <a:tabLst/>
              <a:defRPr sz="1400" b="0" i="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0" indent="0">
              <a:buNone/>
              <a:defRPr sz="1400" b="0" i="0">
                <a:solidFill>
                  <a:srgbClr val="808285"/>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2pPr>
            <a:lvl3pPr marL="231642">
              <a:defRPr sz="1400" b="0" i="0">
                <a:solidFill>
                  <a:srgbClr val="808285"/>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3pPr>
            <a:lvl4pPr marL="231642">
              <a:defRPr sz="1400" b="0" i="0">
                <a:solidFill>
                  <a:srgbClr val="808285"/>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4pPr>
            <a:lvl5pPr marL="231642">
              <a:defRPr sz="1400" b="0" i="0">
                <a:solidFill>
                  <a:srgbClr val="808285"/>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5pPr>
          </a:lstStyle>
          <a:p>
            <a:pPr lvl="0"/>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marL="231642" marR="0" lvl="0" indent="-231642" algn="l" defTabSz="609585" rtl="0" eaLnBrk="1" fontAlgn="auto" latinLnBrk="0" hangingPunct="1">
              <a:lnSpc>
                <a:spcPct val="100000"/>
              </a:lnSpc>
              <a:spcBef>
                <a:spcPts val="0"/>
              </a:spcBef>
              <a:spcAft>
                <a:spcPts val="1600"/>
              </a:spcAft>
              <a:buClrTx/>
              <a:buSzTx/>
              <a:buFont typeface="Arial"/>
              <a:buChar char="•"/>
              <a:tabLst/>
              <a:defRPr/>
            </a:pPr>
            <a:r>
              <a:rPr lang="en-US"/>
              <a:t>Click to edit bullet point</a:t>
            </a:r>
          </a:p>
          <a:p>
            <a:pPr lvl="0"/>
            <a:endParaRPr lang="en-US"/>
          </a:p>
          <a:p>
            <a:pPr lvl="0"/>
            <a:endParaRPr lang="en-US"/>
          </a:p>
        </p:txBody>
      </p:sp>
      <p:pic>
        <p:nvPicPr>
          <p:cNvPr id="17" name="Picture 16">
            <a:extLst>
              <a:ext uri="{FF2B5EF4-FFF2-40B4-BE49-F238E27FC236}">
                <a16:creationId xmlns:a16="http://schemas.microsoft.com/office/drawing/2014/main" id="{46B76ADC-A47B-B242-94E5-BF559157A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4761" y="6171415"/>
            <a:ext cx="1811955" cy="268224"/>
          </a:xfrm>
          <a:prstGeom prst="rect">
            <a:avLst/>
          </a:prstGeom>
        </p:spPr>
      </p:pic>
    </p:spTree>
    <p:extLst>
      <p:ext uri="{BB962C8B-B14F-4D97-AF65-F5344CB8AC3E}">
        <p14:creationId xmlns:p14="http://schemas.microsoft.com/office/powerpoint/2010/main" val="292634535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1_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B36157-E650-2B49-854B-AC5A20245D8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958" r="51173"/>
          <a:stretch/>
        </p:blipFill>
        <p:spPr>
          <a:xfrm>
            <a:off x="1945544" y="0"/>
            <a:ext cx="4007355" cy="6858000"/>
          </a:xfrm>
          <a:prstGeom prst="rect">
            <a:avLst/>
          </a:prstGeom>
        </p:spPr>
      </p:pic>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316">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50"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11" name="Title">
            <a:extLst>
              <a:ext uri="{FF2B5EF4-FFF2-40B4-BE49-F238E27FC236}">
                <a16:creationId xmlns:a16="http://schemas.microsoft.com/office/drawing/2014/main" id="{135852E4-0E4A-F749-A52B-6F10016FBD8E}"/>
              </a:ext>
            </a:extLst>
          </p:cNvPr>
          <p:cNvSpPr txBox="1">
            <a:spLocks noGrp="1"/>
          </p:cNvSpPr>
          <p:nvPr>
            <p:ph type="body" sz="quarter" idx="29" hasCustomPrompt="1"/>
          </p:nvPr>
        </p:nvSpPr>
        <p:spPr>
          <a:xfrm>
            <a:off x="5770466" y="1716969"/>
            <a:ext cx="6020856" cy="3785011"/>
          </a:xfrm>
          <a:prstGeom prst="rect">
            <a:avLst/>
          </a:prstGeom>
        </p:spPr>
        <p:txBody>
          <a:bodyPr wrap="square" anchor="ctr">
            <a:spAutoFit/>
          </a:bodyPr>
          <a:lstStyle>
            <a:lvl1pPr marL="371364" indent="-371364" defTabSz="1218316">
              <a:lnSpc>
                <a:spcPct val="100000"/>
              </a:lnSpc>
              <a:spcBef>
                <a:spcPts val="0"/>
              </a:spcBef>
              <a:spcAft>
                <a:spcPts val="3899"/>
              </a:spcAft>
              <a:buClr>
                <a:schemeClr val="tx2"/>
              </a:buClr>
              <a:buFont typeface="+mj-lt"/>
              <a:buAutoNum type="arabicPeriod"/>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dirty="0"/>
              <a:t>Title</a:t>
            </a:r>
            <a:endParaRPr lang="en-US" dirty="0"/>
          </a:p>
          <a:p>
            <a:r>
              <a:rPr lang="en-US" dirty="0"/>
              <a:t>Title</a:t>
            </a:r>
          </a:p>
          <a:p>
            <a:r>
              <a:rPr lang="en-US" dirty="0"/>
              <a:t>Title</a:t>
            </a:r>
          </a:p>
          <a:p>
            <a:r>
              <a:rPr lang="en-US" dirty="0"/>
              <a:t>Title</a:t>
            </a:r>
          </a:p>
          <a:p>
            <a:r>
              <a:rPr lang="en-US" dirty="0"/>
              <a:t>Title</a:t>
            </a:r>
          </a:p>
        </p:txBody>
      </p:sp>
    </p:spTree>
    <p:extLst>
      <p:ext uri="{BB962C8B-B14F-4D97-AF65-F5344CB8AC3E}">
        <p14:creationId xmlns:p14="http://schemas.microsoft.com/office/powerpoint/2010/main" val="401232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_Conten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316">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10" name="Text Placeholder 3">
            <a:extLst>
              <a:ext uri="{FF2B5EF4-FFF2-40B4-BE49-F238E27FC236}">
                <a16:creationId xmlns:a16="http://schemas.microsoft.com/office/drawing/2014/main" id="{C6C64852-BDA8-0E4A-B874-2EE2EEDB8F59}"/>
              </a:ext>
            </a:extLst>
          </p:cNvPr>
          <p:cNvSpPr>
            <a:spLocks noGrp="1"/>
          </p:cNvSpPr>
          <p:nvPr>
            <p:ph type="body" sz="quarter" idx="24" hasCustomPrompt="1"/>
          </p:nvPr>
        </p:nvSpPr>
        <p:spPr>
          <a:xfrm>
            <a:off x="761208" y="1286103"/>
            <a:ext cx="3813520" cy="584994"/>
          </a:xfrm>
          <a:prstGeom prst="rect">
            <a:avLst/>
          </a:prstGeom>
        </p:spPr>
        <p:txBody>
          <a:bodyPr/>
          <a:lstStyle>
            <a:lvl1pPr marL="0" indent="0">
              <a:lnSpc>
                <a:spcPct val="11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4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8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2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76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50" b="0" i="0">
                <a:solidFill>
                  <a:srgbClr val="998D90"/>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Tree>
    <p:extLst>
      <p:ext uri="{BB962C8B-B14F-4D97-AF65-F5344CB8AC3E}">
        <p14:creationId xmlns:p14="http://schemas.microsoft.com/office/powerpoint/2010/main" val="142857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D98F-C644-4963-9262-C758766F1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3FA9A8-05FE-45BA-86EE-CF304BD3D4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2264-19B9-4EF7-B0C6-715E1B95816A}"/>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5" name="Footer Placeholder 4">
            <a:extLst>
              <a:ext uri="{FF2B5EF4-FFF2-40B4-BE49-F238E27FC236}">
                <a16:creationId xmlns:a16="http://schemas.microsoft.com/office/drawing/2014/main" id="{5C8CFDB1-92D0-4A25-9735-77D020359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0444A-5214-4BC7-941E-4A3B75DB134D}"/>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657062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6_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A8B5F-7CFC-C846-B46A-DAD3BC6E12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316">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10" name="Text Placeholder 3">
            <a:extLst>
              <a:ext uri="{FF2B5EF4-FFF2-40B4-BE49-F238E27FC236}">
                <a16:creationId xmlns:a16="http://schemas.microsoft.com/office/drawing/2014/main" id="{C6C64852-BDA8-0E4A-B874-2EE2EEDB8F59}"/>
              </a:ext>
            </a:extLst>
          </p:cNvPr>
          <p:cNvSpPr>
            <a:spLocks noGrp="1"/>
          </p:cNvSpPr>
          <p:nvPr>
            <p:ph type="body" sz="quarter" idx="24" hasCustomPrompt="1"/>
          </p:nvPr>
        </p:nvSpPr>
        <p:spPr>
          <a:xfrm>
            <a:off x="761207" y="1286103"/>
            <a:ext cx="3824923" cy="584994"/>
          </a:xfrm>
          <a:prstGeom prst="rect">
            <a:avLst/>
          </a:prstGeom>
        </p:spPr>
        <p:txBody>
          <a:bodyPr/>
          <a:lstStyle>
            <a:lvl1pPr marL="0" indent="0">
              <a:lnSpc>
                <a:spcPct val="11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4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8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2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76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50"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12" name="Slide Number">
            <a:extLst>
              <a:ext uri="{FF2B5EF4-FFF2-40B4-BE49-F238E27FC236}">
                <a16:creationId xmlns:a16="http://schemas.microsoft.com/office/drawing/2014/main" id="{C69EA371-7BB8-CD48-8876-86D1F36A2843}"/>
              </a:ext>
            </a:extLst>
          </p:cNvPr>
          <p:cNvSpPr txBox="1">
            <a:spLocks/>
          </p:cNvSpPr>
          <p:nvPr userDrawn="1"/>
        </p:nvSpPr>
        <p:spPr>
          <a:xfrm>
            <a:off x="236923" y="6467951"/>
            <a:ext cx="195530" cy="189631"/>
          </a:xfrm>
          <a:prstGeom prst="rect">
            <a:avLst/>
          </a:prstGeom>
          <a:ln w="12700">
            <a:miter lim="400000"/>
          </a:ln>
        </p:spPr>
        <p:txBody>
          <a:bodyPr wrap="none" lIns="25382" tIns="25382" rIns="25382" bIns="25382"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32F3F"/>
                </a:solidFill>
                <a:effectLst/>
                <a:uFillTx/>
                <a:latin typeface="Amazon Ember"/>
                <a:ea typeface="Amazon Ember"/>
                <a:cs typeface="Amazon Ember"/>
                <a:sym typeface="Amazon Embe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291896"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99" b="0" i="0" u="none" strike="noStrike" kern="0" cap="none" spc="0" normalizeH="0" baseline="0" noProof="0" smtClean="0">
                <a:ln>
                  <a:noFill/>
                </a:ln>
                <a:solidFill>
                  <a:srgbClr val="232F3F"/>
                </a:solidFill>
                <a:effectLst/>
                <a:uLnTx/>
                <a:uFillTx/>
                <a:latin typeface="Amazon Ember"/>
                <a:ea typeface="Amazon Ember"/>
                <a:cs typeface="Amazon Ember"/>
                <a:sym typeface="Amazon Ember"/>
              </a:rPr>
              <a:pPr marL="0" marR="0" lvl="0" indent="0" algn="ctr" defTabSz="291896" rtl="0" eaLnBrk="1" fontAlgn="auto" latinLnBrk="0" hangingPunct="0">
                <a:lnSpc>
                  <a:spcPct val="100000"/>
                </a:lnSpc>
                <a:spcBef>
                  <a:spcPts val="0"/>
                </a:spcBef>
                <a:spcAft>
                  <a:spcPts val="0"/>
                </a:spcAft>
                <a:buClrTx/>
                <a:buSzTx/>
                <a:buFontTx/>
                <a:buNone/>
                <a:tabLst/>
                <a:defRPr/>
              </a:pPr>
              <a:t>‹#›</a:t>
            </a:fld>
            <a:endParaRPr kumimoji="0" lang="en-US" sz="899" b="0" i="0" u="none" strike="noStrike" kern="0" cap="none" spc="0" normalizeH="0" baseline="0" noProof="0" dirty="0">
              <a:ln>
                <a:noFill/>
              </a:ln>
              <a:solidFill>
                <a:srgbClr val="232F3F"/>
              </a:solidFill>
              <a:effectLst/>
              <a:uLnTx/>
              <a:uFillTx/>
              <a:latin typeface="Amazon Ember"/>
              <a:ea typeface="Amazon Ember"/>
              <a:cs typeface="Amazon Ember"/>
              <a:sym typeface="Amazon Ember"/>
            </a:endParaRPr>
          </a:p>
        </p:txBody>
      </p:sp>
      <p:sp>
        <p:nvSpPr>
          <p:cNvPr id="11" name="Amazon Confidential">
            <a:extLst>
              <a:ext uri="{FF2B5EF4-FFF2-40B4-BE49-F238E27FC236}">
                <a16:creationId xmlns:a16="http://schemas.microsoft.com/office/drawing/2014/main" id="{AE6CCA3B-C3E1-4D44-A825-FBECF3DE6722}"/>
              </a:ext>
            </a:extLst>
          </p:cNvPr>
          <p:cNvSpPr txBox="1"/>
          <p:nvPr userDrawn="1"/>
        </p:nvSpPr>
        <p:spPr>
          <a:xfrm>
            <a:off x="10128789" y="6442245"/>
            <a:ext cx="1720742" cy="151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75" tIns="25375" rIns="25375" bIns="25375" anchor="ctr">
            <a:spAutoFit/>
          </a:bodyPr>
          <a:lstStyle>
            <a:lvl1pPr algn="r" defTabSz="457200">
              <a:defRPr sz="1300" cap="all" spc="299">
                <a:solidFill>
                  <a:srgbClr val="232F3F"/>
                </a:solidFill>
                <a:latin typeface="Amazon Ember"/>
                <a:ea typeface="Amazon Ember"/>
                <a:cs typeface="Amazon Ember"/>
                <a:sym typeface="Amazon Ember"/>
              </a:defRPr>
            </a:lvl1pPr>
          </a:lstStyle>
          <a:p>
            <a:r>
              <a:rPr sz="650" dirty="0"/>
              <a:t>Amazon Confidential</a:t>
            </a:r>
          </a:p>
        </p:txBody>
      </p:sp>
      <p:sp>
        <p:nvSpPr>
          <p:cNvPr id="14" name="—">
            <a:extLst>
              <a:ext uri="{FF2B5EF4-FFF2-40B4-BE49-F238E27FC236}">
                <a16:creationId xmlns:a16="http://schemas.microsoft.com/office/drawing/2014/main" id="{48AAB41A-5A5D-6545-BB15-9B7167A7E03C}"/>
              </a:ext>
            </a:extLst>
          </p:cNvPr>
          <p:cNvSpPr txBox="1">
            <a:spLocks/>
          </p:cNvSpPr>
          <p:nvPr userDrawn="1"/>
        </p:nvSpPr>
        <p:spPr>
          <a:xfrm>
            <a:off x="749512" y="201375"/>
            <a:ext cx="653810" cy="313804"/>
          </a:xfrm>
          <a:prstGeom prst="rect">
            <a:avLst/>
          </a:prstGeom>
        </p:spPr>
        <p:txBody>
          <a:bodyPr anchor="ctr">
            <a:spAutoFit/>
          </a:bodyPr>
          <a:lstStyle>
            <a:lvl1pPr marL="0" indent="0" algn="l" defTabSz="2437363" rtl="0" eaLnBrk="1" latinLnBrk="0" hangingPunct="1">
              <a:lnSpc>
                <a:spcPct val="90000"/>
              </a:lnSpc>
              <a:spcBef>
                <a:spcPts val="1000"/>
              </a:spcBef>
              <a:buFontTx/>
              <a:buNone/>
              <a:defRPr sz="3199" b="1" i="0" kern="120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599" dirty="0"/>
              <a:t>—</a:t>
            </a:r>
          </a:p>
        </p:txBody>
      </p:sp>
    </p:spTree>
    <p:extLst>
      <p:ext uri="{BB962C8B-B14F-4D97-AF65-F5344CB8AC3E}">
        <p14:creationId xmlns:p14="http://schemas.microsoft.com/office/powerpoint/2010/main" val="1423089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8_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A1FEA4-13CF-5B40-AF53-6E9C786650A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2249414"/>
            <a:ext cx="4640030" cy="4608587"/>
          </a:xfrm>
          <a:prstGeom prst="rect">
            <a:avLst/>
          </a:prstGeom>
        </p:spPr>
      </p:pic>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316">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10" name="Text Placeholder 3">
            <a:extLst>
              <a:ext uri="{FF2B5EF4-FFF2-40B4-BE49-F238E27FC236}">
                <a16:creationId xmlns:a16="http://schemas.microsoft.com/office/drawing/2014/main" id="{C6C64852-BDA8-0E4A-B874-2EE2EEDB8F59}"/>
              </a:ext>
            </a:extLst>
          </p:cNvPr>
          <p:cNvSpPr>
            <a:spLocks noGrp="1"/>
          </p:cNvSpPr>
          <p:nvPr>
            <p:ph type="body" sz="quarter" idx="24" hasCustomPrompt="1"/>
          </p:nvPr>
        </p:nvSpPr>
        <p:spPr>
          <a:xfrm>
            <a:off x="761207" y="1286103"/>
            <a:ext cx="3012071" cy="584994"/>
          </a:xfrm>
          <a:prstGeom prst="rect">
            <a:avLst/>
          </a:prstGeom>
        </p:spPr>
        <p:txBody>
          <a:bodyPr/>
          <a:lstStyle>
            <a:lvl1pPr marL="0" indent="0">
              <a:lnSpc>
                <a:spcPct val="11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4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8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2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76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50"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11" name="Slide Number">
            <a:extLst>
              <a:ext uri="{FF2B5EF4-FFF2-40B4-BE49-F238E27FC236}">
                <a16:creationId xmlns:a16="http://schemas.microsoft.com/office/drawing/2014/main" id="{1E0F78F9-2B06-FA4B-B36B-2151FC5F9C51}"/>
              </a:ext>
            </a:extLst>
          </p:cNvPr>
          <p:cNvSpPr txBox="1">
            <a:spLocks/>
          </p:cNvSpPr>
          <p:nvPr userDrawn="1"/>
        </p:nvSpPr>
        <p:spPr>
          <a:xfrm>
            <a:off x="236923" y="6467951"/>
            <a:ext cx="195530" cy="189631"/>
          </a:xfrm>
          <a:prstGeom prst="rect">
            <a:avLst/>
          </a:prstGeom>
          <a:ln w="12700">
            <a:miter lim="400000"/>
          </a:ln>
        </p:spPr>
        <p:txBody>
          <a:bodyPr wrap="none" lIns="25382" tIns="25382" rIns="25382" bIns="25382"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32F3F"/>
                </a:solidFill>
                <a:effectLst/>
                <a:uFillTx/>
                <a:latin typeface="Amazon Ember"/>
                <a:ea typeface="Amazon Ember"/>
                <a:cs typeface="Amazon Ember"/>
                <a:sym typeface="Amazon Embe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291896"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99" b="0" i="0" u="none" strike="noStrike" kern="0" cap="none" spc="0" normalizeH="0" baseline="0" noProof="0" smtClean="0">
                <a:ln>
                  <a:noFill/>
                </a:ln>
                <a:solidFill>
                  <a:srgbClr val="232F3F"/>
                </a:solidFill>
                <a:effectLst/>
                <a:uLnTx/>
                <a:uFillTx/>
                <a:latin typeface="Amazon Ember"/>
                <a:ea typeface="Amazon Ember"/>
                <a:cs typeface="Amazon Ember"/>
                <a:sym typeface="Amazon Ember"/>
              </a:rPr>
              <a:pPr marL="0" marR="0" lvl="0" indent="0" algn="ctr" defTabSz="291896" rtl="0" eaLnBrk="1" fontAlgn="auto" latinLnBrk="0" hangingPunct="0">
                <a:lnSpc>
                  <a:spcPct val="100000"/>
                </a:lnSpc>
                <a:spcBef>
                  <a:spcPts val="0"/>
                </a:spcBef>
                <a:spcAft>
                  <a:spcPts val="0"/>
                </a:spcAft>
                <a:buClrTx/>
                <a:buSzTx/>
                <a:buFontTx/>
                <a:buNone/>
                <a:tabLst/>
                <a:defRPr/>
              </a:pPr>
              <a:t>‹#›</a:t>
            </a:fld>
            <a:endParaRPr kumimoji="0" lang="en-US" sz="899" b="0" i="0" u="none" strike="noStrike" kern="0" cap="none" spc="0" normalizeH="0" baseline="0" noProof="0" dirty="0">
              <a:ln>
                <a:noFill/>
              </a:ln>
              <a:solidFill>
                <a:srgbClr val="232F3F"/>
              </a:solidFill>
              <a:effectLst/>
              <a:uLnTx/>
              <a:uFillTx/>
              <a:latin typeface="Amazon Ember"/>
              <a:ea typeface="Amazon Ember"/>
              <a:cs typeface="Amazon Ember"/>
              <a:sym typeface="Amazon Ember"/>
            </a:endParaRPr>
          </a:p>
        </p:txBody>
      </p:sp>
      <p:sp>
        <p:nvSpPr>
          <p:cNvPr id="13" name="Title">
            <a:extLst>
              <a:ext uri="{FF2B5EF4-FFF2-40B4-BE49-F238E27FC236}">
                <a16:creationId xmlns:a16="http://schemas.microsoft.com/office/drawing/2014/main" id="{3029A55B-EAE9-394E-82C5-90984813D2E1}"/>
              </a:ext>
            </a:extLst>
          </p:cNvPr>
          <p:cNvSpPr txBox="1">
            <a:spLocks noGrp="1"/>
          </p:cNvSpPr>
          <p:nvPr>
            <p:ph type="body" sz="quarter" idx="28" hasCustomPrompt="1"/>
          </p:nvPr>
        </p:nvSpPr>
        <p:spPr>
          <a:xfrm>
            <a:off x="749805" y="3832226"/>
            <a:ext cx="3012069" cy="648896"/>
          </a:xfrm>
          <a:prstGeom prst="rect">
            <a:avLst/>
          </a:prstGeom>
        </p:spPr>
        <p:txBody>
          <a:bodyPr wrap="square">
            <a:spAutoFit/>
          </a:bodyPr>
          <a:lstStyle>
            <a:lvl1pPr marL="0" marR="0" indent="0" algn="l" defTabSz="1218012" rtl="0" eaLnBrk="1" fontAlgn="auto" latinLnBrk="0" hangingPunct="1">
              <a:lnSpc>
                <a:spcPct val="100000"/>
              </a:lnSpc>
              <a:spcBef>
                <a:spcPts val="500"/>
              </a:spcBef>
              <a:spcAft>
                <a:spcPts val="0"/>
              </a:spcAft>
              <a:buClrTx/>
              <a:buSzTx/>
              <a:buFontTx/>
              <a:buNone/>
              <a:tabLst/>
              <a:defRPr sz="1600"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pPr marL="0" marR="0" lvl="0" indent="0" algn="l" defTabSz="1218012" rtl="0" eaLnBrk="1" fontAlgn="auto" latinLnBrk="0" hangingPunct="1">
              <a:lnSpc>
                <a:spcPct val="100000"/>
              </a:lnSpc>
              <a:spcBef>
                <a:spcPts val="500"/>
              </a:spcBef>
              <a:spcAft>
                <a:spcPts val="0"/>
              </a:spcAft>
              <a:buClrTx/>
              <a:buSzTx/>
              <a:buFontTx/>
              <a:buNone/>
              <a:tabLst/>
              <a:defRPr/>
            </a:pPr>
            <a:r>
              <a:rPr lang="en-US" dirty="0"/>
              <a:t>Heading goes here</a:t>
            </a:r>
          </a:p>
          <a:p>
            <a:pPr marL="0" marR="0" lvl="0" indent="0" algn="l" defTabSz="1218012" rtl="0" eaLnBrk="1" fontAlgn="auto" latinLnBrk="0" hangingPunct="1">
              <a:lnSpc>
                <a:spcPct val="100000"/>
              </a:lnSpc>
              <a:spcBef>
                <a:spcPts val="500"/>
              </a:spcBef>
              <a:spcAft>
                <a:spcPts val="0"/>
              </a:spcAft>
              <a:buClrTx/>
              <a:buSzTx/>
              <a:buFontTx/>
              <a:buNone/>
              <a:tabLst/>
              <a:defRPr/>
            </a:pPr>
            <a:endParaRPr dirty="0"/>
          </a:p>
        </p:txBody>
      </p:sp>
      <p:sp>
        <p:nvSpPr>
          <p:cNvPr id="14" name="Text Placeholder 3">
            <a:extLst>
              <a:ext uri="{FF2B5EF4-FFF2-40B4-BE49-F238E27FC236}">
                <a16:creationId xmlns:a16="http://schemas.microsoft.com/office/drawing/2014/main" id="{498AE9BE-3D4C-2344-B433-EE25FCAF9D65}"/>
              </a:ext>
            </a:extLst>
          </p:cNvPr>
          <p:cNvSpPr>
            <a:spLocks noGrp="1"/>
          </p:cNvSpPr>
          <p:nvPr>
            <p:ph type="body" sz="quarter" idx="29" hasCustomPrompt="1"/>
          </p:nvPr>
        </p:nvSpPr>
        <p:spPr>
          <a:xfrm>
            <a:off x="761209" y="4470400"/>
            <a:ext cx="3012069" cy="775921"/>
          </a:xfrm>
          <a:prstGeom prst="rect">
            <a:avLst/>
          </a:prstGeom>
        </p:spPr>
        <p:txBody>
          <a:bodyPr/>
          <a:lstStyle>
            <a:lvl1pPr marL="0" indent="0" defTabSz="456903">
              <a:lnSpc>
                <a:spcPct val="12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384"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766"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149"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532"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pPr marL="0" indent="0" defTabSz="913805">
              <a:lnSpc>
                <a:spcPct val="120000"/>
              </a:lnSpc>
              <a:buNone/>
              <a:defRPr/>
            </a:pP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Lorem ipsum dolor sit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amet</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consectetur</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adipiscing</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elit</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sed do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eiusmod</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tempor</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incididunt</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ut</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labore</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et dolore magna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aliqua</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t>
            </a:r>
            <a:b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b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Ut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enim</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ad minim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veniam</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quis</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nostrud</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exercitation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ullamco</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laboris</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nisi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ut</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aliquip</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ex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ea</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commodo</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r>
              <a:rPr lang="en-US" sz="1299" dirty="0" err="1">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consequat</a:t>
            </a:r>
            <a:r>
              <a:rPr lang="en-US" sz="1299"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 </a:t>
            </a:r>
          </a:p>
        </p:txBody>
      </p:sp>
    </p:spTree>
    <p:extLst>
      <p:ext uri="{BB962C8B-B14F-4D97-AF65-F5344CB8AC3E}">
        <p14:creationId xmlns:p14="http://schemas.microsoft.com/office/powerpoint/2010/main" val="4049212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9_Content">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43BF657A-4ACB-244F-80F4-2FC70CF117D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201134" y="893"/>
            <a:ext cx="7990866" cy="6856214"/>
          </a:xfrm>
          <a:prstGeom prst="rect">
            <a:avLst/>
          </a:prstGeom>
        </p:spPr>
      </p:pic>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316">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8" name="Text Placeholder 3">
            <a:extLst>
              <a:ext uri="{FF2B5EF4-FFF2-40B4-BE49-F238E27FC236}">
                <a16:creationId xmlns:a16="http://schemas.microsoft.com/office/drawing/2014/main" id="{D4EE2B47-EAC5-5049-B300-A31BE09D5596}"/>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50"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15" name="Text Placeholder 3">
            <a:extLst>
              <a:ext uri="{FF2B5EF4-FFF2-40B4-BE49-F238E27FC236}">
                <a16:creationId xmlns:a16="http://schemas.microsoft.com/office/drawing/2014/main" id="{9DC5335D-71F7-CD4B-9742-84E1DAAD1405}"/>
              </a:ext>
            </a:extLst>
          </p:cNvPr>
          <p:cNvSpPr>
            <a:spLocks noGrp="1"/>
          </p:cNvSpPr>
          <p:nvPr>
            <p:ph type="body" sz="quarter" idx="24" hasCustomPrompt="1"/>
          </p:nvPr>
        </p:nvSpPr>
        <p:spPr>
          <a:xfrm>
            <a:off x="761208" y="1286103"/>
            <a:ext cx="3813520" cy="584994"/>
          </a:xfrm>
          <a:prstGeom prst="rect">
            <a:avLst/>
          </a:prstGeom>
        </p:spPr>
        <p:txBody>
          <a:bodyPr/>
          <a:lstStyle>
            <a:lvl1pPr marL="0" indent="0">
              <a:lnSpc>
                <a:spcPct val="11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4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8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2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76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
        <p:nvSpPr>
          <p:cNvPr id="10" name="Amazon Confidential">
            <a:extLst>
              <a:ext uri="{FF2B5EF4-FFF2-40B4-BE49-F238E27FC236}">
                <a16:creationId xmlns:a16="http://schemas.microsoft.com/office/drawing/2014/main" id="{889DC149-0EFB-D148-AC59-3B64C6B42578}"/>
              </a:ext>
            </a:extLst>
          </p:cNvPr>
          <p:cNvSpPr txBox="1"/>
          <p:nvPr userDrawn="1"/>
        </p:nvSpPr>
        <p:spPr>
          <a:xfrm>
            <a:off x="10128789" y="6442245"/>
            <a:ext cx="1720742" cy="151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75" tIns="25375" rIns="25375" bIns="25375" anchor="ctr">
            <a:spAutoFit/>
          </a:bodyPr>
          <a:lstStyle>
            <a:lvl1pPr algn="r" defTabSz="457200">
              <a:defRPr sz="1300" cap="all" spc="299">
                <a:solidFill>
                  <a:srgbClr val="232F3F"/>
                </a:solidFill>
                <a:latin typeface="Amazon Ember"/>
                <a:ea typeface="Amazon Ember"/>
                <a:cs typeface="Amazon Ember"/>
                <a:sym typeface="Amazon Ember"/>
              </a:defRPr>
            </a:lvl1pPr>
          </a:lstStyle>
          <a:p>
            <a:r>
              <a:rPr sz="650" dirty="0"/>
              <a:t>Amazon Confidential</a:t>
            </a:r>
          </a:p>
        </p:txBody>
      </p:sp>
    </p:spTree>
    <p:extLst>
      <p:ext uri="{BB962C8B-B14F-4D97-AF65-F5344CB8AC3E}">
        <p14:creationId xmlns:p14="http://schemas.microsoft.com/office/powerpoint/2010/main" val="2568193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Bullets">
    <p:spTree>
      <p:nvGrpSpPr>
        <p:cNvPr id="1" name=""/>
        <p:cNvGrpSpPr/>
        <p:nvPr/>
      </p:nvGrpSpPr>
      <p:grpSpPr>
        <a:xfrm>
          <a:off x="0" y="0"/>
          <a:ext cx="0" cy="0"/>
          <a:chOff x="0" y="0"/>
          <a:chExt cx="0" cy="0"/>
        </a:xfrm>
      </p:grpSpPr>
      <p:pic>
        <p:nvPicPr>
          <p:cNvPr id="14" name="Picture 13" descr="Diagram, venn diagram&#10;&#10;Description automatically generated">
            <a:extLst>
              <a:ext uri="{FF2B5EF4-FFF2-40B4-BE49-F238E27FC236}">
                <a16:creationId xmlns:a16="http://schemas.microsoft.com/office/drawing/2014/main" id="{84032B03-D538-0B48-8A8E-65036035ADA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247741" y="0"/>
            <a:ext cx="4464674" cy="6856214"/>
          </a:xfrm>
          <a:prstGeom prst="rect">
            <a:avLst/>
          </a:prstGeom>
        </p:spPr>
      </p:pic>
      <p:sp>
        <p:nvSpPr>
          <p:cNvPr id="6" name="Title">
            <a:extLst>
              <a:ext uri="{FF2B5EF4-FFF2-40B4-BE49-F238E27FC236}">
                <a16:creationId xmlns:a16="http://schemas.microsoft.com/office/drawing/2014/main" id="{B0FF6983-5FF5-B14E-8D35-2D4F421E4323}"/>
              </a:ext>
            </a:extLst>
          </p:cNvPr>
          <p:cNvSpPr txBox="1">
            <a:spLocks noGrp="1"/>
          </p:cNvSpPr>
          <p:nvPr>
            <p:ph type="body" sz="quarter" idx="25" hasCustomPrompt="1"/>
          </p:nvPr>
        </p:nvSpPr>
        <p:spPr>
          <a:xfrm>
            <a:off x="749804" y="520296"/>
            <a:ext cx="3824923" cy="769185"/>
          </a:xfrm>
          <a:prstGeom prst="rect">
            <a:avLst/>
          </a:prstGeom>
        </p:spPr>
        <p:txBody>
          <a:bodyPr>
            <a:spAutoFit/>
          </a:bodyPr>
          <a:lstStyle>
            <a:lvl1pPr marL="0" indent="0" defTabSz="1218316">
              <a:lnSpc>
                <a:spcPct val="100000"/>
              </a:lnSpc>
              <a:buFontTx/>
              <a:buNone/>
              <a:defRPr sz="2199" b="1" i="0" baseline="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Headline goes here over two lines if necessary</a:t>
            </a:r>
          </a:p>
        </p:txBody>
      </p:sp>
      <p:sp>
        <p:nvSpPr>
          <p:cNvPr id="7" name="Text Placeholder 3">
            <a:extLst>
              <a:ext uri="{FF2B5EF4-FFF2-40B4-BE49-F238E27FC236}">
                <a16:creationId xmlns:a16="http://schemas.microsoft.com/office/drawing/2014/main" id="{C958B620-1EAF-3C43-8534-9F17255D6FBF}"/>
              </a:ext>
            </a:extLst>
          </p:cNvPr>
          <p:cNvSpPr>
            <a:spLocks noGrp="1"/>
          </p:cNvSpPr>
          <p:nvPr>
            <p:ph type="body" sz="quarter" idx="10" hasCustomPrompt="1"/>
          </p:nvPr>
        </p:nvSpPr>
        <p:spPr>
          <a:xfrm>
            <a:off x="749806" y="6507225"/>
            <a:ext cx="9594056" cy="132466"/>
          </a:xfrm>
          <a:prstGeom prst="rect">
            <a:avLst/>
          </a:prstGeom>
        </p:spPr>
        <p:txBody>
          <a:bodyPr rIns="0"/>
          <a:lstStyle>
            <a:lvl1pPr marL="0" indent="0" algn="l">
              <a:buNone/>
              <a:defRPr sz="650" b="0" i="0">
                <a:solidFill>
                  <a:srgbClr val="232F3E">
                    <a:alpha val="49828"/>
                  </a:srgbClr>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Source: </a:t>
            </a:r>
          </a:p>
        </p:txBody>
      </p:sp>
      <p:sp>
        <p:nvSpPr>
          <p:cNvPr id="15" name="Text Placeholder 3">
            <a:extLst>
              <a:ext uri="{FF2B5EF4-FFF2-40B4-BE49-F238E27FC236}">
                <a16:creationId xmlns:a16="http://schemas.microsoft.com/office/drawing/2014/main" id="{2545594B-D35E-6845-825D-AA6931A10B45}"/>
              </a:ext>
            </a:extLst>
          </p:cNvPr>
          <p:cNvSpPr>
            <a:spLocks noGrp="1"/>
          </p:cNvSpPr>
          <p:nvPr>
            <p:ph type="body" sz="quarter" idx="24" hasCustomPrompt="1"/>
          </p:nvPr>
        </p:nvSpPr>
        <p:spPr>
          <a:xfrm>
            <a:off x="761207" y="1286103"/>
            <a:ext cx="3000667" cy="584994"/>
          </a:xfrm>
          <a:prstGeom prst="rect">
            <a:avLst/>
          </a:prstGeom>
        </p:spPr>
        <p:txBody>
          <a:bodyPr/>
          <a:lstStyle>
            <a:lvl1pPr marL="0" indent="0">
              <a:lnSpc>
                <a:spcPct val="11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4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8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2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76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Subheading goes here over two lines </a:t>
            </a:r>
            <a:br>
              <a:rPr lang="en-US" dirty="0"/>
            </a:br>
            <a:r>
              <a:rPr lang="en-US" dirty="0"/>
              <a:t>if necessary </a:t>
            </a:r>
          </a:p>
        </p:txBody>
      </p:sp>
      <p:sp>
        <p:nvSpPr>
          <p:cNvPr id="16" name="Text Placeholder 3">
            <a:extLst>
              <a:ext uri="{FF2B5EF4-FFF2-40B4-BE49-F238E27FC236}">
                <a16:creationId xmlns:a16="http://schemas.microsoft.com/office/drawing/2014/main" id="{8FB8B97B-1F13-B947-9AEA-F7092D87B1F0}"/>
              </a:ext>
            </a:extLst>
          </p:cNvPr>
          <p:cNvSpPr>
            <a:spLocks noGrp="1"/>
          </p:cNvSpPr>
          <p:nvPr>
            <p:ph type="body" sz="quarter" idx="31" hasCustomPrompt="1"/>
          </p:nvPr>
        </p:nvSpPr>
        <p:spPr>
          <a:xfrm>
            <a:off x="761207" y="5585748"/>
            <a:ext cx="3000667" cy="584994"/>
          </a:xfrm>
          <a:prstGeom prst="rect">
            <a:avLst/>
          </a:prstGeom>
        </p:spPr>
        <p:txBody>
          <a:bodyPr anchor="b"/>
          <a:lstStyle>
            <a:lvl1pPr marL="0" indent="0">
              <a:lnSpc>
                <a:spcPct val="120000"/>
              </a:lnSpc>
              <a:buFontTx/>
              <a:buNone/>
              <a:defRPr sz="12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4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8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2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76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7" name="Text Placeholder 3">
            <a:extLst>
              <a:ext uri="{FF2B5EF4-FFF2-40B4-BE49-F238E27FC236}">
                <a16:creationId xmlns:a16="http://schemas.microsoft.com/office/drawing/2014/main" id="{59325336-2911-A64C-9AE4-922A710E5BE8}"/>
              </a:ext>
            </a:extLst>
          </p:cNvPr>
          <p:cNvSpPr>
            <a:spLocks noGrp="1"/>
          </p:cNvSpPr>
          <p:nvPr>
            <p:ph type="body" sz="quarter" idx="32" hasCustomPrompt="1"/>
          </p:nvPr>
        </p:nvSpPr>
        <p:spPr>
          <a:xfrm>
            <a:off x="6015867" y="1294860"/>
            <a:ext cx="5348820" cy="4268285"/>
          </a:xfrm>
          <a:prstGeom prst="rect">
            <a:avLst/>
          </a:prstGeom>
        </p:spPr>
        <p:txBody>
          <a:bodyPr lIns="91440" anchor="ctr" anchorCtr="0"/>
          <a:lstStyle>
            <a:lvl1pPr marL="207900" indent="-207900">
              <a:lnSpc>
                <a:spcPct val="100000"/>
              </a:lnSpc>
              <a:spcBef>
                <a:spcPts val="0"/>
              </a:spcBef>
              <a:spcAft>
                <a:spcPts val="3599"/>
              </a:spcAft>
              <a:buClr>
                <a:srgbClr val="232F3E"/>
              </a:buClr>
              <a:buFont typeface="Arial" panose="020B0604020202020204" pitchFamily="34" charset="0"/>
              <a:buChar char="•"/>
              <a:tabLst/>
              <a:defRPr sz="1599" b="0" i="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44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688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32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3760"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r>
              <a:rPr lang="en-US" dirty="0"/>
              <a:t>First bullet goes here</a:t>
            </a:r>
          </a:p>
          <a:p>
            <a:r>
              <a:rPr lang="en-US" dirty="0"/>
              <a:t>Second bullet goes here</a:t>
            </a:r>
          </a:p>
          <a:p>
            <a:r>
              <a:rPr lang="en-US" dirty="0"/>
              <a:t>Third bullet goes here</a:t>
            </a:r>
          </a:p>
        </p:txBody>
      </p:sp>
    </p:spTree>
    <p:extLst>
      <p:ext uri="{BB962C8B-B14F-4D97-AF65-F5344CB8AC3E}">
        <p14:creationId xmlns:p14="http://schemas.microsoft.com/office/powerpoint/2010/main" val="445937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r Seattle Sk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DCC3D7E-1F6F-9448-A565-EC2DB5B94E14}"/>
              </a:ext>
            </a:extLst>
          </p:cNvPr>
          <p:cNvPicPr>
            <a:picLocks noChangeAspect="1"/>
          </p:cNvPicPr>
          <p:nvPr userDrawn="1"/>
        </p:nvPicPr>
        <p:blipFill>
          <a:blip r:embed="rId2"/>
          <a:stretch>
            <a:fillRect/>
          </a:stretch>
        </p:blipFill>
        <p:spPr>
          <a:xfrm>
            <a:off x="794" y="0"/>
            <a:ext cx="12190413" cy="6858000"/>
          </a:xfrm>
          <a:prstGeom prst="rect">
            <a:avLst/>
          </a:prstGeom>
        </p:spPr>
      </p:pic>
      <p:sp>
        <p:nvSpPr>
          <p:cNvPr id="14" name="Amazon Confidential">
            <a:extLst>
              <a:ext uri="{FF2B5EF4-FFF2-40B4-BE49-F238E27FC236}">
                <a16:creationId xmlns:a16="http://schemas.microsoft.com/office/drawing/2014/main" id="{CC73DA49-9E29-F74D-884E-182AD6BC7701}"/>
              </a:ext>
            </a:extLst>
          </p:cNvPr>
          <p:cNvSpPr txBox="1"/>
          <p:nvPr userDrawn="1"/>
        </p:nvSpPr>
        <p:spPr>
          <a:xfrm>
            <a:off x="10128773" y="6435888"/>
            <a:ext cx="1720756" cy="15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82" tIns="25382" rIns="25382" bIns="25382" anchor="ctr">
            <a:spAutoFit/>
          </a:bodyPr>
          <a:lstStyle>
            <a:lvl1pPr algn="r" defTabSz="457200">
              <a:defRPr sz="1300" cap="all" spc="299">
                <a:solidFill>
                  <a:srgbClr val="232F3F"/>
                </a:solidFill>
                <a:latin typeface="Amazon Ember"/>
                <a:ea typeface="Amazon Ember"/>
                <a:cs typeface="Amazon Ember"/>
                <a:sym typeface="Amazon Ember"/>
              </a:defRPr>
            </a:lvl1pPr>
          </a:lstStyle>
          <a:p>
            <a:r>
              <a:rPr sz="650" b="0" i="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Amazon Confidential</a:t>
            </a:r>
          </a:p>
        </p:txBody>
      </p:sp>
      <p:sp>
        <p:nvSpPr>
          <p:cNvPr id="15" name="Slide Number">
            <a:extLst>
              <a:ext uri="{FF2B5EF4-FFF2-40B4-BE49-F238E27FC236}">
                <a16:creationId xmlns:a16="http://schemas.microsoft.com/office/drawing/2014/main" id="{53336F99-3B11-8C4B-A037-3C30D6CF72CB}"/>
              </a:ext>
            </a:extLst>
          </p:cNvPr>
          <p:cNvSpPr txBox="1">
            <a:spLocks/>
          </p:cNvSpPr>
          <p:nvPr userDrawn="1"/>
        </p:nvSpPr>
        <p:spPr>
          <a:xfrm>
            <a:off x="236923" y="6467951"/>
            <a:ext cx="195530" cy="189631"/>
          </a:xfrm>
          <a:prstGeom prst="rect">
            <a:avLst/>
          </a:prstGeom>
          <a:ln w="12700">
            <a:miter lim="400000"/>
          </a:ln>
        </p:spPr>
        <p:txBody>
          <a:bodyPr wrap="none" lIns="25382" tIns="25382" rIns="25382" bIns="25382"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32F3F"/>
                </a:solidFill>
                <a:effectLst/>
                <a:uFillTx/>
                <a:latin typeface="Amazon Ember"/>
                <a:ea typeface="Amazon Ember"/>
                <a:cs typeface="Amazon Ember"/>
                <a:sym typeface="Amazon Embe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291896"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99" b="0" i="0" u="none" strike="noStrike" kern="0" cap="none" spc="0" normalizeH="0" baseline="0" noProof="0" smtClean="0">
                <a:ln>
                  <a:noFill/>
                </a:ln>
                <a:solidFill>
                  <a:schemeClr val="bg1"/>
                </a:solidFill>
                <a:effectLst/>
                <a:uLnTx/>
                <a:uFillTx/>
                <a:latin typeface="Amazon Ember"/>
                <a:ea typeface="Amazon Ember"/>
                <a:cs typeface="Amazon Ember"/>
                <a:sym typeface="Amazon Ember"/>
              </a:rPr>
              <a:pPr marL="0" marR="0" lvl="0" indent="0" algn="ctr" defTabSz="291896" rtl="0" eaLnBrk="1" fontAlgn="auto" latinLnBrk="0" hangingPunct="0">
                <a:lnSpc>
                  <a:spcPct val="100000"/>
                </a:lnSpc>
                <a:spcBef>
                  <a:spcPts val="0"/>
                </a:spcBef>
                <a:spcAft>
                  <a:spcPts val="0"/>
                </a:spcAft>
                <a:buClrTx/>
                <a:buSzTx/>
                <a:buFontTx/>
                <a:buNone/>
                <a:tabLst/>
                <a:defRPr/>
              </a:pPr>
              <a:t>‹#›</a:t>
            </a:fld>
            <a:endParaRPr kumimoji="0" lang="en-US" sz="899" b="0" i="0" u="none" strike="noStrike" kern="0" cap="none" spc="0" normalizeH="0" baseline="0" noProof="0" dirty="0">
              <a:ln>
                <a:noFill/>
              </a:ln>
              <a:solidFill>
                <a:schemeClr val="bg1"/>
              </a:solidFill>
              <a:effectLst/>
              <a:uLnTx/>
              <a:uFillTx/>
              <a:latin typeface="Amazon Ember"/>
              <a:ea typeface="Amazon Ember"/>
              <a:cs typeface="Amazon Ember"/>
              <a:sym typeface="Amazon Ember"/>
            </a:endParaRPr>
          </a:p>
        </p:txBody>
      </p:sp>
      <p:sp>
        <p:nvSpPr>
          <p:cNvPr id="17" name="Title">
            <a:extLst>
              <a:ext uri="{FF2B5EF4-FFF2-40B4-BE49-F238E27FC236}">
                <a16:creationId xmlns:a16="http://schemas.microsoft.com/office/drawing/2014/main" id="{7A702255-3696-8F45-975E-E85D51B2C3A2}"/>
              </a:ext>
            </a:extLst>
          </p:cNvPr>
          <p:cNvSpPr txBox="1">
            <a:spLocks noGrp="1"/>
          </p:cNvSpPr>
          <p:nvPr>
            <p:ph type="body" sz="quarter" idx="28"/>
          </p:nvPr>
        </p:nvSpPr>
        <p:spPr>
          <a:xfrm>
            <a:off x="3053193" y="4690353"/>
            <a:ext cx="3826417" cy="430887"/>
          </a:xfrm>
          <a:prstGeom prst="rect">
            <a:avLst/>
          </a:prstGeom>
        </p:spPr>
        <p:txBody>
          <a:bodyPr>
            <a:spAutoFit/>
          </a:bodyPr>
          <a:lstStyle>
            <a:lvl1pPr marL="0" indent="0" defTabSz="1218803">
              <a:lnSpc>
                <a:spcPct val="100000"/>
              </a:lnSpc>
              <a:buFontTx/>
              <a:buNone/>
              <a:defRPr sz="2200" b="1" i="0" baseline="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dirty="0"/>
              <a:t>Title</a:t>
            </a:r>
          </a:p>
        </p:txBody>
      </p:sp>
      <p:sp>
        <p:nvSpPr>
          <p:cNvPr id="20" name="Title">
            <a:extLst>
              <a:ext uri="{FF2B5EF4-FFF2-40B4-BE49-F238E27FC236}">
                <a16:creationId xmlns:a16="http://schemas.microsoft.com/office/drawing/2014/main" id="{FAFD1E8A-638A-9D43-B6DA-8A188EC48E14}"/>
              </a:ext>
            </a:extLst>
          </p:cNvPr>
          <p:cNvSpPr txBox="1">
            <a:spLocks noGrp="1"/>
          </p:cNvSpPr>
          <p:nvPr>
            <p:ph type="body" sz="quarter" idx="25"/>
          </p:nvPr>
        </p:nvSpPr>
        <p:spPr>
          <a:xfrm>
            <a:off x="2353048" y="2709154"/>
            <a:ext cx="3826417" cy="1322991"/>
          </a:xfrm>
          <a:prstGeom prst="rect">
            <a:avLst/>
          </a:prstGeom>
        </p:spPr>
        <p:txBody>
          <a:bodyPr>
            <a:spAutoFit/>
          </a:bodyPr>
          <a:lstStyle>
            <a:lvl1pPr marL="0" indent="0" defTabSz="1218803">
              <a:lnSpc>
                <a:spcPct val="100000"/>
              </a:lnSpc>
              <a:buFontTx/>
              <a:buNone/>
              <a:defRPr sz="7997" b="1" i="0" baseline="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dirty="0"/>
              <a:t>Title</a:t>
            </a:r>
          </a:p>
        </p:txBody>
      </p:sp>
      <p:sp>
        <p:nvSpPr>
          <p:cNvPr id="21" name="Title">
            <a:extLst>
              <a:ext uri="{FF2B5EF4-FFF2-40B4-BE49-F238E27FC236}">
                <a16:creationId xmlns:a16="http://schemas.microsoft.com/office/drawing/2014/main" id="{80797626-B531-3D47-8328-3DAD4B256A20}"/>
              </a:ext>
            </a:extLst>
          </p:cNvPr>
          <p:cNvSpPr txBox="1">
            <a:spLocks noGrp="1"/>
          </p:cNvSpPr>
          <p:nvPr>
            <p:ph type="body" sz="quarter" idx="29" hasCustomPrompt="1"/>
          </p:nvPr>
        </p:nvSpPr>
        <p:spPr>
          <a:xfrm>
            <a:off x="3053193" y="3897877"/>
            <a:ext cx="5094775" cy="669286"/>
          </a:xfrm>
          <a:prstGeom prst="rect">
            <a:avLst/>
          </a:prstGeom>
        </p:spPr>
        <p:txBody>
          <a:bodyPr wrap="square">
            <a:spAutoFit/>
          </a:bodyPr>
          <a:lstStyle>
            <a:lvl1pPr marL="0" indent="0" defTabSz="1218803">
              <a:lnSpc>
                <a:spcPct val="100000"/>
              </a:lnSpc>
              <a:buFontTx/>
              <a:buNone/>
              <a:defRPr sz="3749" b="1" i="0" baseline="0">
                <a:solidFill>
                  <a:schemeClr val="bg1">
                    <a:alpha val="49730"/>
                  </a:schemeClr>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stStyle>
          <a:p>
            <a:r>
              <a:rPr lang="en-US" dirty="0"/>
              <a:t>goes here</a:t>
            </a:r>
            <a:endParaRPr dirty="0"/>
          </a:p>
        </p:txBody>
      </p:sp>
      <p:sp>
        <p:nvSpPr>
          <p:cNvPr id="22" name="Text Placeholder 3">
            <a:extLst>
              <a:ext uri="{FF2B5EF4-FFF2-40B4-BE49-F238E27FC236}">
                <a16:creationId xmlns:a16="http://schemas.microsoft.com/office/drawing/2014/main" id="{9FF15BA0-5097-0B44-B992-FA9FE5E10828}"/>
              </a:ext>
            </a:extLst>
          </p:cNvPr>
          <p:cNvSpPr>
            <a:spLocks noGrp="1"/>
          </p:cNvSpPr>
          <p:nvPr>
            <p:ph type="body" sz="quarter" idx="24" hasCustomPrompt="1"/>
          </p:nvPr>
        </p:nvSpPr>
        <p:spPr>
          <a:xfrm>
            <a:off x="715529" y="2826077"/>
            <a:ext cx="1529838" cy="584994"/>
          </a:xfrm>
          <a:prstGeom prst="rect">
            <a:avLst/>
          </a:prstGeom>
        </p:spPr>
        <p:txBody>
          <a:bodyPr/>
          <a:lstStyle>
            <a:lvl1pPr marL="0" indent="0">
              <a:lnSpc>
                <a:spcPct val="110000"/>
              </a:lnSpc>
              <a:buFontTx/>
              <a:buNone/>
              <a:defRPr sz="3749" b="1" i="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228532"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457063"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685595"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914126" indent="0">
              <a:buFontTx/>
              <a:buNone/>
              <a:defRPr sz="800" b="0" i="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stStyle>
          <a:p>
            <a:pPr lvl="0"/>
            <a:r>
              <a:rPr lang="en-US" dirty="0"/>
              <a:t>XX</a:t>
            </a:r>
          </a:p>
        </p:txBody>
      </p:sp>
      <p:grpSp>
        <p:nvGrpSpPr>
          <p:cNvPr id="2" name="Group 1">
            <a:extLst>
              <a:ext uri="{FF2B5EF4-FFF2-40B4-BE49-F238E27FC236}">
                <a16:creationId xmlns:a16="http://schemas.microsoft.com/office/drawing/2014/main" id="{1C5921D1-0BF7-0641-A54C-B26F1C203AF6}"/>
              </a:ext>
            </a:extLst>
          </p:cNvPr>
          <p:cNvGrpSpPr/>
          <p:nvPr userDrawn="1"/>
        </p:nvGrpSpPr>
        <p:grpSpPr>
          <a:xfrm>
            <a:off x="1864401" y="3031848"/>
            <a:ext cx="152380" cy="3826152"/>
            <a:chOff x="3729288" y="6063696"/>
            <a:chExt cx="304800" cy="7652304"/>
          </a:xfrm>
        </p:grpSpPr>
        <p:cxnSp>
          <p:nvCxnSpPr>
            <p:cNvPr id="12" name="Straight Connector 11">
              <a:extLst>
                <a:ext uri="{FF2B5EF4-FFF2-40B4-BE49-F238E27FC236}">
                  <a16:creationId xmlns:a16="http://schemas.microsoft.com/office/drawing/2014/main" id="{447D5ED5-0E90-AC4E-835E-CF0B1F1C629D}"/>
                </a:ext>
              </a:extLst>
            </p:cNvPr>
            <p:cNvCxnSpPr>
              <a:cxnSpLocks/>
            </p:cNvCxnSpPr>
            <p:nvPr userDrawn="1"/>
          </p:nvCxnSpPr>
          <p:spPr>
            <a:xfrm>
              <a:off x="3881688" y="6216096"/>
              <a:ext cx="0" cy="7499904"/>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E11AF1F-F1E1-474D-B762-8FD5FB8A96A7}"/>
                </a:ext>
              </a:extLst>
            </p:cNvPr>
            <p:cNvSpPr/>
            <p:nvPr userDrawn="1"/>
          </p:nvSpPr>
          <p:spPr>
            <a:xfrm rot="5400000">
              <a:off x="3729288" y="6063696"/>
              <a:ext cx="304800" cy="304800"/>
            </a:xfrm>
            <a:prstGeom prst="ellipse">
              <a:avLst/>
            </a:prstGeom>
            <a:solidFill>
              <a:srgbClr val="FFDE92"/>
            </a:solidFill>
            <a:ln>
              <a:noFill/>
            </a:ln>
            <a:effectLst>
              <a:outerShdw blurRad="660400" dist="355600" dir="3000000" sx="99000" sy="99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3" hangingPunct="0">
                <a:defRPr/>
              </a:pPr>
              <a:endParaRPr lang="en-US" sz="1200" kern="0" dirty="0">
                <a:solidFill>
                  <a:prstClr val="white"/>
                </a:solidFill>
                <a:latin typeface="Calibri" panose="020F0502020204030204"/>
                <a:sym typeface="Helvetica Neue"/>
              </a:endParaRPr>
            </a:p>
          </p:txBody>
        </p:sp>
        <p:grpSp>
          <p:nvGrpSpPr>
            <p:cNvPr id="16" name="Group 15">
              <a:extLst>
                <a:ext uri="{FF2B5EF4-FFF2-40B4-BE49-F238E27FC236}">
                  <a16:creationId xmlns:a16="http://schemas.microsoft.com/office/drawing/2014/main" id="{53CA759E-56F0-FD4A-9F51-F825BB253652}"/>
                </a:ext>
              </a:extLst>
            </p:cNvPr>
            <p:cNvGrpSpPr/>
            <p:nvPr userDrawn="1"/>
          </p:nvGrpSpPr>
          <p:grpSpPr>
            <a:xfrm rot="5400000">
              <a:off x="2279199" y="9814223"/>
              <a:ext cx="3204978" cy="304800"/>
              <a:chOff x="4198708" y="2032307"/>
              <a:chExt cx="3204978" cy="304800"/>
            </a:xfrm>
            <a:solidFill>
              <a:srgbClr val="FFDE92"/>
            </a:solidFill>
            <a:effectLst>
              <a:outerShdw blurRad="671413" dist="366117" dir="3000000" sx="99000" sy="99000" algn="t" rotWithShape="0">
                <a:prstClr val="black">
                  <a:alpha val="26000"/>
                </a:prstClr>
              </a:outerShdw>
            </a:effectLst>
          </p:grpSpPr>
          <p:sp>
            <p:nvSpPr>
              <p:cNvPr id="18" name="Rounded Rectangle 17">
                <a:extLst>
                  <a:ext uri="{FF2B5EF4-FFF2-40B4-BE49-F238E27FC236}">
                    <a16:creationId xmlns:a16="http://schemas.microsoft.com/office/drawing/2014/main" id="{01FEBDB0-56C8-274B-85A9-7B3BCB0CA3FE}"/>
                  </a:ext>
                </a:extLst>
              </p:cNvPr>
              <p:cNvSpPr/>
              <p:nvPr userDrawn="1"/>
            </p:nvSpPr>
            <p:spPr>
              <a:xfrm>
                <a:off x="4351935" y="2032307"/>
                <a:ext cx="2816942" cy="304800"/>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3" hangingPunct="0">
                  <a:defRPr/>
                </a:pPr>
                <a:endParaRPr lang="en-US" sz="1200" kern="0" dirty="0">
                  <a:solidFill>
                    <a:prstClr val="white"/>
                  </a:solidFill>
                  <a:latin typeface="Calibri" panose="020F0502020204030204"/>
                  <a:sym typeface="Helvetica Neue"/>
                </a:endParaRPr>
              </a:p>
            </p:txBody>
          </p:sp>
          <p:sp>
            <p:nvSpPr>
              <p:cNvPr id="19" name="Delay 18">
                <a:extLst>
                  <a:ext uri="{FF2B5EF4-FFF2-40B4-BE49-F238E27FC236}">
                    <a16:creationId xmlns:a16="http://schemas.microsoft.com/office/drawing/2014/main" id="{1B787143-5D73-2C41-820A-DC8D1563D87E}"/>
                  </a:ext>
                </a:extLst>
              </p:cNvPr>
              <p:cNvSpPr/>
              <p:nvPr userDrawn="1"/>
            </p:nvSpPr>
            <p:spPr>
              <a:xfrm>
                <a:off x="7098893" y="2032307"/>
                <a:ext cx="304793" cy="304793"/>
              </a:xfrm>
              <a:prstGeom prst="flowChartDelay">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3" hangingPunct="0">
                  <a:defRPr/>
                </a:pPr>
                <a:endParaRPr lang="en-US" sz="1200" kern="0">
                  <a:solidFill>
                    <a:prstClr val="white"/>
                  </a:solidFill>
                  <a:latin typeface="Calibri" panose="020F0502020204030204"/>
                  <a:sym typeface="Helvetica Neue"/>
                </a:endParaRPr>
              </a:p>
            </p:txBody>
          </p:sp>
          <p:sp>
            <p:nvSpPr>
              <p:cNvPr id="23" name="Delay 22">
                <a:extLst>
                  <a:ext uri="{FF2B5EF4-FFF2-40B4-BE49-F238E27FC236}">
                    <a16:creationId xmlns:a16="http://schemas.microsoft.com/office/drawing/2014/main" id="{B27A7AA5-E921-5C43-BDD5-DD59406B9C17}"/>
                  </a:ext>
                </a:extLst>
              </p:cNvPr>
              <p:cNvSpPr/>
              <p:nvPr userDrawn="1"/>
            </p:nvSpPr>
            <p:spPr>
              <a:xfrm rot="10800000">
                <a:off x="4198708" y="2032307"/>
                <a:ext cx="304793" cy="304793"/>
              </a:xfrm>
              <a:prstGeom prst="flowChartDelay">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3" hangingPunct="0">
                  <a:defRPr/>
                </a:pPr>
                <a:endParaRPr lang="en-US" sz="1200" kern="0">
                  <a:solidFill>
                    <a:prstClr val="white"/>
                  </a:solidFill>
                  <a:latin typeface="Calibri" panose="020F0502020204030204"/>
                  <a:sym typeface="Helvetica Neue"/>
                </a:endParaRPr>
              </a:p>
            </p:txBody>
          </p:sp>
        </p:grpSp>
      </p:grpSp>
    </p:spTree>
    <p:extLst>
      <p:ext uri="{BB962C8B-B14F-4D97-AF65-F5344CB8AC3E}">
        <p14:creationId xmlns:p14="http://schemas.microsoft.com/office/powerpoint/2010/main" val="151031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5CF3A-19AE-9F49-B0A4-3ACC86D395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29"/>
          <p:cNvSpPr txBox="1">
            <a:spLocks/>
          </p:cNvSpPr>
          <p:nvPr userDrawn="1"/>
        </p:nvSpPr>
        <p:spPr>
          <a:xfrm>
            <a:off x="11023600" y="6558990"/>
            <a:ext cx="809813" cy="299011"/>
          </a:xfrm>
          <a:prstGeom prst="rect">
            <a:avLst/>
          </a:prstGeom>
        </p:spPr>
        <p:txBody>
          <a:bodyPr vert="horz" lIns="0" tIns="49871" rIns="0" bIns="49871" rtlCol="0" anchor="t" anchorCtr="0"/>
          <a:lstStyle>
            <a:defPPr>
              <a:defRPr lang="en-US"/>
            </a:defPPr>
            <a:lvl1pPr marR="0" lvl="0" indent="0" algn="r" fontAlgn="auto">
              <a:lnSpc>
                <a:spcPct val="100000"/>
              </a:lnSpc>
              <a:spcBef>
                <a:spcPts val="0"/>
              </a:spcBef>
              <a:spcAft>
                <a:spcPts val="0"/>
              </a:spcAft>
              <a:buClrTx/>
              <a:buSzTx/>
              <a:buFontTx/>
              <a:buNone/>
              <a:tabLst/>
              <a:defRPr kumimoji="0" sz="1200" b="1" i="0" u="none" strike="noStrike" cap="all" spc="0" normalizeH="0" baseline="0">
                <a:ln>
                  <a:noFill/>
                </a:ln>
                <a:gradFill>
                  <a:gsLst>
                    <a:gs pos="59836">
                      <a:schemeClr val="tx1">
                        <a:lumMod val="75000"/>
                      </a:schemeClr>
                    </a:gs>
                    <a:gs pos="46000">
                      <a:schemeClr val="tx1">
                        <a:lumMod val="75000"/>
                      </a:schemeClr>
                    </a:gs>
                  </a:gsLst>
                  <a:lin ang="5400000" scaled="1"/>
                </a:gradFill>
                <a:effectLst/>
                <a:uLnTx/>
                <a:uFillTx/>
                <a:latin typeface="Segoe UI" panose="020B0502040204020203" pitchFamily="34" charset="0"/>
                <a:cs typeface="Segoe UI" panose="020B0502040204020203" pitchFamily="34" charset="0"/>
              </a:defRPr>
            </a:lvl1pPr>
            <a:lvl2pPr marL="731441" algn="l" defTabSz="731441" rtl="0" eaLnBrk="1" latinLnBrk="0" hangingPunct="1">
              <a:defRPr sz="2900" kern="1200">
                <a:solidFill>
                  <a:schemeClr val="tx1"/>
                </a:solidFill>
                <a:latin typeface="+mn-lt"/>
                <a:ea typeface="+mn-ea"/>
                <a:cs typeface="+mn-cs"/>
              </a:defRPr>
            </a:lvl2pPr>
            <a:lvl3pPr marL="1462881" algn="l" defTabSz="731441" rtl="0" eaLnBrk="1" latinLnBrk="0" hangingPunct="1">
              <a:defRPr sz="2900" kern="1200">
                <a:solidFill>
                  <a:schemeClr val="tx1"/>
                </a:solidFill>
                <a:latin typeface="+mn-lt"/>
                <a:ea typeface="+mn-ea"/>
                <a:cs typeface="+mn-cs"/>
              </a:defRPr>
            </a:lvl3pPr>
            <a:lvl4pPr marL="2194322" algn="l" defTabSz="731441" rtl="0" eaLnBrk="1" latinLnBrk="0" hangingPunct="1">
              <a:defRPr sz="2900" kern="1200">
                <a:solidFill>
                  <a:schemeClr val="tx1"/>
                </a:solidFill>
                <a:latin typeface="+mn-lt"/>
                <a:ea typeface="+mn-ea"/>
                <a:cs typeface="+mn-cs"/>
              </a:defRPr>
            </a:lvl4pPr>
            <a:lvl5pPr marL="2925761" algn="l" defTabSz="731441" rtl="0" eaLnBrk="1" latinLnBrk="0" hangingPunct="1">
              <a:defRPr sz="2900" kern="1200">
                <a:solidFill>
                  <a:schemeClr val="tx1"/>
                </a:solidFill>
                <a:latin typeface="+mn-lt"/>
                <a:ea typeface="+mn-ea"/>
                <a:cs typeface="+mn-cs"/>
              </a:defRPr>
            </a:lvl5pPr>
            <a:lvl6pPr marL="3657202" algn="l" defTabSz="731441" rtl="0" eaLnBrk="1" latinLnBrk="0" hangingPunct="1">
              <a:defRPr sz="2900" kern="1200">
                <a:solidFill>
                  <a:schemeClr val="tx1"/>
                </a:solidFill>
                <a:latin typeface="+mn-lt"/>
                <a:ea typeface="+mn-ea"/>
                <a:cs typeface="+mn-cs"/>
              </a:defRPr>
            </a:lvl6pPr>
            <a:lvl7pPr marL="4388642" algn="l" defTabSz="731441" rtl="0" eaLnBrk="1" latinLnBrk="0" hangingPunct="1">
              <a:defRPr sz="2900" kern="1200">
                <a:solidFill>
                  <a:schemeClr val="tx1"/>
                </a:solidFill>
                <a:latin typeface="+mn-lt"/>
                <a:ea typeface="+mn-ea"/>
                <a:cs typeface="+mn-cs"/>
              </a:defRPr>
            </a:lvl7pPr>
            <a:lvl8pPr marL="5120083" algn="l" defTabSz="731441" rtl="0" eaLnBrk="1" latinLnBrk="0" hangingPunct="1">
              <a:defRPr sz="2900" kern="1200">
                <a:solidFill>
                  <a:schemeClr val="tx1"/>
                </a:solidFill>
                <a:latin typeface="+mn-lt"/>
                <a:ea typeface="+mn-ea"/>
                <a:cs typeface="+mn-cs"/>
              </a:defRPr>
            </a:lvl8pPr>
            <a:lvl9pPr marL="5851522" algn="l" defTabSz="731441" rtl="0" eaLnBrk="1" latinLnBrk="0" hangingPunct="1">
              <a:defRPr sz="2900" kern="1200">
                <a:solidFill>
                  <a:schemeClr val="tx1"/>
                </a:solidFill>
                <a:latin typeface="+mn-lt"/>
                <a:ea typeface="+mn-ea"/>
                <a:cs typeface="+mn-cs"/>
              </a:defRPr>
            </a:lvl9pPr>
          </a:lstStyle>
          <a:p>
            <a:pPr lvl="0"/>
            <a:fld id="{4CBCE68E-177C-4375-BADE-A3A412806AB2}" type="slidenum">
              <a:rPr lang="en-US" sz="818" noProof="0" smtClean="0">
                <a:gradFill>
                  <a:gsLst>
                    <a:gs pos="59836">
                      <a:schemeClr val="tx1"/>
                    </a:gs>
                    <a:gs pos="46000">
                      <a:schemeClr val="tx1"/>
                    </a:gs>
                  </a:gsLst>
                  <a:lin ang="5400000" scaled="1"/>
                </a:gradFill>
              </a:rPr>
              <a:pPr lvl="0"/>
              <a:t>‹#›</a:t>
            </a:fld>
            <a:endParaRPr lang="en-US" sz="818" noProof="0" dirty="0">
              <a:gradFill>
                <a:gsLst>
                  <a:gs pos="59836">
                    <a:schemeClr val="tx1"/>
                  </a:gs>
                  <a:gs pos="46000">
                    <a:schemeClr val="tx1"/>
                  </a:gs>
                </a:gsLst>
                <a:lin ang="5400000" scaled="1"/>
              </a:gradFill>
            </a:endParaRPr>
          </a:p>
        </p:txBody>
      </p:sp>
      <p:sp>
        <p:nvSpPr>
          <p:cNvPr id="8" name="Text Placeholder 2"/>
          <p:cNvSpPr>
            <a:spLocks noGrp="1"/>
          </p:cNvSpPr>
          <p:nvPr>
            <p:ph type="body" sz="quarter" idx="14" hasCustomPrompt="1"/>
          </p:nvPr>
        </p:nvSpPr>
        <p:spPr>
          <a:xfrm>
            <a:off x="889894" y="3448243"/>
            <a:ext cx="7614379" cy="238634"/>
          </a:xfrm>
        </p:spPr>
        <p:txBody>
          <a:bodyPr wrap="none" lIns="0" tIns="0" rIns="0" bIns="0">
            <a:noAutofit/>
          </a:bodyPr>
          <a:lstStyle>
            <a:lvl1pPr marL="0" indent="0" algn="l" defTabSz="498696" rtl="0" eaLnBrk="1" latinLnBrk="0" hangingPunct="1">
              <a:lnSpc>
                <a:spcPct val="90000"/>
              </a:lnSpc>
              <a:spcBef>
                <a:spcPts val="1636"/>
              </a:spcBef>
              <a:spcAft>
                <a:spcPts val="0"/>
              </a:spcAft>
              <a:buNone/>
              <a:defRPr lang="en-US" sz="1364" b="1" kern="1200" cap="all" spc="341" baseline="0" dirty="0" smtClean="0">
                <a:gradFill>
                  <a:gsLst>
                    <a:gs pos="14159">
                      <a:schemeClr val="tx1"/>
                    </a:gs>
                    <a:gs pos="32000">
                      <a:schemeClr val="tx1"/>
                    </a:gs>
                  </a:gsLst>
                  <a:lin ang="5400000" scaled="1"/>
                </a:gradFill>
                <a:latin typeface="Amazon Ember" panose="02000000000000000000" pitchFamily="2" charset="0"/>
                <a:ea typeface="Amazon Ember" panose="02000000000000000000" pitchFamily="2" charset="0"/>
                <a:cs typeface="Segoe UI" panose="020B0502040204020203" pitchFamily="34" charset="0"/>
              </a:defRPr>
            </a:lvl1pPr>
            <a:lvl2pPr marL="0" indent="0" algn="l" defTabSz="498696"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96"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96"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96"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a:t>PREHEADER</a:t>
            </a:r>
            <a:endParaRPr lang="en-US" dirty="0"/>
          </a:p>
        </p:txBody>
      </p:sp>
      <p:sp>
        <p:nvSpPr>
          <p:cNvPr id="10" name="Text Placeholder 2"/>
          <p:cNvSpPr>
            <a:spLocks noGrp="1"/>
          </p:cNvSpPr>
          <p:nvPr>
            <p:ph type="body" sz="quarter" idx="13" hasCustomPrompt="1"/>
          </p:nvPr>
        </p:nvSpPr>
        <p:spPr>
          <a:xfrm>
            <a:off x="849275" y="3686877"/>
            <a:ext cx="7654998" cy="711705"/>
          </a:xfrm>
        </p:spPr>
        <p:txBody>
          <a:bodyPr wrap="none" lIns="0" tIns="0" rIns="0" bIns="0" anchor="b" anchorCtr="0">
            <a:noAutofit/>
          </a:bodyPr>
          <a:lstStyle>
            <a:lvl1pPr marL="0" indent="0" algn="l" defTabSz="498696" rtl="0" eaLnBrk="1" latinLnBrk="0" hangingPunct="1">
              <a:lnSpc>
                <a:spcPct val="90000"/>
              </a:lnSpc>
              <a:spcBef>
                <a:spcPts val="0"/>
              </a:spcBef>
              <a:spcAft>
                <a:spcPts val="0"/>
              </a:spcAft>
              <a:buFont typeface="Arial"/>
              <a:buNone/>
              <a:defRPr lang="en-US" sz="4500" b="0" kern="1200" cap="all" spc="477" baseline="0" dirty="0">
                <a:gradFill>
                  <a:gsLst>
                    <a:gs pos="14159">
                      <a:schemeClr val="tx1"/>
                    </a:gs>
                    <a:gs pos="32000">
                      <a:schemeClr val="tx1"/>
                    </a:gs>
                  </a:gsLst>
                  <a:lin ang="5400000" scaled="1"/>
                </a:gradFill>
                <a:latin typeface="+mj-lt"/>
                <a:ea typeface="+mn-ea"/>
                <a:cs typeface="Segoe UI" panose="020B0502040204020203" pitchFamily="34" charset="0"/>
              </a:defRPr>
            </a:lvl1pPr>
            <a:lvl2pPr marL="0" indent="0" algn="l" defTabSz="498696"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96"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96"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96"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a:t>SECTION TITLE</a:t>
            </a:r>
            <a:endParaRPr lang="en-US" dirty="0"/>
          </a:p>
        </p:txBody>
      </p:sp>
    </p:spTree>
    <p:extLst>
      <p:ext uri="{BB962C8B-B14F-4D97-AF65-F5344CB8AC3E}">
        <p14:creationId xmlns:p14="http://schemas.microsoft.com/office/powerpoint/2010/main" val="4454636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40CB-E46E-4937-9E23-4AED23D1EB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504C76-EF91-43C7-B5F6-18F4A8D1A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B20B0D-DAC2-405D-A8DE-6D706029E2B1}"/>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5" name="Footer Placeholder 4">
            <a:extLst>
              <a:ext uri="{FF2B5EF4-FFF2-40B4-BE49-F238E27FC236}">
                <a16:creationId xmlns:a16="http://schemas.microsoft.com/office/drawing/2014/main" id="{582D48CA-4A34-47A4-91AA-7EDF84FE3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74B14-BA2D-4585-9D77-50BB23306985}"/>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333240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A207-FFCA-4324-AEA8-E40319276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2A439-4327-4B96-9793-2A026AC9F8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E02E1C-00C7-4B3C-AD03-E3467AF216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7E9B0-2F88-4537-A7CF-223D495ECAC0}"/>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6" name="Footer Placeholder 5">
            <a:extLst>
              <a:ext uri="{FF2B5EF4-FFF2-40B4-BE49-F238E27FC236}">
                <a16:creationId xmlns:a16="http://schemas.microsoft.com/office/drawing/2014/main" id="{D5753050-C0F3-4B14-A68A-36A074833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39BB59-E331-4950-9223-9810319D2B9D}"/>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415738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0475-4682-4CEF-AB59-8D50BC8353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3CF98C-C2CE-477B-B793-7B49B8B60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47AF70-06BC-4EC6-9E94-22A797A72A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22D95C-35BC-4C01-9E20-F4A33E781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F21FE8-EDEA-4842-B07D-2B5B408F66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B2A087-8050-47A2-9CE8-1438EF7B6CF1}"/>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8" name="Footer Placeholder 7">
            <a:extLst>
              <a:ext uri="{FF2B5EF4-FFF2-40B4-BE49-F238E27FC236}">
                <a16:creationId xmlns:a16="http://schemas.microsoft.com/office/drawing/2014/main" id="{C5F908C0-48FE-4481-89DD-3AA4630E2A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1FB1F0-BEEE-4E33-B19B-D39A2A22DEE7}"/>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4428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8190-E0D7-4694-B92B-53A29DCDE7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1FC00C-5930-4362-8597-0DDA66ACE6A4}"/>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4" name="Footer Placeholder 3">
            <a:extLst>
              <a:ext uri="{FF2B5EF4-FFF2-40B4-BE49-F238E27FC236}">
                <a16:creationId xmlns:a16="http://schemas.microsoft.com/office/drawing/2014/main" id="{CDF6C8A6-0469-4858-B364-F03ED3144D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CC061D-9505-4121-9979-7EB4CFCE5F1C}"/>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329674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534CB-7181-4CC1-BD6C-F55A1D477077}"/>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3" name="Footer Placeholder 2">
            <a:extLst>
              <a:ext uri="{FF2B5EF4-FFF2-40B4-BE49-F238E27FC236}">
                <a16:creationId xmlns:a16="http://schemas.microsoft.com/office/drawing/2014/main" id="{BD79FDEB-27C7-472C-9B4A-C2D8297085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E5D4DC-CFC2-4370-AFA2-95A95717C81F}"/>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82676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104B-1BF0-48DA-BBC8-77879D96A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5031D6-AD0E-478A-9CA9-0675A7D81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2689C-D193-47B5-8741-0ECE37885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DF641B-D692-4A07-A290-26A4ED6CCF7B}"/>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6" name="Footer Placeholder 5">
            <a:extLst>
              <a:ext uri="{FF2B5EF4-FFF2-40B4-BE49-F238E27FC236}">
                <a16:creationId xmlns:a16="http://schemas.microsoft.com/office/drawing/2014/main" id="{D963F612-DF26-455D-AAA4-9B1F12085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046F4-01C3-442D-AF03-EC88B0BF1B68}"/>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54871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5023-DC6A-447A-A9E5-0B47D1CB5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4590D-7FC2-4723-AD3B-D7A8E7082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15ED92-59BF-4728-B86E-B4C507DEE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0CD8D7-24D4-423A-8B13-CA18C056B5E2}"/>
              </a:ext>
            </a:extLst>
          </p:cNvPr>
          <p:cNvSpPr>
            <a:spLocks noGrp="1"/>
          </p:cNvSpPr>
          <p:nvPr>
            <p:ph type="dt" sz="half" idx="10"/>
          </p:nvPr>
        </p:nvSpPr>
        <p:spPr/>
        <p:txBody>
          <a:bodyPr/>
          <a:lstStyle/>
          <a:p>
            <a:fld id="{9E853384-D4A4-42BA-95BB-2352E525813A}" type="datetimeFigureOut">
              <a:rPr lang="en-US" smtClean="0"/>
              <a:t>11/11/2022</a:t>
            </a:fld>
            <a:endParaRPr lang="en-US"/>
          </a:p>
        </p:txBody>
      </p:sp>
      <p:sp>
        <p:nvSpPr>
          <p:cNvPr id="6" name="Footer Placeholder 5">
            <a:extLst>
              <a:ext uri="{FF2B5EF4-FFF2-40B4-BE49-F238E27FC236}">
                <a16:creationId xmlns:a16="http://schemas.microsoft.com/office/drawing/2014/main" id="{09930A98-87ED-40F8-ADD4-EB8BBC83B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B1675-9ACA-4E29-9E9E-7EBC4B702781}"/>
              </a:ext>
            </a:extLst>
          </p:cNvPr>
          <p:cNvSpPr>
            <a:spLocks noGrp="1"/>
          </p:cNvSpPr>
          <p:nvPr>
            <p:ph type="sldNum" sz="quarter" idx="12"/>
          </p:nvPr>
        </p:nvSpPr>
        <p:spPr/>
        <p:txBody>
          <a:bodyPr/>
          <a:lstStyle/>
          <a:p>
            <a:fld id="{07D3D5F8-3B13-4654-952D-01C898928D19}" type="slidenum">
              <a:rPr lang="en-US" smtClean="0"/>
              <a:t>‹#›</a:t>
            </a:fld>
            <a:endParaRPr lang="en-US"/>
          </a:p>
        </p:txBody>
      </p:sp>
    </p:spTree>
    <p:extLst>
      <p:ext uri="{BB962C8B-B14F-4D97-AF65-F5344CB8AC3E}">
        <p14:creationId xmlns:p14="http://schemas.microsoft.com/office/powerpoint/2010/main" val="313080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FE53E-D734-4040-9C5F-D45952791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DA719A-717E-4775-A975-56A083F63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2317D-05A3-49F8-8980-2087B7EAC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53384-D4A4-42BA-95BB-2352E525813A}" type="datetimeFigureOut">
              <a:rPr lang="en-US" smtClean="0"/>
              <a:t>11/11/2022</a:t>
            </a:fld>
            <a:endParaRPr lang="en-US"/>
          </a:p>
        </p:txBody>
      </p:sp>
      <p:sp>
        <p:nvSpPr>
          <p:cNvPr id="5" name="Footer Placeholder 4">
            <a:extLst>
              <a:ext uri="{FF2B5EF4-FFF2-40B4-BE49-F238E27FC236}">
                <a16:creationId xmlns:a16="http://schemas.microsoft.com/office/drawing/2014/main" id="{FF2B2CF3-13EA-4B9D-BAB7-749E3B116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71C42F-72DC-416F-ABBE-6B927B07D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3D5F8-3B13-4654-952D-01C898928D19}" type="slidenum">
              <a:rPr lang="en-US" smtClean="0"/>
              <a:t>‹#›</a:t>
            </a:fld>
            <a:endParaRPr lang="en-US"/>
          </a:p>
        </p:txBody>
      </p:sp>
    </p:spTree>
    <p:extLst>
      <p:ext uri="{BB962C8B-B14F-4D97-AF65-F5344CB8AC3E}">
        <p14:creationId xmlns:p14="http://schemas.microsoft.com/office/powerpoint/2010/main" val="338566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95" r:id="rId15"/>
    <p:sldLayoutId id="2147483696" r:id="rId16"/>
    <p:sldLayoutId id="214748369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Amazon Confidential">
            <a:extLst>
              <a:ext uri="{FF2B5EF4-FFF2-40B4-BE49-F238E27FC236}">
                <a16:creationId xmlns:a16="http://schemas.microsoft.com/office/drawing/2014/main" id="{170FB6AA-9363-A542-81C7-781C043CE973}"/>
              </a:ext>
            </a:extLst>
          </p:cNvPr>
          <p:cNvSpPr txBox="1"/>
          <p:nvPr userDrawn="1"/>
        </p:nvSpPr>
        <p:spPr>
          <a:xfrm>
            <a:off x="10128789" y="6435895"/>
            <a:ext cx="1720742" cy="151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375" tIns="25375" rIns="25375" bIns="25375" anchor="ctr">
            <a:spAutoFit/>
          </a:bodyPr>
          <a:lstStyle>
            <a:lvl1pPr algn="r" defTabSz="457200">
              <a:defRPr sz="1300" cap="all" spc="299">
                <a:solidFill>
                  <a:srgbClr val="232F3F"/>
                </a:solidFill>
                <a:latin typeface="Amazon Ember"/>
                <a:ea typeface="Amazon Ember"/>
                <a:cs typeface="Amazon Ember"/>
                <a:sym typeface="Amazon Ember"/>
              </a:defRPr>
            </a:lvl1pPr>
          </a:lstStyle>
          <a:p>
            <a:r>
              <a:rPr sz="650" b="0" i="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Amazon Confidential</a:t>
            </a:r>
          </a:p>
        </p:txBody>
      </p:sp>
      <p:sp>
        <p:nvSpPr>
          <p:cNvPr id="28" name="Slide Number">
            <a:extLst>
              <a:ext uri="{FF2B5EF4-FFF2-40B4-BE49-F238E27FC236}">
                <a16:creationId xmlns:a16="http://schemas.microsoft.com/office/drawing/2014/main" id="{3FC8A493-D077-A147-A96E-F9C2EA994017}"/>
              </a:ext>
            </a:extLst>
          </p:cNvPr>
          <p:cNvSpPr txBox="1">
            <a:spLocks/>
          </p:cNvSpPr>
          <p:nvPr userDrawn="1"/>
        </p:nvSpPr>
        <p:spPr>
          <a:xfrm>
            <a:off x="236931" y="6467965"/>
            <a:ext cx="195516" cy="189617"/>
          </a:xfrm>
          <a:prstGeom prst="rect">
            <a:avLst/>
          </a:prstGeom>
          <a:ln w="12700">
            <a:miter lim="400000"/>
          </a:ln>
        </p:spPr>
        <p:txBody>
          <a:bodyPr wrap="none" lIns="25375" tIns="25375" rIns="25375" bIns="25375"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32F3F"/>
                </a:solidFill>
                <a:effectLst/>
                <a:uFillTx/>
                <a:latin typeface="Amazon Ember"/>
                <a:ea typeface="Amazon Ember"/>
                <a:cs typeface="Amazon Ember"/>
                <a:sym typeface="Amazon Embe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291823"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99" b="0" i="0" u="none" strike="noStrike" kern="0" cap="none" spc="0" normalizeH="0" baseline="0" noProof="0" smtClean="0">
                <a:ln>
                  <a:noFill/>
                </a:ln>
                <a:solidFill>
                  <a:schemeClr val="tx1"/>
                </a:solidFill>
                <a:effectLst/>
                <a:uLnTx/>
                <a:uFillTx/>
                <a:latin typeface="Amazon Ember"/>
                <a:ea typeface="Amazon Ember"/>
                <a:cs typeface="Amazon Ember"/>
                <a:sym typeface="Amazon Ember"/>
              </a:rPr>
              <a:pPr marL="0" marR="0" lvl="0" indent="0" algn="ctr" defTabSz="291823" rtl="0" eaLnBrk="1" fontAlgn="auto" latinLnBrk="0" hangingPunct="0">
                <a:lnSpc>
                  <a:spcPct val="100000"/>
                </a:lnSpc>
                <a:spcBef>
                  <a:spcPts val="0"/>
                </a:spcBef>
                <a:spcAft>
                  <a:spcPts val="0"/>
                </a:spcAft>
                <a:buClrTx/>
                <a:buSzTx/>
                <a:buFontTx/>
                <a:buNone/>
                <a:tabLst/>
                <a:defRPr/>
              </a:pPr>
              <a:t>‹#›</a:t>
            </a:fld>
            <a:endParaRPr kumimoji="0" lang="en-US" sz="899" b="0" i="0" u="none" strike="noStrike" kern="0" cap="none" spc="0" normalizeH="0" baseline="0" noProof="0" dirty="0">
              <a:ln>
                <a:noFill/>
              </a:ln>
              <a:solidFill>
                <a:schemeClr val="tx1"/>
              </a:solidFill>
              <a:effectLst/>
              <a:uLnTx/>
              <a:uFillTx/>
              <a:latin typeface="Amazon Ember"/>
              <a:ea typeface="Amazon Ember"/>
              <a:cs typeface="Amazon Ember"/>
              <a:sym typeface="Amazon Ember"/>
            </a:endParaRPr>
          </a:p>
        </p:txBody>
      </p:sp>
      <p:sp>
        <p:nvSpPr>
          <p:cNvPr id="5" name="Amazon Confidential">
            <a:extLst>
              <a:ext uri="{FF2B5EF4-FFF2-40B4-BE49-F238E27FC236}">
                <a16:creationId xmlns:a16="http://schemas.microsoft.com/office/drawing/2014/main" id="{3F9A09FD-1706-D545-8493-3E4B0AE5C1F8}"/>
              </a:ext>
            </a:extLst>
          </p:cNvPr>
          <p:cNvSpPr txBox="1"/>
          <p:nvPr userDrawn="1"/>
        </p:nvSpPr>
        <p:spPr>
          <a:xfrm>
            <a:off x="10128789" y="6442245"/>
            <a:ext cx="1720742" cy="151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75" tIns="25375" rIns="25375" bIns="25375" anchor="ctr">
            <a:spAutoFit/>
          </a:bodyPr>
          <a:lstStyle>
            <a:lvl1pPr algn="r" defTabSz="457200">
              <a:defRPr sz="1300" cap="all" spc="299">
                <a:solidFill>
                  <a:srgbClr val="232F3F"/>
                </a:solidFill>
                <a:latin typeface="Amazon Ember"/>
                <a:ea typeface="Amazon Ember"/>
                <a:cs typeface="Amazon Ember"/>
                <a:sym typeface="Amazon Ember"/>
              </a:defRPr>
            </a:lvl1pPr>
          </a:lstStyle>
          <a:p>
            <a:r>
              <a:rPr sz="650" dirty="0"/>
              <a:t>Amazon Confidential</a:t>
            </a:r>
          </a:p>
        </p:txBody>
      </p:sp>
      <p:sp>
        <p:nvSpPr>
          <p:cNvPr id="8" name="—">
            <a:extLst>
              <a:ext uri="{FF2B5EF4-FFF2-40B4-BE49-F238E27FC236}">
                <a16:creationId xmlns:a16="http://schemas.microsoft.com/office/drawing/2014/main" id="{BBDD623E-3E0B-844A-B195-91A9DE633DC1}"/>
              </a:ext>
            </a:extLst>
          </p:cNvPr>
          <p:cNvSpPr txBox="1">
            <a:spLocks/>
          </p:cNvSpPr>
          <p:nvPr userDrawn="1"/>
        </p:nvSpPr>
        <p:spPr>
          <a:xfrm>
            <a:off x="749512" y="201375"/>
            <a:ext cx="653810" cy="313804"/>
          </a:xfrm>
          <a:prstGeom prst="rect">
            <a:avLst/>
          </a:prstGeom>
        </p:spPr>
        <p:txBody>
          <a:bodyPr anchor="ctr">
            <a:spAutoFit/>
          </a:bodyPr>
          <a:lstStyle>
            <a:lvl1pPr marL="0" indent="0" algn="l" defTabSz="2437363" rtl="0" eaLnBrk="1" latinLnBrk="0" hangingPunct="1">
              <a:lnSpc>
                <a:spcPct val="90000"/>
              </a:lnSpc>
              <a:spcBef>
                <a:spcPts val="1000"/>
              </a:spcBef>
              <a:buFontTx/>
              <a:buNone/>
              <a:defRPr sz="3199" b="1" i="0" kern="120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Amazon Ember Display"/>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599" dirty="0">
                <a:solidFill>
                  <a:schemeClr val="tx2"/>
                </a:solidFill>
              </a:rPr>
              <a:t>—</a:t>
            </a:r>
          </a:p>
        </p:txBody>
      </p:sp>
    </p:spTree>
    <p:extLst>
      <p:ext uri="{BB962C8B-B14F-4D97-AF65-F5344CB8AC3E}">
        <p14:creationId xmlns:p14="http://schemas.microsoft.com/office/powerpoint/2010/main" val="2434525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3" r:id="rId8"/>
  </p:sldLayoutIdLst>
  <p:hf sldNum="0" hdr="0" dt="0"/>
  <p:txStyles>
    <p:titleStyle>
      <a:lvl1pPr algn="l" defTabSz="456766" rtl="0" eaLnBrk="1" latinLnBrk="0" hangingPunct="1">
        <a:lnSpc>
          <a:spcPct val="90000"/>
        </a:lnSpc>
        <a:spcBef>
          <a:spcPct val="0"/>
        </a:spcBef>
        <a:buNone/>
        <a:defRPr sz="9991" b="1" i="0" kern="120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p:titleStyle>
    <p:bodyStyle>
      <a:lvl1pPr marL="114192" indent="-114192" algn="l" defTabSz="456766"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1pPr>
      <a:lvl2pPr marL="342575" indent="-114192" algn="l" defTabSz="456766" rtl="0" eaLnBrk="1" latinLnBrk="0" hangingPunct="1">
        <a:lnSpc>
          <a:spcPct val="90000"/>
        </a:lnSpc>
        <a:spcBef>
          <a:spcPts val="250"/>
        </a:spcBef>
        <a:buFont typeface="Arial" panose="020B0604020202020204" pitchFamily="34" charset="0"/>
        <a:buChar char="•"/>
        <a:defRPr sz="1199" kern="1200">
          <a:solidFill>
            <a:schemeClr val="tx1"/>
          </a:solidFill>
          <a:latin typeface="+mn-lt"/>
          <a:ea typeface="+mn-ea"/>
          <a:cs typeface="+mn-cs"/>
        </a:defRPr>
      </a:lvl2pPr>
      <a:lvl3pPr marL="570958" indent="-114192" algn="l" defTabSz="456766" rtl="0" eaLnBrk="1" latinLnBrk="0" hangingPunct="1">
        <a:lnSpc>
          <a:spcPct val="90000"/>
        </a:lnSpc>
        <a:spcBef>
          <a:spcPts val="250"/>
        </a:spcBef>
        <a:buFont typeface="Arial" panose="020B0604020202020204" pitchFamily="34" charset="0"/>
        <a:buChar char="•"/>
        <a:defRPr sz="999" kern="1200">
          <a:solidFill>
            <a:schemeClr val="tx1"/>
          </a:solidFill>
          <a:latin typeface="+mn-lt"/>
          <a:ea typeface="+mn-ea"/>
          <a:cs typeface="+mn-cs"/>
        </a:defRPr>
      </a:lvl3pPr>
      <a:lvl4pPr marL="799340" indent="-114192" algn="l" defTabSz="456766"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4pPr>
      <a:lvl5pPr marL="1027724" indent="-114192" algn="l" defTabSz="456766"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5pPr>
      <a:lvl6pPr marL="1256106" indent="-114192" algn="l" defTabSz="456766"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6pPr>
      <a:lvl7pPr marL="1484489" indent="-114192" algn="l" defTabSz="456766"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7pPr>
      <a:lvl8pPr marL="1712872" indent="-114192" algn="l" defTabSz="456766"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8pPr>
      <a:lvl9pPr marL="1941255" indent="-114192" algn="l" defTabSz="456766"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9pPr>
    </p:bodyStyle>
    <p:otherStyle>
      <a:defPPr>
        <a:defRPr lang="en-US"/>
      </a:defPPr>
      <a:lvl1pPr marL="0" algn="l" defTabSz="456766" rtl="0" eaLnBrk="1" latinLnBrk="0" hangingPunct="1">
        <a:defRPr sz="899" kern="1200">
          <a:solidFill>
            <a:schemeClr val="tx1"/>
          </a:solidFill>
          <a:latin typeface="+mn-lt"/>
          <a:ea typeface="+mn-ea"/>
          <a:cs typeface="+mn-cs"/>
        </a:defRPr>
      </a:lvl1pPr>
      <a:lvl2pPr marL="228384" algn="l" defTabSz="456766" rtl="0" eaLnBrk="1" latinLnBrk="0" hangingPunct="1">
        <a:defRPr sz="899" kern="1200">
          <a:solidFill>
            <a:schemeClr val="tx1"/>
          </a:solidFill>
          <a:latin typeface="+mn-lt"/>
          <a:ea typeface="+mn-ea"/>
          <a:cs typeface="+mn-cs"/>
        </a:defRPr>
      </a:lvl2pPr>
      <a:lvl3pPr marL="456766" algn="l" defTabSz="456766" rtl="0" eaLnBrk="1" latinLnBrk="0" hangingPunct="1">
        <a:defRPr sz="899" kern="1200">
          <a:solidFill>
            <a:schemeClr val="tx1"/>
          </a:solidFill>
          <a:latin typeface="+mn-lt"/>
          <a:ea typeface="+mn-ea"/>
          <a:cs typeface="+mn-cs"/>
        </a:defRPr>
      </a:lvl3pPr>
      <a:lvl4pPr marL="685149" algn="l" defTabSz="456766" rtl="0" eaLnBrk="1" latinLnBrk="0" hangingPunct="1">
        <a:defRPr sz="899" kern="1200">
          <a:solidFill>
            <a:schemeClr val="tx1"/>
          </a:solidFill>
          <a:latin typeface="+mn-lt"/>
          <a:ea typeface="+mn-ea"/>
          <a:cs typeface="+mn-cs"/>
        </a:defRPr>
      </a:lvl4pPr>
      <a:lvl5pPr marL="913532" algn="l" defTabSz="456766" rtl="0" eaLnBrk="1" latinLnBrk="0" hangingPunct="1">
        <a:defRPr sz="899" kern="1200">
          <a:solidFill>
            <a:schemeClr val="tx1"/>
          </a:solidFill>
          <a:latin typeface="+mn-lt"/>
          <a:ea typeface="+mn-ea"/>
          <a:cs typeface="+mn-cs"/>
        </a:defRPr>
      </a:lvl5pPr>
      <a:lvl6pPr marL="1141915" algn="l" defTabSz="456766" rtl="0" eaLnBrk="1" latinLnBrk="0" hangingPunct="1">
        <a:defRPr sz="899" kern="1200">
          <a:solidFill>
            <a:schemeClr val="tx1"/>
          </a:solidFill>
          <a:latin typeface="+mn-lt"/>
          <a:ea typeface="+mn-ea"/>
          <a:cs typeface="+mn-cs"/>
        </a:defRPr>
      </a:lvl6pPr>
      <a:lvl7pPr marL="1370298" algn="l" defTabSz="456766" rtl="0" eaLnBrk="1" latinLnBrk="0" hangingPunct="1">
        <a:defRPr sz="899" kern="1200">
          <a:solidFill>
            <a:schemeClr val="tx1"/>
          </a:solidFill>
          <a:latin typeface="+mn-lt"/>
          <a:ea typeface="+mn-ea"/>
          <a:cs typeface="+mn-cs"/>
        </a:defRPr>
      </a:lvl7pPr>
      <a:lvl8pPr marL="1598681" algn="l" defTabSz="456766" rtl="0" eaLnBrk="1" latinLnBrk="0" hangingPunct="1">
        <a:defRPr sz="899" kern="1200">
          <a:solidFill>
            <a:schemeClr val="tx1"/>
          </a:solidFill>
          <a:latin typeface="+mn-lt"/>
          <a:ea typeface="+mn-ea"/>
          <a:cs typeface="+mn-cs"/>
        </a:defRPr>
      </a:lvl8pPr>
      <a:lvl9pPr marL="1827064" algn="l" defTabSz="456766" rtl="0" eaLnBrk="1" latinLnBrk="0" hangingPunct="1">
        <a:defRPr sz="8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E0C3-AD42-4BF2-BC07-B89C724A126A}"/>
              </a:ext>
            </a:extLst>
          </p:cNvPr>
          <p:cNvSpPr>
            <a:spLocks noGrp="1"/>
          </p:cNvSpPr>
          <p:nvPr>
            <p:ph type="ctrTitle"/>
          </p:nvPr>
        </p:nvSpPr>
        <p:spPr/>
        <p:txBody>
          <a:bodyPr/>
          <a:lstStyle/>
          <a:p>
            <a:r>
              <a:rPr lang="en-US" dirty="0"/>
              <a:t>Product Data</a:t>
            </a:r>
          </a:p>
        </p:txBody>
      </p:sp>
      <p:sp>
        <p:nvSpPr>
          <p:cNvPr id="3" name="Subtitle 2">
            <a:extLst>
              <a:ext uri="{FF2B5EF4-FFF2-40B4-BE49-F238E27FC236}">
                <a16:creationId xmlns:a16="http://schemas.microsoft.com/office/drawing/2014/main" id="{D0496E38-59AB-4A04-982C-38FC5C25827E}"/>
              </a:ext>
            </a:extLst>
          </p:cNvPr>
          <p:cNvSpPr>
            <a:spLocks noGrp="1"/>
          </p:cNvSpPr>
          <p:nvPr>
            <p:ph type="subTitle" idx="1"/>
          </p:nvPr>
        </p:nvSpPr>
        <p:spPr/>
        <p:txBody>
          <a:bodyPr/>
          <a:lstStyle/>
          <a:p>
            <a:r>
              <a:rPr lang="en-US" dirty="0"/>
              <a:t>Sponsored Brands + Sponsored Brands Video</a:t>
            </a:r>
          </a:p>
        </p:txBody>
      </p:sp>
    </p:spTree>
    <p:extLst>
      <p:ext uri="{BB962C8B-B14F-4D97-AF65-F5344CB8AC3E}">
        <p14:creationId xmlns:p14="http://schemas.microsoft.com/office/powerpoint/2010/main" val="141720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40DDD9-F8FD-354F-935A-75D462E1A6D9}"/>
              </a:ext>
            </a:extLst>
          </p:cNvPr>
          <p:cNvGrpSpPr/>
          <p:nvPr/>
        </p:nvGrpSpPr>
        <p:grpSpPr>
          <a:xfrm>
            <a:off x="8063476" y="986171"/>
            <a:ext cx="6866918" cy="152321"/>
            <a:chOff x="16129050" y="1971706"/>
            <a:chExt cx="13735625" cy="304681"/>
          </a:xfrm>
        </p:grpSpPr>
        <p:cxnSp>
          <p:nvCxnSpPr>
            <p:cNvPr id="19" name="Straight Connector 18">
              <a:extLst>
                <a:ext uri="{FF2B5EF4-FFF2-40B4-BE49-F238E27FC236}">
                  <a16:creationId xmlns:a16="http://schemas.microsoft.com/office/drawing/2014/main" id="{1E31AEFC-13AC-644D-97F2-59A96C1FED11}"/>
                </a:ext>
              </a:extLst>
            </p:cNvPr>
            <p:cNvCxnSpPr>
              <a:cxnSpLocks/>
              <a:endCxn id="24" idx="2"/>
            </p:cNvCxnSpPr>
            <p:nvPr/>
          </p:nvCxnSpPr>
          <p:spPr>
            <a:xfrm flipH="1">
              <a:off x="16129050" y="2124046"/>
              <a:ext cx="13735625" cy="0"/>
            </a:xfrm>
            <a:prstGeom prst="line">
              <a:avLst/>
            </a:prstGeom>
            <a:ln>
              <a:solidFill>
                <a:srgbClr val="B5B5B5">
                  <a:alpha val="50000"/>
                </a:srgb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98C78B9-7A74-0747-8132-BE1128BD3D96}"/>
                </a:ext>
              </a:extLst>
            </p:cNvPr>
            <p:cNvGrpSpPr/>
            <p:nvPr/>
          </p:nvGrpSpPr>
          <p:grpSpPr>
            <a:xfrm>
              <a:off x="17510801" y="1971706"/>
              <a:ext cx="3203726" cy="304681"/>
              <a:chOff x="4198708" y="2032307"/>
              <a:chExt cx="3204978" cy="304800"/>
            </a:xfrm>
            <a:solidFill>
              <a:srgbClr val="232F3E"/>
            </a:solidFill>
            <a:effectLst>
              <a:outerShdw blurRad="671413" dist="366117" dir="6447696" sx="99000" sy="99000" algn="t" rotWithShape="0">
                <a:prstClr val="black">
                  <a:alpha val="26000"/>
                </a:prstClr>
              </a:outerShdw>
            </a:effectLst>
          </p:grpSpPr>
          <p:sp>
            <p:nvSpPr>
              <p:cNvPr id="21" name="Rounded Rectangle 20">
                <a:extLst>
                  <a:ext uri="{FF2B5EF4-FFF2-40B4-BE49-F238E27FC236}">
                    <a16:creationId xmlns:a16="http://schemas.microsoft.com/office/drawing/2014/main" id="{F9E4C58C-5BF2-3F40-B040-30D6440CAF66}"/>
                  </a:ext>
                </a:extLst>
              </p:cNvPr>
              <p:cNvSpPr/>
              <p:nvPr userDrawn="1"/>
            </p:nvSpPr>
            <p:spPr>
              <a:xfrm>
                <a:off x="4351935" y="2032307"/>
                <a:ext cx="2816942" cy="304800"/>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38" hangingPunct="0">
                  <a:defRPr/>
                </a:pPr>
                <a:endParaRPr lang="en-US" sz="1199" kern="0" dirty="0">
                  <a:solidFill>
                    <a:prstClr val="white"/>
                  </a:solidFill>
                  <a:latin typeface="Calibri" panose="020F0502020204030204"/>
                  <a:sym typeface="Helvetica Neue"/>
                </a:endParaRPr>
              </a:p>
            </p:txBody>
          </p:sp>
          <p:sp>
            <p:nvSpPr>
              <p:cNvPr id="22" name="Delay 21">
                <a:extLst>
                  <a:ext uri="{FF2B5EF4-FFF2-40B4-BE49-F238E27FC236}">
                    <a16:creationId xmlns:a16="http://schemas.microsoft.com/office/drawing/2014/main" id="{F5A937FF-901B-8F47-88AF-E54626D6E55B}"/>
                  </a:ext>
                </a:extLst>
              </p:cNvPr>
              <p:cNvSpPr/>
              <p:nvPr userDrawn="1"/>
            </p:nvSpPr>
            <p:spPr>
              <a:xfrm>
                <a:off x="7098893" y="2032307"/>
                <a:ext cx="304793" cy="304793"/>
              </a:xfrm>
              <a:prstGeom prst="flowChartDelay">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38" hangingPunct="0">
                  <a:defRPr/>
                </a:pPr>
                <a:endParaRPr lang="en-US" sz="1199" kern="0">
                  <a:solidFill>
                    <a:prstClr val="white"/>
                  </a:solidFill>
                  <a:latin typeface="Calibri" panose="020F0502020204030204"/>
                  <a:sym typeface="Helvetica Neue"/>
                </a:endParaRPr>
              </a:p>
            </p:txBody>
          </p:sp>
          <p:sp>
            <p:nvSpPr>
              <p:cNvPr id="23" name="Delay 22">
                <a:extLst>
                  <a:ext uri="{FF2B5EF4-FFF2-40B4-BE49-F238E27FC236}">
                    <a16:creationId xmlns:a16="http://schemas.microsoft.com/office/drawing/2014/main" id="{871B3B94-D9F5-414C-8412-F4E22CC48FFD}"/>
                  </a:ext>
                </a:extLst>
              </p:cNvPr>
              <p:cNvSpPr/>
              <p:nvPr userDrawn="1"/>
            </p:nvSpPr>
            <p:spPr>
              <a:xfrm rot="10800000">
                <a:off x="4198708" y="2032307"/>
                <a:ext cx="304793" cy="304793"/>
              </a:xfrm>
              <a:prstGeom prst="flowChartDelay">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38" hangingPunct="0">
                  <a:defRPr/>
                </a:pPr>
                <a:endParaRPr lang="en-US" sz="1199" kern="0">
                  <a:solidFill>
                    <a:prstClr val="white"/>
                  </a:solidFill>
                  <a:latin typeface="Calibri" panose="020F0502020204030204"/>
                  <a:sym typeface="Helvetica Neue"/>
                </a:endParaRPr>
              </a:p>
            </p:txBody>
          </p:sp>
        </p:grpSp>
        <p:sp>
          <p:nvSpPr>
            <p:cNvPr id="24" name="Oval 23">
              <a:extLst>
                <a:ext uri="{FF2B5EF4-FFF2-40B4-BE49-F238E27FC236}">
                  <a16:creationId xmlns:a16="http://schemas.microsoft.com/office/drawing/2014/main" id="{54C5196E-F6B9-C74E-A7B8-317EC2726BAF}"/>
                </a:ext>
              </a:extLst>
            </p:cNvPr>
            <p:cNvSpPr/>
            <p:nvPr/>
          </p:nvSpPr>
          <p:spPr>
            <a:xfrm>
              <a:off x="16129050" y="1971706"/>
              <a:ext cx="304681" cy="304681"/>
            </a:xfrm>
            <a:prstGeom prst="ellipse">
              <a:avLst/>
            </a:pr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38" hangingPunct="0">
                <a:defRPr/>
              </a:pPr>
              <a:endParaRPr lang="en-US" sz="1199" kern="0" dirty="0">
                <a:solidFill>
                  <a:prstClr val="white"/>
                </a:solidFill>
                <a:latin typeface="Calibri" panose="020F0502020204030204"/>
                <a:sym typeface="Helvetica Neue"/>
              </a:endParaRPr>
            </a:p>
          </p:txBody>
        </p:sp>
      </p:grpSp>
      <p:sp>
        <p:nvSpPr>
          <p:cNvPr id="27" name="Text Placeholder 1">
            <a:extLst>
              <a:ext uri="{FF2B5EF4-FFF2-40B4-BE49-F238E27FC236}">
                <a16:creationId xmlns:a16="http://schemas.microsoft.com/office/drawing/2014/main" id="{D913FD4C-3DD2-B14F-A570-75177EBB5C81}"/>
              </a:ext>
            </a:extLst>
          </p:cNvPr>
          <p:cNvSpPr txBox="1">
            <a:spLocks/>
          </p:cNvSpPr>
          <p:nvPr/>
        </p:nvSpPr>
        <p:spPr>
          <a:xfrm>
            <a:off x="7933768" y="2555244"/>
            <a:ext cx="3287556" cy="32808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54" lvl="1" indent="-228554" defTabSz="456926">
              <a:lnSpc>
                <a:spcPct val="120000"/>
              </a:lnSpc>
              <a:buClr>
                <a:srgbClr val="232F3F"/>
              </a:buClr>
              <a:defRPr/>
            </a:pPr>
            <a:endParaRPr lang="en-US" sz="1300" dirty="0">
              <a:solidFill>
                <a:srgbClr val="808285"/>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endParaRPr>
          </a:p>
        </p:txBody>
      </p:sp>
      <p:sp>
        <p:nvSpPr>
          <p:cNvPr id="31" name="Text Placeholder 9">
            <a:extLst>
              <a:ext uri="{FF2B5EF4-FFF2-40B4-BE49-F238E27FC236}">
                <a16:creationId xmlns:a16="http://schemas.microsoft.com/office/drawing/2014/main" id="{8A18355E-70EC-4BB6-99EE-76F35A58C940}"/>
              </a:ext>
            </a:extLst>
          </p:cNvPr>
          <p:cNvSpPr>
            <a:spLocks noGrp="1"/>
          </p:cNvSpPr>
          <p:nvPr>
            <p:ph type="body" sz="quarter" idx="25"/>
          </p:nvPr>
        </p:nvSpPr>
        <p:spPr>
          <a:xfrm>
            <a:off x="832123" y="843445"/>
            <a:ext cx="6310081" cy="836126"/>
          </a:xfrm>
        </p:spPr>
        <p:txBody>
          <a:bodyPr/>
          <a:lstStyle/>
          <a:p>
            <a:r>
              <a:rPr lang="en-US" sz="2000" dirty="0"/>
              <a:t>Purchase Trends: Month of Year</a:t>
            </a:r>
          </a:p>
          <a:p>
            <a:endParaRPr lang="en-US" sz="2000" dirty="0"/>
          </a:p>
        </p:txBody>
      </p:sp>
      <p:sp>
        <p:nvSpPr>
          <p:cNvPr id="43" name="Text Placeholder 1">
            <a:extLst>
              <a:ext uri="{FF2B5EF4-FFF2-40B4-BE49-F238E27FC236}">
                <a16:creationId xmlns:a16="http://schemas.microsoft.com/office/drawing/2014/main" id="{D97DD6A2-13AE-4575-88DF-19D65ABAFFDA}"/>
              </a:ext>
            </a:extLst>
          </p:cNvPr>
          <p:cNvSpPr txBox="1">
            <a:spLocks/>
          </p:cNvSpPr>
          <p:nvPr/>
        </p:nvSpPr>
        <p:spPr>
          <a:xfrm>
            <a:off x="8048302" y="5270004"/>
            <a:ext cx="3679695" cy="1975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6926">
              <a:lnSpc>
                <a:spcPct val="110000"/>
              </a:lnSpc>
              <a:spcBef>
                <a:spcPts val="500"/>
              </a:spcBef>
              <a:buNone/>
              <a:defRPr/>
            </a:pPr>
            <a:endParaRPr lang="en-US" sz="1599"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endParaRPr>
          </a:p>
        </p:txBody>
      </p:sp>
      <p:pic>
        <p:nvPicPr>
          <p:cNvPr id="29" name="Picture 28">
            <a:extLst>
              <a:ext uri="{FF2B5EF4-FFF2-40B4-BE49-F238E27FC236}">
                <a16:creationId xmlns:a16="http://schemas.microsoft.com/office/drawing/2014/main" id="{984B0275-305A-4DC1-B0B4-BDAB9675890C}"/>
              </a:ext>
            </a:extLst>
          </p:cNvPr>
          <p:cNvPicPr>
            <a:picLocks noChangeAspect="1"/>
          </p:cNvPicPr>
          <p:nvPr/>
        </p:nvPicPr>
        <p:blipFill rotWithShape="1">
          <a:blip r:embed="rId3"/>
          <a:srcRect l="22719" t="11255" r="75240" b="83138"/>
          <a:stretch/>
        </p:blipFill>
        <p:spPr>
          <a:xfrm>
            <a:off x="2772099" y="2834959"/>
            <a:ext cx="287296" cy="357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a:extLst>
              <a:ext uri="{FF2B5EF4-FFF2-40B4-BE49-F238E27FC236}">
                <a16:creationId xmlns:a16="http://schemas.microsoft.com/office/drawing/2014/main" id="{4437BB38-3910-4718-89E0-1E44BEE1D44C}"/>
              </a:ext>
            </a:extLst>
          </p:cNvPr>
          <p:cNvPicPr>
            <a:picLocks noChangeAspect="1"/>
          </p:cNvPicPr>
          <p:nvPr/>
        </p:nvPicPr>
        <p:blipFill rotWithShape="1">
          <a:blip r:embed="rId3"/>
          <a:srcRect l="8624" t="58141" r="89347" b="37704"/>
          <a:stretch/>
        </p:blipFill>
        <p:spPr>
          <a:xfrm>
            <a:off x="6446459" y="2868600"/>
            <a:ext cx="285750" cy="265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31">
            <a:extLst>
              <a:ext uri="{FF2B5EF4-FFF2-40B4-BE49-F238E27FC236}">
                <a16:creationId xmlns:a16="http://schemas.microsoft.com/office/drawing/2014/main" id="{700B9E1C-56AD-49B5-993D-90D9A0AA624C}"/>
              </a:ext>
            </a:extLst>
          </p:cNvPr>
          <p:cNvPicPr>
            <a:picLocks noChangeAspect="1"/>
          </p:cNvPicPr>
          <p:nvPr/>
        </p:nvPicPr>
        <p:blipFill rotWithShape="1">
          <a:blip r:embed="rId3"/>
          <a:srcRect l="5749" t="11055" r="92222" b="83481"/>
          <a:stretch/>
        </p:blipFill>
        <p:spPr>
          <a:xfrm>
            <a:off x="988157" y="2826838"/>
            <a:ext cx="285750" cy="348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Picture 32">
            <a:extLst>
              <a:ext uri="{FF2B5EF4-FFF2-40B4-BE49-F238E27FC236}">
                <a16:creationId xmlns:a16="http://schemas.microsoft.com/office/drawing/2014/main" id="{06BCF9BE-1F8E-48C1-9CFB-21AED0AD9902}"/>
              </a:ext>
            </a:extLst>
          </p:cNvPr>
          <p:cNvPicPr>
            <a:picLocks noChangeAspect="1"/>
          </p:cNvPicPr>
          <p:nvPr/>
        </p:nvPicPr>
        <p:blipFill rotWithShape="1">
          <a:blip r:embed="rId3"/>
          <a:srcRect l="25970" t="56866" r="72161" b="38130"/>
          <a:stretch/>
        </p:blipFill>
        <p:spPr>
          <a:xfrm>
            <a:off x="8368796" y="2798785"/>
            <a:ext cx="263108" cy="319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5C1905A6-9CEB-486C-816C-22C1320477BE}"/>
              </a:ext>
            </a:extLst>
          </p:cNvPr>
          <p:cNvSpPr txBox="1"/>
          <p:nvPr/>
        </p:nvSpPr>
        <p:spPr>
          <a:xfrm>
            <a:off x="984949" y="2310135"/>
            <a:ext cx="1136431" cy="369332"/>
          </a:xfrm>
          <a:prstGeom prst="rect">
            <a:avLst/>
          </a:prstGeom>
          <a:noFill/>
        </p:spPr>
        <p:txBody>
          <a:bodyPr wrap="square" rtlCol="0">
            <a:spAutoFit/>
          </a:bodyPr>
          <a:lstStyle/>
          <a:p>
            <a:r>
              <a:rPr lang="en-US" b="1" dirty="0"/>
              <a:t>Views</a:t>
            </a:r>
          </a:p>
        </p:txBody>
      </p:sp>
      <p:sp>
        <p:nvSpPr>
          <p:cNvPr id="35" name="TextBox 34">
            <a:extLst>
              <a:ext uri="{FF2B5EF4-FFF2-40B4-BE49-F238E27FC236}">
                <a16:creationId xmlns:a16="http://schemas.microsoft.com/office/drawing/2014/main" id="{28150CE4-7EBA-40D1-8FC7-D31F9B6352D7}"/>
              </a:ext>
            </a:extLst>
          </p:cNvPr>
          <p:cNvSpPr txBox="1"/>
          <p:nvPr/>
        </p:nvSpPr>
        <p:spPr>
          <a:xfrm>
            <a:off x="3020911" y="2823266"/>
            <a:ext cx="3136539" cy="369332"/>
          </a:xfrm>
          <a:prstGeom prst="rect">
            <a:avLst/>
          </a:prstGeom>
          <a:noFill/>
        </p:spPr>
        <p:txBody>
          <a:bodyPr wrap="square" rtlCol="0">
            <a:spAutoFit/>
          </a:bodyPr>
          <a:lstStyle/>
          <a:p>
            <a:r>
              <a:rPr lang="en-US" dirty="0"/>
              <a:t>Brands Similar to Wear Brims</a:t>
            </a:r>
          </a:p>
        </p:txBody>
      </p:sp>
      <p:sp>
        <p:nvSpPr>
          <p:cNvPr id="36" name="TextBox 35">
            <a:extLst>
              <a:ext uri="{FF2B5EF4-FFF2-40B4-BE49-F238E27FC236}">
                <a16:creationId xmlns:a16="http://schemas.microsoft.com/office/drawing/2014/main" id="{75E88CD6-F3A7-4D57-ACD9-0A813D578623}"/>
              </a:ext>
            </a:extLst>
          </p:cNvPr>
          <p:cNvSpPr txBox="1"/>
          <p:nvPr/>
        </p:nvSpPr>
        <p:spPr>
          <a:xfrm>
            <a:off x="1169075" y="2823266"/>
            <a:ext cx="1786324" cy="369332"/>
          </a:xfrm>
          <a:prstGeom prst="rect">
            <a:avLst/>
          </a:prstGeom>
          <a:noFill/>
        </p:spPr>
        <p:txBody>
          <a:bodyPr wrap="square" rtlCol="0">
            <a:spAutoFit/>
          </a:bodyPr>
          <a:lstStyle/>
          <a:p>
            <a:r>
              <a:rPr lang="en-US" dirty="0"/>
              <a:t>Wear Brims</a:t>
            </a:r>
          </a:p>
        </p:txBody>
      </p:sp>
      <p:sp>
        <p:nvSpPr>
          <p:cNvPr id="37" name="TextBox 36">
            <a:extLst>
              <a:ext uri="{FF2B5EF4-FFF2-40B4-BE49-F238E27FC236}">
                <a16:creationId xmlns:a16="http://schemas.microsoft.com/office/drawing/2014/main" id="{FAC564F9-5295-4046-9A8C-F6B8D5E01B4A}"/>
              </a:ext>
            </a:extLst>
          </p:cNvPr>
          <p:cNvSpPr txBox="1"/>
          <p:nvPr/>
        </p:nvSpPr>
        <p:spPr>
          <a:xfrm>
            <a:off x="8631904" y="2825910"/>
            <a:ext cx="3136539" cy="369332"/>
          </a:xfrm>
          <a:prstGeom prst="rect">
            <a:avLst/>
          </a:prstGeom>
          <a:noFill/>
        </p:spPr>
        <p:txBody>
          <a:bodyPr wrap="square" rtlCol="0">
            <a:spAutoFit/>
          </a:bodyPr>
          <a:lstStyle/>
          <a:p>
            <a:r>
              <a:rPr lang="en-US" dirty="0"/>
              <a:t>Brands Similar to Wear Brims</a:t>
            </a:r>
          </a:p>
        </p:txBody>
      </p:sp>
      <p:sp>
        <p:nvSpPr>
          <p:cNvPr id="38" name="TextBox 37">
            <a:extLst>
              <a:ext uri="{FF2B5EF4-FFF2-40B4-BE49-F238E27FC236}">
                <a16:creationId xmlns:a16="http://schemas.microsoft.com/office/drawing/2014/main" id="{4436C24B-EC84-4E21-B057-D97D25E871DB}"/>
              </a:ext>
            </a:extLst>
          </p:cNvPr>
          <p:cNvSpPr txBox="1"/>
          <p:nvPr/>
        </p:nvSpPr>
        <p:spPr>
          <a:xfrm>
            <a:off x="6726296" y="2818797"/>
            <a:ext cx="1786324" cy="369332"/>
          </a:xfrm>
          <a:prstGeom prst="rect">
            <a:avLst/>
          </a:prstGeom>
          <a:noFill/>
        </p:spPr>
        <p:txBody>
          <a:bodyPr wrap="square" rtlCol="0">
            <a:spAutoFit/>
          </a:bodyPr>
          <a:lstStyle/>
          <a:p>
            <a:r>
              <a:rPr lang="en-US" dirty="0"/>
              <a:t>Wear Brims</a:t>
            </a:r>
          </a:p>
        </p:txBody>
      </p:sp>
      <p:sp>
        <p:nvSpPr>
          <p:cNvPr id="39" name="TextBox 38">
            <a:extLst>
              <a:ext uri="{FF2B5EF4-FFF2-40B4-BE49-F238E27FC236}">
                <a16:creationId xmlns:a16="http://schemas.microsoft.com/office/drawing/2014/main" id="{E22EC316-FE7D-408C-8701-A7665C0B37B8}"/>
              </a:ext>
            </a:extLst>
          </p:cNvPr>
          <p:cNvSpPr txBox="1"/>
          <p:nvPr/>
        </p:nvSpPr>
        <p:spPr>
          <a:xfrm>
            <a:off x="6446459" y="2310135"/>
            <a:ext cx="1136431" cy="369332"/>
          </a:xfrm>
          <a:prstGeom prst="rect">
            <a:avLst/>
          </a:prstGeom>
          <a:noFill/>
        </p:spPr>
        <p:txBody>
          <a:bodyPr wrap="square" rtlCol="0">
            <a:spAutoFit/>
          </a:bodyPr>
          <a:lstStyle/>
          <a:p>
            <a:r>
              <a:rPr lang="en-US" b="1" dirty="0"/>
              <a:t>Purchases</a:t>
            </a:r>
          </a:p>
        </p:txBody>
      </p:sp>
      <p:pic>
        <p:nvPicPr>
          <p:cNvPr id="3" name="Picture 2">
            <a:extLst>
              <a:ext uri="{FF2B5EF4-FFF2-40B4-BE49-F238E27FC236}">
                <a16:creationId xmlns:a16="http://schemas.microsoft.com/office/drawing/2014/main" id="{1CBEDAF2-DD37-4074-BDE1-D7EAF7573970}"/>
              </a:ext>
            </a:extLst>
          </p:cNvPr>
          <p:cNvPicPr>
            <a:picLocks noChangeAspect="1"/>
          </p:cNvPicPr>
          <p:nvPr/>
        </p:nvPicPr>
        <p:blipFill rotWithShape="1">
          <a:blip r:embed="rId4"/>
          <a:srcRect r="52634"/>
          <a:stretch/>
        </p:blipFill>
        <p:spPr>
          <a:xfrm>
            <a:off x="968897" y="3429000"/>
            <a:ext cx="4643315" cy="1841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009F6B78-FE7C-46BF-93D9-7823D1D3C15A}"/>
              </a:ext>
            </a:extLst>
          </p:cNvPr>
          <p:cNvPicPr>
            <a:picLocks noChangeAspect="1"/>
          </p:cNvPicPr>
          <p:nvPr/>
        </p:nvPicPr>
        <p:blipFill rotWithShape="1">
          <a:blip r:embed="rId4"/>
          <a:srcRect l="52772"/>
          <a:stretch/>
        </p:blipFill>
        <p:spPr>
          <a:xfrm>
            <a:off x="6410209" y="3424137"/>
            <a:ext cx="5059768" cy="1901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545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D0CF5F-DF8F-4977-8E2C-BBF0644E9704}"/>
              </a:ext>
            </a:extLst>
          </p:cNvPr>
          <p:cNvSpPr>
            <a:spLocks noGrp="1"/>
          </p:cNvSpPr>
          <p:nvPr>
            <p:ph type="body" sz="quarter" idx="25"/>
          </p:nvPr>
        </p:nvSpPr>
        <p:spPr>
          <a:xfrm>
            <a:off x="750848" y="520296"/>
            <a:ext cx="11028686" cy="430759"/>
          </a:xfrm>
        </p:spPr>
        <p:txBody>
          <a:bodyPr/>
          <a:lstStyle/>
          <a:p>
            <a:r>
              <a:rPr lang="en-US" dirty="0"/>
              <a:t>Ad Investment + Growth (Trailing 12 months )</a:t>
            </a:r>
          </a:p>
        </p:txBody>
      </p:sp>
      <p:sp>
        <p:nvSpPr>
          <p:cNvPr id="3" name="Text Placeholder 2">
            <a:extLst>
              <a:ext uri="{FF2B5EF4-FFF2-40B4-BE49-F238E27FC236}">
                <a16:creationId xmlns:a16="http://schemas.microsoft.com/office/drawing/2014/main" id="{CC4C888B-65D5-4747-A5ED-D9D577BA28F3}"/>
              </a:ext>
            </a:extLst>
          </p:cNvPr>
          <p:cNvSpPr>
            <a:spLocks noGrp="1"/>
          </p:cNvSpPr>
          <p:nvPr>
            <p:ph type="body" sz="quarter" idx="10"/>
          </p:nvPr>
        </p:nvSpPr>
        <p:spPr/>
        <p:txBody>
          <a:bodyPr>
            <a:normAutofit fontScale="47500" lnSpcReduction="20000"/>
          </a:bodyPr>
          <a:lstStyle/>
          <a:p>
            <a:endParaRPr lang="en-US"/>
          </a:p>
        </p:txBody>
      </p:sp>
      <p:sp>
        <p:nvSpPr>
          <p:cNvPr id="5" name="TextBox 4">
            <a:extLst>
              <a:ext uri="{FF2B5EF4-FFF2-40B4-BE49-F238E27FC236}">
                <a16:creationId xmlns:a16="http://schemas.microsoft.com/office/drawing/2014/main" id="{AA9E9548-4750-41EE-9822-E41EC4ACF46E}"/>
              </a:ext>
            </a:extLst>
          </p:cNvPr>
          <p:cNvSpPr txBox="1"/>
          <p:nvPr/>
        </p:nvSpPr>
        <p:spPr>
          <a:xfrm>
            <a:off x="897466" y="1042497"/>
            <a:ext cx="3369734" cy="276999"/>
          </a:xfrm>
          <a:prstGeom prst="rect">
            <a:avLst/>
          </a:prstGeom>
          <a:noFill/>
        </p:spPr>
        <p:txBody>
          <a:bodyPr wrap="square" rtlCol="0">
            <a:spAutoFit/>
          </a:bodyPr>
          <a:lstStyle/>
          <a:p>
            <a:r>
              <a:rPr lang="en-US" sz="1200" i="1" dirty="0"/>
              <a:t>Subcategory: Hats</a:t>
            </a:r>
          </a:p>
        </p:txBody>
      </p:sp>
      <p:graphicFrame>
        <p:nvGraphicFramePr>
          <p:cNvPr id="14" name="Chart 13">
            <a:extLst>
              <a:ext uri="{FF2B5EF4-FFF2-40B4-BE49-F238E27FC236}">
                <a16:creationId xmlns:a16="http://schemas.microsoft.com/office/drawing/2014/main" id="{5AAC0630-B2C2-47F8-A884-A65624E7C56F}"/>
              </a:ext>
            </a:extLst>
          </p:cNvPr>
          <p:cNvGraphicFramePr/>
          <p:nvPr>
            <p:extLst>
              <p:ext uri="{D42A27DB-BD31-4B8C-83A1-F6EECF244321}">
                <p14:modId xmlns:p14="http://schemas.microsoft.com/office/powerpoint/2010/main" val="69931420"/>
              </p:ext>
            </p:extLst>
          </p:nvPr>
        </p:nvGraphicFramePr>
        <p:xfrm>
          <a:off x="500657" y="1793172"/>
          <a:ext cx="5514554" cy="33772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B8044271-BEF7-4A1E-B021-47C37F41B345}"/>
              </a:ext>
            </a:extLst>
          </p:cNvPr>
          <p:cNvGraphicFramePr/>
          <p:nvPr>
            <p:extLst>
              <p:ext uri="{D42A27DB-BD31-4B8C-83A1-F6EECF244321}">
                <p14:modId xmlns:p14="http://schemas.microsoft.com/office/powerpoint/2010/main" val="1230775458"/>
              </p:ext>
            </p:extLst>
          </p:nvPr>
        </p:nvGraphicFramePr>
        <p:xfrm>
          <a:off x="5665732" y="1793172"/>
          <a:ext cx="5514554" cy="337720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0E5ADEA5-F405-4767-97F9-13619B6B21D1}"/>
              </a:ext>
            </a:extLst>
          </p:cNvPr>
          <p:cNvSpPr txBox="1"/>
          <p:nvPr/>
        </p:nvSpPr>
        <p:spPr>
          <a:xfrm>
            <a:off x="4356209" y="3059668"/>
            <a:ext cx="1190625" cy="276999"/>
          </a:xfrm>
          <a:prstGeom prst="rect">
            <a:avLst/>
          </a:prstGeom>
          <a:noFill/>
        </p:spPr>
        <p:txBody>
          <a:bodyPr wrap="square" rtlCol="0">
            <a:spAutoFit/>
          </a:bodyPr>
          <a:lstStyle/>
          <a:p>
            <a:r>
              <a:rPr lang="en-US" sz="1200" dirty="0"/>
              <a:t>100%</a:t>
            </a:r>
          </a:p>
        </p:txBody>
      </p:sp>
      <p:sp>
        <p:nvSpPr>
          <p:cNvPr id="17" name="TextBox 16">
            <a:extLst>
              <a:ext uri="{FF2B5EF4-FFF2-40B4-BE49-F238E27FC236}">
                <a16:creationId xmlns:a16="http://schemas.microsoft.com/office/drawing/2014/main" id="{16AD3A75-BDF2-4D58-AC38-42416A1974B8}"/>
              </a:ext>
            </a:extLst>
          </p:cNvPr>
          <p:cNvSpPr txBox="1"/>
          <p:nvPr/>
        </p:nvSpPr>
        <p:spPr>
          <a:xfrm>
            <a:off x="9480659" y="3986598"/>
            <a:ext cx="1190625" cy="276999"/>
          </a:xfrm>
          <a:prstGeom prst="rect">
            <a:avLst/>
          </a:prstGeom>
          <a:noFill/>
        </p:spPr>
        <p:txBody>
          <a:bodyPr wrap="square" rtlCol="0">
            <a:spAutoFit/>
          </a:bodyPr>
          <a:lstStyle/>
          <a:p>
            <a:r>
              <a:rPr lang="en-US" sz="1200" dirty="0"/>
              <a:t>60%</a:t>
            </a:r>
          </a:p>
        </p:txBody>
      </p:sp>
      <p:sp>
        <p:nvSpPr>
          <p:cNvPr id="4" name="TextBox 3">
            <a:extLst>
              <a:ext uri="{FF2B5EF4-FFF2-40B4-BE49-F238E27FC236}">
                <a16:creationId xmlns:a16="http://schemas.microsoft.com/office/drawing/2014/main" id="{187CF052-1FD7-4F33-9BD1-226E6179A114}"/>
              </a:ext>
            </a:extLst>
          </p:cNvPr>
          <p:cNvSpPr txBox="1"/>
          <p:nvPr/>
        </p:nvSpPr>
        <p:spPr>
          <a:xfrm>
            <a:off x="2370667" y="5376333"/>
            <a:ext cx="2209800" cy="369332"/>
          </a:xfrm>
          <a:prstGeom prst="rect">
            <a:avLst/>
          </a:prstGeom>
          <a:noFill/>
        </p:spPr>
        <p:txBody>
          <a:bodyPr wrap="square" rtlCol="0">
            <a:spAutoFit/>
          </a:bodyPr>
          <a:lstStyle/>
          <a:p>
            <a:r>
              <a:rPr lang="en-US" b="1" dirty="0">
                <a:solidFill>
                  <a:srgbClr val="00B050"/>
                </a:solidFill>
              </a:rPr>
              <a:t>YoY Growth: 10%</a:t>
            </a:r>
          </a:p>
        </p:txBody>
      </p:sp>
      <p:sp>
        <p:nvSpPr>
          <p:cNvPr id="10" name="TextBox 9">
            <a:extLst>
              <a:ext uri="{FF2B5EF4-FFF2-40B4-BE49-F238E27FC236}">
                <a16:creationId xmlns:a16="http://schemas.microsoft.com/office/drawing/2014/main" id="{DD65B85A-16F9-4688-BC6C-2BCD751495A8}"/>
              </a:ext>
            </a:extLst>
          </p:cNvPr>
          <p:cNvSpPr txBox="1"/>
          <p:nvPr/>
        </p:nvSpPr>
        <p:spPr>
          <a:xfrm>
            <a:off x="7611533" y="5376333"/>
            <a:ext cx="2209800" cy="369332"/>
          </a:xfrm>
          <a:prstGeom prst="rect">
            <a:avLst/>
          </a:prstGeom>
          <a:noFill/>
        </p:spPr>
        <p:txBody>
          <a:bodyPr wrap="square" rtlCol="0">
            <a:spAutoFit/>
          </a:bodyPr>
          <a:lstStyle/>
          <a:p>
            <a:r>
              <a:rPr lang="en-US" b="1" dirty="0">
                <a:solidFill>
                  <a:srgbClr val="00B050"/>
                </a:solidFill>
              </a:rPr>
              <a:t>YoY Growth: 25%</a:t>
            </a:r>
          </a:p>
        </p:txBody>
      </p:sp>
    </p:spTree>
    <p:extLst>
      <p:ext uri="{BB962C8B-B14F-4D97-AF65-F5344CB8AC3E}">
        <p14:creationId xmlns:p14="http://schemas.microsoft.com/office/powerpoint/2010/main" val="323012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EB598C-A99D-9D43-8E9A-10891A8580EE}"/>
              </a:ext>
            </a:extLst>
          </p:cNvPr>
          <p:cNvSpPr>
            <a:spLocks noGrp="1"/>
          </p:cNvSpPr>
          <p:nvPr>
            <p:ph type="body" sz="quarter" idx="19"/>
          </p:nvPr>
        </p:nvSpPr>
        <p:spPr/>
        <p:txBody>
          <a:bodyPr>
            <a:normAutofit lnSpcReduction="10000"/>
          </a:bodyPr>
          <a:lstStyle/>
          <a:p>
            <a:r>
              <a:rPr lang="en-US" dirty="0"/>
              <a:t>Stand out on mobile</a:t>
            </a:r>
          </a:p>
        </p:txBody>
      </p:sp>
      <p:sp>
        <p:nvSpPr>
          <p:cNvPr id="5" name="Text Placeholder 4">
            <a:extLst>
              <a:ext uri="{FF2B5EF4-FFF2-40B4-BE49-F238E27FC236}">
                <a16:creationId xmlns:a16="http://schemas.microsoft.com/office/drawing/2014/main" id="{78BA4818-1A05-B847-B3CE-9ABE0121C89E}"/>
              </a:ext>
            </a:extLst>
          </p:cNvPr>
          <p:cNvSpPr>
            <a:spLocks noGrp="1"/>
          </p:cNvSpPr>
          <p:nvPr>
            <p:ph type="body" sz="quarter" idx="20"/>
          </p:nvPr>
        </p:nvSpPr>
        <p:spPr>
          <a:xfrm>
            <a:off x="560489" y="1147959"/>
            <a:ext cx="7327167" cy="347499"/>
          </a:xfrm>
        </p:spPr>
        <p:txBody>
          <a:bodyPr>
            <a:noAutofit/>
          </a:bodyPr>
          <a:lstStyle/>
          <a:p>
            <a:r>
              <a:rPr lang="en-US" dirty="0"/>
              <a:t>Sponsored Brands’ rich mobile creative helps you engage these shoppers as they start and finish their research.</a:t>
            </a:r>
          </a:p>
        </p:txBody>
      </p:sp>
      <p:sp>
        <p:nvSpPr>
          <p:cNvPr id="6" name="Text Placeholder 5">
            <a:extLst>
              <a:ext uri="{FF2B5EF4-FFF2-40B4-BE49-F238E27FC236}">
                <a16:creationId xmlns:a16="http://schemas.microsoft.com/office/drawing/2014/main" id="{5CAD5270-0B69-E143-B969-D6C7BE563137}"/>
              </a:ext>
            </a:extLst>
          </p:cNvPr>
          <p:cNvSpPr>
            <a:spLocks noGrp="1"/>
          </p:cNvSpPr>
          <p:nvPr>
            <p:ph type="body" sz="quarter" idx="21"/>
          </p:nvPr>
        </p:nvSpPr>
        <p:spPr/>
        <p:txBody>
          <a:bodyPr/>
          <a:lstStyle/>
          <a:p>
            <a:r>
              <a:rPr lang="en-US" dirty="0">
                <a:solidFill>
                  <a:prstClr val="white">
                    <a:lumMod val="50000"/>
                  </a:prstClr>
                </a:solidFill>
                <a:latin typeface="Amazon Ember" panose="020B0603020204020204" pitchFamily="34" charset="0"/>
                <a:ea typeface="Amazon Ember" panose="020B0603020204020204" pitchFamily="34" charset="0"/>
                <a:cs typeface="Amazon Ember" panose="020B0603020204020204" pitchFamily="34" charset="0"/>
              </a:rPr>
              <a:t>Source: </a:t>
            </a:r>
            <a:r>
              <a:rPr lang="en-US" dirty="0" err="1">
                <a:solidFill>
                  <a:prstClr val="white">
                    <a:lumMod val="50000"/>
                  </a:prstClr>
                </a:solidFill>
                <a:latin typeface="Amazon Ember" panose="020B0603020204020204" pitchFamily="34" charset="0"/>
                <a:ea typeface="Amazon Ember" panose="020B0603020204020204" pitchFamily="34" charset="0"/>
                <a:cs typeface="Amazon Ember" panose="020B0603020204020204" pitchFamily="34" charset="0"/>
              </a:rPr>
              <a:t>Comscore</a:t>
            </a:r>
            <a:r>
              <a:rPr lang="en-US" dirty="0">
                <a:solidFill>
                  <a:prstClr val="white">
                    <a:lumMod val="50000"/>
                  </a:prstClr>
                </a:solidFill>
                <a:latin typeface="Amazon Ember" panose="020B0603020204020204" pitchFamily="34" charset="0"/>
                <a:ea typeface="Amazon Ember" panose="020B0603020204020204" pitchFamily="34" charset="0"/>
                <a:cs typeface="Amazon Ember" panose="020B0603020204020204" pitchFamily="34" charset="0"/>
              </a:rPr>
              <a:t>, August 2019</a:t>
            </a:r>
          </a:p>
        </p:txBody>
      </p:sp>
      <p:sp>
        <p:nvSpPr>
          <p:cNvPr id="15" name="Text Placeholder 14">
            <a:extLst>
              <a:ext uri="{FF2B5EF4-FFF2-40B4-BE49-F238E27FC236}">
                <a16:creationId xmlns:a16="http://schemas.microsoft.com/office/drawing/2014/main" id="{64A2A5DD-56DA-4B80-808A-1029A1CFD7AF}"/>
              </a:ext>
            </a:extLst>
          </p:cNvPr>
          <p:cNvSpPr>
            <a:spLocks noGrp="1"/>
          </p:cNvSpPr>
          <p:nvPr>
            <p:ph type="body" sz="quarter" idx="32"/>
          </p:nvPr>
        </p:nvSpPr>
        <p:spPr/>
        <p:txBody>
          <a:bodyPr>
            <a:normAutofit fontScale="25000" lnSpcReduction="20000"/>
          </a:bodyPr>
          <a:lstStyle/>
          <a:p>
            <a:endParaRPr lang="en-US" dirty="0"/>
          </a:p>
          <a:p>
            <a:endParaRPr lang="en-US" dirty="0"/>
          </a:p>
        </p:txBody>
      </p:sp>
      <p:grpSp>
        <p:nvGrpSpPr>
          <p:cNvPr id="11" name="Group 10">
            <a:extLst>
              <a:ext uri="{FF2B5EF4-FFF2-40B4-BE49-F238E27FC236}">
                <a16:creationId xmlns:a16="http://schemas.microsoft.com/office/drawing/2014/main" id="{16C7CB1D-8E16-422D-8F97-7D51BE131F0C}"/>
              </a:ext>
            </a:extLst>
          </p:cNvPr>
          <p:cNvGrpSpPr/>
          <p:nvPr/>
        </p:nvGrpSpPr>
        <p:grpSpPr>
          <a:xfrm>
            <a:off x="7967942" y="1198947"/>
            <a:ext cx="3027089" cy="5034511"/>
            <a:chOff x="6100104" y="990114"/>
            <a:chExt cx="2270317" cy="3775883"/>
          </a:xfrm>
        </p:grpSpPr>
        <p:pic>
          <p:nvPicPr>
            <p:cNvPr id="12" name="Picture 11">
              <a:extLst>
                <a:ext uri="{FF2B5EF4-FFF2-40B4-BE49-F238E27FC236}">
                  <a16:creationId xmlns:a16="http://schemas.microsoft.com/office/drawing/2014/main" id="{0FC35174-D715-4B1E-9151-C2A9173951C6}"/>
                </a:ext>
              </a:extLst>
            </p:cNvPr>
            <p:cNvPicPr>
              <a:picLocks/>
            </p:cNvPicPr>
            <p:nvPr/>
          </p:nvPicPr>
          <p:blipFill rotWithShape="1">
            <a:blip r:embed="rId3"/>
            <a:srcRect b="12377"/>
            <a:stretch/>
          </p:blipFill>
          <p:spPr>
            <a:xfrm>
              <a:off x="6398029" y="1341793"/>
              <a:ext cx="1642595" cy="2864448"/>
            </a:xfrm>
            <a:prstGeom prst="rect">
              <a:avLst/>
            </a:prstGeom>
            <a:ln>
              <a:noFill/>
            </a:ln>
            <a:effectLst/>
            <a:scene3d>
              <a:camera prst="orthographicFront"/>
              <a:lightRig rig="contrasting" dir="t">
                <a:rot lat="0" lon="0" rev="4200000"/>
              </a:lightRig>
            </a:scene3d>
            <a:sp3d prstMaterial="plastic">
              <a:contourClr>
                <a:srgbClr val="969696"/>
              </a:contourClr>
            </a:sp3d>
          </p:spPr>
        </p:pic>
        <p:pic>
          <p:nvPicPr>
            <p:cNvPr id="13" name="Picture 12">
              <a:extLst>
                <a:ext uri="{FF2B5EF4-FFF2-40B4-BE49-F238E27FC236}">
                  <a16:creationId xmlns:a16="http://schemas.microsoft.com/office/drawing/2014/main" id="{C732A933-C5D7-4564-AD5A-78D55A667C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00104" y="990114"/>
              <a:ext cx="2270317" cy="3775883"/>
            </a:xfrm>
            <a:prstGeom prst="rect">
              <a:avLst/>
            </a:prstGeom>
          </p:spPr>
        </p:pic>
      </p:grpSp>
      <p:grpSp>
        <p:nvGrpSpPr>
          <p:cNvPr id="14" name="Group 13">
            <a:extLst>
              <a:ext uri="{FF2B5EF4-FFF2-40B4-BE49-F238E27FC236}">
                <a16:creationId xmlns:a16="http://schemas.microsoft.com/office/drawing/2014/main" id="{26F5455A-4B9B-4C73-B051-7EAB01390F26}"/>
              </a:ext>
            </a:extLst>
          </p:cNvPr>
          <p:cNvGrpSpPr/>
          <p:nvPr/>
        </p:nvGrpSpPr>
        <p:grpSpPr>
          <a:xfrm>
            <a:off x="560488" y="2522024"/>
            <a:ext cx="2388355" cy="2388355"/>
            <a:chOff x="605153" y="2479692"/>
            <a:chExt cx="1388680" cy="1388680"/>
          </a:xfrm>
        </p:grpSpPr>
        <p:sp>
          <p:nvSpPr>
            <p:cNvPr id="16" name="Oval 15">
              <a:extLst>
                <a:ext uri="{FF2B5EF4-FFF2-40B4-BE49-F238E27FC236}">
                  <a16:creationId xmlns:a16="http://schemas.microsoft.com/office/drawing/2014/main" id="{EF08112C-3658-478F-9CA3-A4AC645116DD}"/>
                </a:ext>
              </a:extLst>
            </p:cNvPr>
            <p:cNvSpPr/>
            <p:nvPr/>
          </p:nvSpPr>
          <p:spPr>
            <a:xfrm>
              <a:off x="605153" y="2479692"/>
              <a:ext cx="1388680" cy="138868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Amazon Ember Display"/>
              </a:endParaRPr>
            </a:p>
          </p:txBody>
        </p:sp>
        <p:pic>
          <p:nvPicPr>
            <p:cNvPr id="17" name="Picture 16">
              <a:extLst>
                <a:ext uri="{FF2B5EF4-FFF2-40B4-BE49-F238E27FC236}">
                  <a16:creationId xmlns:a16="http://schemas.microsoft.com/office/drawing/2014/main" id="{7471D7C5-92AD-4231-BF15-B8CDD3B69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09" y="2697748"/>
              <a:ext cx="1012449" cy="959852"/>
            </a:xfrm>
            <a:prstGeom prst="rect">
              <a:avLst/>
            </a:prstGeom>
          </p:spPr>
        </p:pic>
      </p:grpSp>
      <p:sp>
        <p:nvSpPr>
          <p:cNvPr id="18" name="Rectangle 17">
            <a:extLst>
              <a:ext uri="{FF2B5EF4-FFF2-40B4-BE49-F238E27FC236}">
                <a16:creationId xmlns:a16="http://schemas.microsoft.com/office/drawing/2014/main" id="{2F7E9DEE-5083-4B98-B63B-7C2BD2399FBF}"/>
              </a:ext>
            </a:extLst>
          </p:cNvPr>
          <p:cNvSpPr/>
          <p:nvPr/>
        </p:nvSpPr>
        <p:spPr>
          <a:xfrm>
            <a:off x="3149324" y="2649243"/>
            <a:ext cx="3350777" cy="2103012"/>
          </a:xfrm>
          <a:prstGeom prst="rect">
            <a:avLst/>
          </a:prstGeom>
        </p:spPr>
        <p:txBody>
          <a:bodyPr wrap="square">
            <a:spAutoFit/>
          </a:bodyPr>
          <a:lstStyle/>
          <a:p>
            <a:pPr defTabSz="914377">
              <a:defRPr/>
            </a:pPr>
            <a:r>
              <a:rPr lang="en-US" sz="8800" b="1" dirty="0">
                <a:solidFill>
                  <a:schemeClr val="bg1"/>
                </a:solidFill>
                <a:latin typeface="Amazon Ember Display"/>
                <a:ea typeface="Amazon Ember Display" charset="0"/>
                <a:cs typeface="Amazon Ember Display" charset="0"/>
              </a:rPr>
              <a:t>103M</a:t>
            </a:r>
          </a:p>
          <a:p>
            <a:pPr defTabSz="914377">
              <a:defRPr/>
            </a:pPr>
            <a:r>
              <a:rPr lang="en-US" sz="2133" dirty="0">
                <a:solidFill>
                  <a:schemeClr val="bg1"/>
                </a:solidFill>
                <a:latin typeface="Amazon Ember Display"/>
                <a:ea typeface="Amazon Ember Display Light" panose="020F0403020204020204" pitchFamily="34" charset="0"/>
                <a:cs typeface="Amazon Ember Display Light" panose="020F0403020204020204" pitchFamily="34" charset="0"/>
              </a:rPr>
              <a:t>monthly mobile-only shoppers on Amazon</a:t>
            </a:r>
          </a:p>
        </p:txBody>
      </p:sp>
    </p:spTree>
    <p:extLst>
      <p:ext uri="{BB962C8B-B14F-4D97-AF65-F5344CB8AC3E}">
        <p14:creationId xmlns:p14="http://schemas.microsoft.com/office/powerpoint/2010/main" val="364802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35" presetClass="path" presetSubtype="0" decel="100000" fill="hold" grpId="1" nodeType="withEffect">
                                  <p:stCondLst>
                                    <p:cond delay="500"/>
                                  </p:stCondLst>
                                  <p:childTnLst>
                                    <p:animMotion origin="layout" path="M -4.16667E-6 3.20988E-6 L 0.00764 3.20988E-6 " pathEditMode="relative" rAng="0" ptsTypes="AA">
                                      <p:cBhvr>
                                        <p:cTn id="9" dur="500" spd="-100000" fill="hold"/>
                                        <p:tgtEl>
                                          <p:spTgt spid="5">
                                            <p:txEl>
                                              <p:pRg st="0" end="0"/>
                                            </p:txEl>
                                          </p:spTgt>
                                        </p:tgtEl>
                                        <p:attrNameLst>
                                          <p:attrName>ppt_x</p:attrName>
                                          <p:attrName>ppt_y</p:attrName>
                                        </p:attrNameLst>
                                      </p:cBhvr>
                                      <p:rCtr x="382" y="0"/>
                                    </p:animMotion>
                                  </p:childTnLst>
                                </p:cTn>
                              </p:par>
                              <p:par>
                                <p:cTn id="10" presetID="10"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5" presetClass="path" presetSubtype="0" decel="100000" fill="hold" nodeType="withEffect">
                                  <p:stCondLst>
                                    <p:cond delay="500"/>
                                  </p:stCondLst>
                                  <p:childTnLst>
                                    <p:animMotion origin="layout" path="M -4.16667E-6 3.33333E-6 L 0.00764 3.33333E-6 " pathEditMode="relative" rAng="0" ptsTypes="AA">
                                      <p:cBhvr>
                                        <p:cTn id="14" dur="500" spd="-100000" fill="hold"/>
                                        <p:tgtEl>
                                          <p:spTgt spid="11"/>
                                        </p:tgtEl>
                                        <p:attrNameLst>
                                          <p:attrName>ppt_x</p:attrName>
                                          <p:attrName>ppt_y</p:attrName>
                                        </p:attrNameLst>
                                      </p:cBhvr>
                                      <p:rCtr x="382" y="0"/>
                                    </p:animMotion>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childTnLst>
                                </p:cTn>
                              </p:par>
                              <p:par>
                                <p:cTn id="18" presetID="42" presetClass="path" presetSubtype="0" decel="100000" fill="hold" nodeType="withEffect">
                                  <p:stCondLst>
                                    <p:cond delay="0"/>
                                  </p:stCondLst>
                                  <p:childTnLst>
                                    <p:animMotion origin="layout" path="M -3.61111E-6 4.69136E-6 L -3.61111E-6 0.04228 " pathEditMode="relative" rAng="0" ptsTypes="AA">
                                      <p:cBhvr>
                                        <p:cTn id="19" dur="750" spd="-100000" fill="hold"/>
                                        <p:tgtEl>
                                          <p:spTgt spid="14"/>
                                        </p:tgtEl>
                                        <p:attrNameLst>
                                          <p:attrName>ppt_x</p:attrName>
                                          <p:attrName>ppt_y</p:attrName>
                                        </p:attrNameLst>
                                      </p:cBhvr>
                                      <p:rCtr x="0" y="2099"/>
                                    </p:animMotion>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par>
                                <p:cTn id="24" presetID="42" presetClass="path" presetSubtype="0" decel="100000" fill="hold" grpId="1" nodeType="withEffect">
                                  <p:stCondLst>
                                    <p:cond delay="0"/>
                                  </p:stCondLst>
                                  <p:childTnLst>
                                    <p:animMotion origin="layout" path="M 2.77778E-7 4.69136E-6 L 2.77778E-7 0.04228 " pathEditMode="relative" rAng="0" ptsTypes="AA">
                                      <p:cBhvr>
                                        <p:cTn id="25" dur="750" spd="-100000" fill="hold"/>
                                        <p:tgtEl>
                                          <p:spTgt spid="18"/>
                                        </p:tgtEl>
                                        <p:attrNameLst>
                                          <p:attrName>ppt_x</p:attrName>
                                          <p:attrName>ppt_y</p:attrName>
                                        </p:attrNameLst>
                                      </p:cBhvr>
                                      <p:rCtr x="0" y="20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EB598C-A99D-9D43-8E9A-10891A8580EE}"/>
              </a:ext>
            </a:extLst>
          </p:cNvPr>
          <p:cNvSpPr>
            <a:spLocks noGrp="1"/>
          </p:cNvSpPr>
          <p:nvPr>
            <p:ph type="body" sz="quarter" idx="19"/>
          </p:nvPr>
        </p:nvSpPr>
        <p:spPr/>
        <p:txBody>
          <a:bodyPr>
            <a:normAutofit lnSpcReduction="10000"/>
          </a:bodyPr>
          <a:lstStyle/>
          <a:p>
            <a:r>
              <a:rPr lang="en-US" dirty="0"/>
              <a:t>Increase your presence</a:t>
            </a:r>
          </a:p>
        </p:txBody>
      </p:sp>
      <p:sp>
        <p:nvSpPr>
          <p:cNvPr id="5" name="Text Placeholder 4">
            <a:extLst>
              <a:ext uri="{FF2B5EF4-FFF2-40B4-BE49-F238E27FC236}">
                <a16:creationId xmlns:a16="http://schemas.microsoft.com/office/drawing/2014/main" id="{78BA4818-1A05-B847-B3CE-9ABE0121C89E}"/>
              </a:ext>
            </a:extLst>
          </p:cNvPr>
          <p:cNvSpPr>
            <a:spLocks noGrp="1"/>
          </p:cNvSpPr>
          <p:nvPr>
            <p:ph type="body" sz="quarter" idx="20"/>
          </p:nvPr>
        </p:nvSpPr>
        <p:spPr>
          <a:xfrm>
            <a:off x="560488" y="1147959"/>
            <a:ext cx="8166952" cy="347499"/>
          </a:xfrm>
        </p:spPr>
        <p:txBody>
          <a:bodyPr>
            <a:noAutofit/>
          </a:bodyPr>
          <a:lstStyle/>
          <a:p>
            <a:r>
              <a:rPr lang="en-US" dirty="0"/>
              <a:t>Sponsored Brands offers you the ability to show in multiple prominent placements on the top and bottom of search results. </a:t>
            </a:r>
          </a:p>
        </p:txBody>
      </p:sp>
      <p:sp>
        <p:nvSpPr>
          <p:cNvPr id="6" name="Text Placeholder 5">
            <a:extLst>
              <a:ext uri="{FF2B5EF4-FFF2-40B4-BE49-F238E27FC236}">
                <a16:creationId xmlns:a16="http://schemas.microsoft.com/office/drawing/2014/main" id="{5CAD5270-0B69-E143-B969-D6C7BE563137}"/>
              </a:ext>
            </a:extLst>
          </p:cNvPr>
          <p:cNvSpPr>
            <a:spLocks noGrp="1"/>
          </p:cNvSpPr>
          <p:nvPr>
            <p:ph type="body" sz="quarter" idx="21"/>
          </p:nvPr>
        </p:nvSpPr>
        <p:spPr/>
        <p:txBody>
          <a:bodyPr/>
          <a:lstStyle/>
          <a:p>
            <a:r>
              <a:rPr lang="en-US" dirty="0">
                <a:solidFill>
                  <a:prstClr val="white">
                    <a:lumMod val="50000"/>
                  </a:prstClr>
                </a:solidFill>
                <a:latin typeface="Amazon Ember" panose="020B0603020204020204" pitchFamily="34" charset="0"/>
                <a:ea typeface="Amazon Ember" panose="020B0603020204020204" pitchFamily="34" charset="0"/>
                <a:cs typeface="Amazon Ember" panose="020B0603020204020204" pitchFamily="34" charset="0"/>
              </a:rPr>
              <a:t>Source: Amazon 1p August 2019</a:t>
            </a:r>
          </a:p>
        </p:txBody>
      </p:sp>
      <p:sp>
        <p:nvSpPr>
          <p:cNvPr id="15" name="Text Placeholder 14">
            <a:extLst>
              <a:ext uri="{FF2B5EF4-FFF2-40B4-BE49-F238E27FC236}">
                <a16:creationId xmlns:a16="http://schemas.microsoft.com/office/drawing/2014/main" id="{64A2A5DD-56DA-4B80-808A-1029A1CFD7AF}"/>
              </a:ext>
            </a:extLst>
          </p:cNvPr>
          <p:cNvSpPr>
            <a:spLocks noGrp="1"/>
          </p:cNvSpPr>
          <p:nvPr>
            <p:ph type="body" sz="quarter" idx="32"/>
          </p:nvPr>
        </p:nvSpPr>
        <p:spPr/>
        <p:txBody>
          <a:bodyPr>
            <a:normAutofit fontScale="25000" lnSpcReduction="20000"/>
          </a:bodyPr>
          <a:lstStyle/>
          <a:p>
            <a:endParaRPr lang="en-US" dirty="0"/>
          </a:p>
          <a:p>
            <a:endParaRPr lang="en-US" dirty="0"/>
          </a:p>
        </p:txBody>
      </p:sp>
      <p:sp>
        <p:nvSpPr>
          <p:cNvPr id="22" name="Rectangle 21">
            <a:extLst>
              <a:ext uri="{FF2B5EF4-FFF2-40B4-BE49-F238E27FC236}">
                <a16:creationId xmlns:a16="http://schemas.microsoft.com/office/drawing/2014/main" id="{42F000CB-A96B-47C0-A5DD-75E446D3C507}"/>
              </a:ext>
            </a:extLst>
          </p:cNvPr>
          <p:cNvSpPr/>
          <p:nvPr/>
        </p:nvSpPr>
        <p:spPr>
          <a:xfrm>
            <a:off x="763686" y="2538628"/>
            <a:ext cx="5860633" cy="2103012"/>
          </a:xfrm>
          <a:prstGeom prst="rect">
            <a:avLst/>
          </a:prstGeom>
        </p:spPr>
        <p:txBody>
          <a:bodyPr wrap="square">
            <a:spAutoFit/>
          </a:bodyPr>
          <a:lstStyle/>
          <a:p>
            <a:pPr defTabSz="914377">
              <a:defRPr/>
            </a:pPr>
            <a:r>
              <a:rPr lang="en-US" sz="8800" b="1" dirty="0">
                <a:solidFill>
                  <a:schemeClr val="bg1"/>
                </a:solidFill>
                <a:latin typeface="Amazon Ember Display"/>
                <a:ea typeface="Amazon Ember Display" charset="0"/>
                <a:cs typeface="Amazon Ember Display" charset="0"/>
              </a:rPr>
              <a:t>+30%</a:t>
            </a:r>
          </a:p>
          <a:p>
            <a:pPr defTabSz="914377">
              <a:defRPr/>
            </a:pPr>
            <a:r>
              <a:rPr lang="en-US" sz="2133" dirty="0">
                <a:solidFill>
                  <a:schemeClr val="bg1"/>
                </a:solidFill>
                <a:latin typeface="Amazon Ember Display"/>
                <a:ea typeface="Amazon Ember Display Light" panose="020F0403020204020204" pitchFamily="34" charset="0"/>
                <a:cs typeface="Amazon Ember Display Light" panose="020F0403020204020204" pitchFamily="34" charset="0"/>
              </a:rPr>
              <a:t>Advertisers who use both Sponsored Products and Sponsored Brands together</a:t>
            </a:r>
          </a:p>
        </p:txBody>
      </p:sp>
      <p:grpSp>
        <p:nvGrpSpPr>
          <p:cNvPr id="23" name="Group 22">
            <a:extLst>
              <a:ext uri="{FF2B5EF4-FFF2-40B4-BE49-F238E27FC236}">
                <a16:creationId xmlns:a16="http://schemas.microsoft.com/office/drawing/2014/main" id="{D28751BD-8F2A-492D-8BA5-74F6EF386F6A}"/>
              </a:ext>
            </a:extLst>
          </p:cNvPr>
          <p:cNvGrpSpPr/>
          <p:nvPr/>
        </p:nvGrpSpPr>
        <p:grpSpPr>
          <a:xfrm>
            <a:off x="5137133" y="1570453"/>
            <a:ext cx="7252835" cy="4835224"/>
            <a:chOff x="4073032" y="1635796"/>
            <a:chExt cx="6894533" cy="4596357"/>
          </a:xfrm>
        </p:grpSpPr>
        <p:pic>
          <p:nvPicPr>
            <p:cNvPr id="24" name="Picture 23">
              <a:extLst>
                <a:ext uri="{FF2B5EF4-FFF2-40B4-BE49-F238E27FC236}">
                  <a16:creationId xmlns:a16="http://schemas.microsoft.com/office/drawing/2014/main" id="{F87A4703-E538-4EDE-AF30-887D1D888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546" y="2439760"/>
              <a:ext cx="4366727" cy="2618037"/>
            </a:xfrm>
            <a:prstGeom prst="rect">
              <a:avLst/>
            </a:prstGeom>
          </p:spPr>
        </p:pic>
        <p:pic>
          <p:nvPicPr>
            <p:cNvPr id="25" name="Picture 24">
              <a:extLst>
                <a:ext uri="{FF2B5EF4-FFF2-40B4-BE49-F238E27FC236}">
                  <a16:creationId xmlns:a16="http://schemas.microsoft.com/office/drawing/2014/main" id="{9385BCFB-537D-4053-8A1E-5C76F7C1A8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032" y="1635796"/>
              <a:ext cx="6894533" cy="4596357"/>
            </a:xfrm>
            <a:prstGeom prst="rect">
              <a:avLst/>
            </a:prstGeom>
          </p:spPr>
        </p:pic>
        <p:sp>
          <p:nvSpPr>
            <p:cNvPr id="26" name="Rectangle 25">
              <a:extLst>
                <a:ext uri="{FF2B5EF4-FFF2-40B4-BE49-F238E27FC236}">
                  <a16:creationId xmlns:a16="http://schemas.microsoft.com/office/drawing/2014/main" id="{2C5E1061-45CA-4223-AE29-CE35259C04CB}"/>
                </a:ext>
              </a:extLst>
            </p:cNvPr>
            <p:cNvSpPr/>
            <p:nvPr/>
          </p:nvSpPr>
          <p:spPr>
            <a:xfrm>
              <a:off x="6671406" y="3904285"/>
              <a:ext cx="2608917" cy="443345"/>
            </a:xfrm>
            <a:prstGeom prst="rect">
              <a:avLst/>
            </a:prstGeom>
            <a:noFill/>
            <a:ln>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US" sz="2400">
                <a:solidFill>
                  <a:prstClr val="white"/>
                </a:solidFill>
                <a:latin typeface="Amazon Ember Display"/>
              </a:endParaRPr>
            </a:p>
          </p:txBody>
        </p:sp>
      </p:grpSp>
    </p:spTree>
    <p:extLst>
      <p:ext uri="{BB962C8B-B14F-4D97-AF65-F5344CB8AC3E}">
        <p14:creationId xmlns:p14="http://schemas.microsoft.com/office/powerpoint/2010/main" val="51239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42" presetClass="path" presetSubtype="0" decel="100000" fill="hold" grpId="1" nodeType="withEffect">
                                  <p:stCondLst>
                                    <p:cond delay="0"/>
                                  </p:stCondLst>
                                  <p:childTnLst>
                                    <p:animMotion origin="layout" path="M -1.38889E-6 2.71605E-6 L -1.38889E-6 0.04228 " pathEditMode="relative" rAng="0" ptsTypes="AA">
                                      <p:cBhvr>
                                        <p:cTn id="9" dur="750" spd="-100000" fill="hold"/>
                                        <p:tgtEl>
                                          <p:spTgt spid="22"/>
                                        </p:tgtEl>
                                        <p:attrNameLst>
                                          <p:attrName>ppt_x</p:attrName>
                                          <p:attrName>ppt_y</p:attrName>
                                        </p:attrNameLst>
                                      </p:cBhvr>
                                      <p:rCtr x="0" y="2099"/>
                                    </p:animMotion>
                                  </p:childTnLst>
                                </p:cTn>
                              </p:par>
                              <p:par>
                                <p:cTn id="10" presetID="10" presetClass="entr" presetSubtype="0"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35" presetClass="path" presetSubtype="0" decel="100000" fill="hold" nodeType="withEffect">
                                  <p:stCondLst>
                                    <p:cond delay="500"/>
                                  </p:stCondLst>
                                  <p:childTnLst>
                                    <p:animMotion origin="layout" path="M 1.11022E-16 -1.48148E-6 L 0.00764 -1.48148E-6 " pathEditMode="relative" rAng="0" ptsTypes="AA">
                                      <p:cBhvr>
                                        <p:cTn id="14" dur="500" spd="-100000" fill="hold"/>
                                        <p:tgtEl>
                                          <p:spTgt spid="23"/>
                                        </p:tgtEl>
                                        <p:attrNameLst>
                                          <p:attrName>ppt_x</p:attrName>
                                          <p:attrName>ppt_y</p:attrName>
                                        </p:attrNameLst>
                                      </p:cBhvr>
                                      <p:rCtr x="382" y="0"/>
                                    </p:animMotion>
                                  </p:childTnLst>
                                </p:cTn>
                              </p:par>
                              <p:par>
                                <p:cTn id="15" presetID="10" presetClass="entr" presetSubtype="0" fill="hold" grpId="0" nodeType="withEffect">
                                  <p:stCondLst>
                                    <p:cond delay="5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35" presetClass="path" presetSubtype="0" decel="100000" fill="hold" grpId="1" nodeType="withEffect">
                                  <p:stCondLst>
                                    <p:cond delay="500"/>
                                  </p:stCondLst>
                                  <p:childTnLst>
                                    <p:animMotion origin="layout" path="M -3.33333E-6 7.40741E-7 L 0.00764 7.40741E-7 " pathEditMode="relative" rAng="0" ptsTypes="AA">
                                      <p:cBhvr>
                                        <p:cTn id="19" dur="500" spd="-100000" fill="hold"/>
                                        <p:tgtEl>
                                          <p:spTgt spid="5">
                                            <p:txEl>
                                              <p:pRg st="0" end="0"/>
                                            </p:txEl>
                                          </p:spTgt>
                                        </p:tgtEl>
                                        <p:attrNameLst>
                                          <p:attrName>ppt_x</p:attrName>
                                          <p:attrName>ppt_y</p:attrName>
                                        </p:attrNameLst>
                                      </p:cBhvr>
                                      <p:rCtr x="3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9E0FF4C-12B8-43EB-B938-2B42F4EEBB1F}"/>
              </a:ext>
            </a:extLst>
          </p:cNvPr>
          <p:cNvPicPr>
            <a:picLocks noChangeAspect="1"/>
          </p:cNvPicPr>
          <p:nvPr/>
        </p:nvPicPr>
        <p:blipFill rotWithShape="1">
          <a:blip r:embed="rId3"/>
          <a:srcRect r="9920" b="2476"/>
          <a:stretch/>
        </p:blipFill>
        <p:spPr>
          <a:xfrm>
            <a:off x="6919558" y="2887504"/>
            <a:ext cx="3615902" cy="2536479"/>
          </a:xfrm>
          <a:prstGeom prst="rect">
            <a:avLst/>
          </a:prstGeom>
        </p:spPr>
      </p:pic>
      <p:sp>
        <p:nvSpPr>
          <p:cNvPr id="25" name="Vertical Text Placeholder 24">
            <a:extLst>
              <a:ext uri="{FF2B5EF4-FFF2-40B4-BE49-F238E27FC236}">
                <a16:creationId xmlns:a16="http://schemas.microsoft.com/office/drawing/2014/main" id="{E44C1B95-EA1D-854E-87AA-2D2CAC09D60B}"/>
              </a:ext>
            </a:extLst>
          </p:cNvPr>
          <p:cNvSpPr>
            <a:spLocks noGrp="1"/>
          </p:cNvSpPr>
          <p:nvPr>
            <p:ph type="body" orient="vert" sz="quarter" idx="26"/>
          </p:nvPr>
        </p:nvSpPr>
        <p:spPr/>
        <p:txBody>
          <a:bodyPr>
            <a:normAutofit fontScale="25000" lnSpcReduction="20000"/>
          </a:bodyPr>
          <a:lstStyle/>
          <a:p>
            <a:r>
              <a:rPr lang="en-US" dirty="0"/>
              <a:t>YOUR BRAND. THEIR WORLD.</a:t>
            </a:r>
          </a:p>
        </p:txBody>
      </p:sp>
      <p:sp>
        <p:nvSpPr>
          <p:cNvPr id="50" name="Text Placeholder 49">
            <a:extLst>
              <a:ext uri="{FF2B5EF4-FFF2-40B4-BE49-F238E27FC236}">
                <a16:creationId xmlns:a16="http://schemas.microsoft.com/office/drawing/2014/main" id="{59B55AF2-F49C-C840-A185-740AD306428F}"/>
              </a:ext>
            </a:extLst>
          </p:cNvPr>
          <p:cNvSpPr>
            <a:spLocks noGrp="1"/>
          </p:cNvSpPr>
          <p:nvPr>
            <p:ph type="body" sz="quarter" idx="25"/>
          </p:nvPr>
        </p:nvSpPr>
        <p:spPr>
          <a:xfrm>
            <a:off x="869826" y="217656"/>
            <a:ext cx="7972516" cy="1569660"/>
          </a:xfrm>
        </p:spPr>
        <p:txBody>
          <a:bodyPr/>
          <a:lstStyle/>
          <a:p>
            <a:r>
              <a:rPr lang="en-US" sz="3200" dirty="0"/>
              <a:t>Sponsored Brands supports Brand discovery</a:t>
            </a:r>
          </a:p>
        </p:txBody>
      </p:sp>
      <p:sp>
        <p:nvSpPr>
          <p:cNvPr id="30" name="Rectangle 29">
            <a:extLst>
              <a:ext uri="{FF2B5EF4-FFF2-40B4-BE49-F238E27FC236}">
                <a16:creationId xmlns:a16="http://schemas.microsoft.com/office/drawing/2014/main" id="{1DE8E84C-F960-4F21-9629-934061B51E06}"/>
              </a:ext>
            </a:extLst>
          </p:cNvPr>
          <p:cNvSpPr/>
          <p:nvPr/>
        </p:nvSpPr>
        <p:spPr>
          <a:xfrm>
            <a:off x="615670" y="2273212"/>
            <a:ext cx="6096000" cy="2935932"/>
          </a:xfrm>
          <a:prstGeom prst="rect">
            <a:avLst/>
          </a:prstGeom>
        </p:spPr>
        <p:txBody>
          <a:bodyPr>
            <a:spAutoFit/>
          </a:bodyPr>
          <a:lstStyle/>
          <a:p>
            <a:pPr marL="0" lvl="1" defTabSz="4874726" hangingPunct="0">
              <a:lnSpc>
                <a:spcPct val="130000"/>
              </a:lnSpc>
              <a:buClr>
                <a:srgbClr val="232F3E"/>
              </a:buClr>
              <a:defRPr/>
            </a:pPr>
            <a:r>
              <a:rPr lang="en-US" sz="2400" dirty="0">
                <a:solidFill>
                  <a:srgbClr val="232F3F"/>
                </a:solidFill>
                <a:latin typeface="Amazon Ember Display" panose="020F0603020204020204" pitchFamily="34" charset="0"/>
                <a:sym typeface="Helvetica Neue"/>
              </a:rPr>
              <a:t>On average, advertisers who used Sponsored Brands ad campaigns </a:t>
            </a:r>
          </a:p>
          <a:p>
            <a:pPr marL="0" lvl="1" defTabSz="4874726" hangingPunct="0">
              <a:lnSpc>
                <a:spcPct val="130000"/>
              </a:lnSpc>
              <a:buClr>
                <a:srgbClr val="232F3E"/>
              </a:buClr>
              <a:defRPr/>
            </a:pPr>
            <a:r>
              <a:rPr lang="en-US" sz="2400" dirty="0">
                <a:solidFill>
                  <a:srgbClr val="232F3F"/>
                </a:solidFill>
                <a:latin typeface="Amazon Ember Display" panose="020F0603020204020204" pitchFamily="34" charset="0"/>
                <a:sym typeface="Helvetica Neue"/>
              </a:rPr>
              <a:t>grew their Branded searches </a:t>
            </a:r>
          </a:p>
          <a:p>
            <a:pPr marL="0" lvl="1" defTabSz="4874726" hangingPunct="0">
              <a:lnSpc>
                <a:spcPct val="130000"/>
              </a:lnSpc>
              <a:buClr>
                <a:srgbClr val="232F3E"/>
              </a:buClr>
              <a:defRPr/>
            </a:pPr>
            <a:r>
              <a:rPr lang="en-US" sz="2400" dirty="0">
                <a:solidFill>
                  <a:srgbClr val="232F3F"/>
                </a:solidFill>
                <a:latin typeface="Amazon Ember Display" panose="020F0603020204020204" pitchFamily="34" charset="0"/>
                <a:sym typeface="Helvetica Neue"/>
              </a:rPr>
              <a:t>by </a:t>
            </a:r>
            <a:r>
              <a:rPr lang="en-US" sz="2400" dirty="0">
                <a:solidFill>
                  <a:srgbClr val="36B79C"/>
                </a:solidFill>
                <a:latin typeface="Amazon Ember Display" panose="020F0603020204020204" pitchFamily="34" charset="0"/>
                <a:sym typeface="Helvetica Neue"/>
              </a:rPr>
              <a:t>116% YoY </a:t>
            </a:r>
            <a:r>
              <a:rPr lang="en-US" sz="2400" dirty="0">
                <a:solidFill>
                  <a:srgbClr val="232F3F"/>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and </a:t>
            </a:r>
          </a:p>
          <a:p>
            <a:pPr marL="0" lvl="1" defTabSz="4874726" hangingPunct="0">
              <a:lnSpc>
                <a:spcPct val="130000"/>
              </a:lnSpc>
              <a:buClr>
                <a:srgbClr val="232F3E"/>
              </a:buClr>
              <a:defRPr/>
            </a:pPr>
            <a:r>
              <a:rPr lang="en-US" sz="2400" dirty="0">
                <a:solidFill>
                  <a:srgbClr val="232F3F"/>
                </a:solidFill>
                <a:latin typeface="Amazon Ember Display" panose="020F0603020204020204" pitchFamily="34" charset="0"/>
                <a:sym typeface="Helvetica Neue"/>
              </a:rPr>
              <a:t>Detail Page View (DPV) by </a:t>
            </a:r>
          </a:p>
          <a:p>
            <a:pPr marL="0" lvl="1" defTabSz="4874726" hangingPunct="0">
              <a:lnSpc>
                <a:spcPct val="130000"/>
              </a:lnSpc>
              <a:buClr>
                <a:srgbClr val="232F3E"/>
              </a:buClr>
              <a:defRPr/>
            </a:pPr>
            <a:r>
              <a:rPr lang="en-US" sz="2400" dirty="0">
                <a:solidFill>
                  <a:srgbClr val="36B79C"/>
                </a:solidFill>
                <a:latin typeface="Amazon Ember Display" panose="020F0603020204020204" pitchFamily="34" charset="0"/>
                <a:sym typeface="Helvetica Neue"/>
              </a:rPr>
              <a:t>153% YoY. </a:t>
            </a:r>
          </a:p>
        </p:txBody>
      </p:sp>
      <p:pic>
        <p:nvPicPr>
          <p:cNvPr id="36" name="Picture 35">
            <a:extLst>
              <a:ext uri="{FF2B5EF4-FFF2-40B4-BE49-F238E27FC236}">
                <a16:creationId xmlns:a16="http://schemas.microsoft.com/office/drawing/2014/main" id="{A0394631-B7ED-4F17-AF0A-652CFE6DC0A2}"/>
              </a:ext>
            </a:extLst>
          </p:cNvPr>
          <p:cNvPicPr>
            <a:picLocks noChangeAspect="1"/>
          </p:cNvPicPr>
          <p:nvPr/>
        </p:nvPicPr>
        <p:blipFill rotWithShape="1">
          <a:blip r:embed="rId4">
            <a:extLst>
              <a:ext uri="{28A0092B-C50C-407E-A947-70E740481C1C}">
                <a14:useLocalDpi xmlns:a14="http://schemas.microsoft.com/office/drawing/2010/main"/>
              </a:ext>
            </a:extLst>
          </a:blip>
          <a:srcRect t="12123" b="13457"/>
          <a:stretch/>
        </p:blipFill>
        <p:spPr>
          <a:xfrm>
            <a:off x="5848948" y="2748940"/>
            <a:ext cx="5827581" cy="3108597"/>
          </a:xfrm>
          <a:prstGeom prst="rect">
            <a:avLst/>
          </a:prstGeom>
        </p:spPr>
      </p:pic>
    </p:spTree>
    <p:extLst>
      <p:ext uri="{BB962C8B-B14F-4D97-AF65-F5344CB8AC3E}">
        <p14:creationId xmlns:p14="http://schemas.microsoft.com/office/powerpoint/2010/main" val="363829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73214C3-17C3-514B-8A45-9F3379A1C5A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366135" y="-37261"/>
            <a:ext cx="3825865" cy="3888537"/>
          </a:xfrm>
          <a:prstGeom prst="rect">
            <a:avLst/>
          </a:prstGeom>
        </p:spPr>
      </p:pic>
      <p:sp>
        <p:nvSpPr>
          <p:cNvPr id="23" name="Text Placeholder 22">
            <a:extLst>
              <a:ext uri="{FF2B5EF4-FFF2-40B4-BE49-F238E27FC236}">
                <a16:creationId xmlns:a16="http://schemas.microsoft.com/office/drawing/2014/main" id="{A0E3C26D-85B6-2544-930E-8D6A2A8F271A}"/>
              </a:ext>
            </a:extLst>
          </p:cNvPr>
          <p:cNvSpPr>
            <a:spLocks noGrp="1"/>
          </p:cNvSpPr>
          <p:nvPr>
            <p:ph type="body" sz="quarter" idx="25"/>
          </p:nvPr>
        </p:nvSpPr>
        <p:spPr>
          <a:xfrm>
            <a:off x="636682" y="321605"/>
            <a:ext cx="6993235" cy="1077218"/>
          </a:xfrm>
        </p:spPr>
        <p:txBody>
          <a:bodyPr/>
          <a:lstStyle/>
          <a:p>
            <a:r>
              <a:rPr lang="en-US" sz="3200" dirty="0"/>
              <a:t>Sponsored Brands Video Engages Shoppers</a:t>
            </a:r>
          </a:p>
        </p:txBody>
      </p:sp>
      <p:sp>
        <p:nvSpPr>
          <p:cNvPr id="21" name="Text Placeholder 20">
            <a:extLst>
              <a:ext uri="{FF2B5EF4-FFF2-40B4-BE49-F238E27FC236}">
                <a16:creationId xmlns:a16="http://schemas.microsoft.com/office/drawing/2014/main" id="{C4EF7B01-0B8C-2F49-9459-A73CDBCDF134}"/>
              </a:ext>
            </a:extLst>
          </p:cNvPr>
          <p:cNvSpPr>
            <a:spLocks noGrp="1"/>
          </p:cNvSpPr>
          <p:nvPr>
            <p:ph type="body" sz="quarter" idx="10"/>
          </p:nvPr>
        </p:nvSpPr>
        <p:spPr/>
        <p:txBody>
          <a:bodyPr>
            <a:normAutofit fontScale="47500" lnSpcReduction="20000"/>
          </a:bodyPr>
          <a:lstStyle/>
          <a:p>
            <a:r>
              <a:rPr lang="en-US" dirty="0"/>
              <a:t>Source: Amazon Internal Data 2021</a:t>
            </a:r>
          </a:p>
        </p:txBody>
      </p:sp>
      <p:grpSp>
        <p:nvGrpSpPr>
          <p:cNvPr id="25" name="Group 24">
            <a:extLst>
              <a:ext uri="{FF2B5EF4-FFF2-40B4-BE49-F238E27FC236}">
                <a16:creationId xmlns:a16="http://schemas.microsoft.com/office/drawing/2014/main" id="{3D7FCA03-AF86-4969-B5B2-35090EB06949}"/>
              </a:ext>
            </a:extLst>
          </p:cNvPr>
          <p:cNvGrpSpPr/>
          <p:nvPr/>
        </p:nvGrpSpPr>
        <p:grpSpPr>
          <a:xfrm>
            <a:off x="5546834" y="1728695"/>
            <a:ext cx="3801519" cy="3779893"/>
            <a:chOff x="2291070" y="4242628"/>
            <a:chExt cx="4014001" cy="9178777"/>
          </a:xfrm>
        </p:grpSpPr>
        <p:pic>
          <p:nvPicPr>
            <p:cNvPr id="26" name="Picture 25">
              <a:extLst>
                <a:ext uri="{FF2B5EF4-FFF2-40B4-BE49-F238E27FC236}">
                  <a16:creationId xmlns:a16="http://schemas.microsoft.com/office/drawing/2014/main" id="{B4FF0C4C-D0F1-48A2-87D8-D13CE5E9C9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91070" y="4242628"/>
              <a:ext cx="4014001" cy="6604000"/>
            </a:xfrm>
            <a:prstGeom prst="rect">
              <a:avLst/>
            </a:prstGeom>
          </p:spPr>
        </p:pic>
        <p:pic>
          <p:nvPicPr>
            <p:cNvPr id="27" name="Picture 26">
              <a:extLst>
                <a:ext uri="{FF2B5EF4-FFF2-40B4-BE49-F238E27FC236}">
                  <a16:creationId xmlns:a16="http://schemas.microsoft.com/office/drawing/2014/main" id="{8A9EF71C-0F7F-4CBF-A24A-26FED75A892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91070" y="8586644"/>
              <a:ext cx="4014001" cy="4834761"/>
            </a:xfrm>
            <a:prstGeom prst="rect">
              <a:avLst/>
            </a:prstGeom>
          </p:spPr>
        </p:pic>
      </p:grpSp>
      <p:sp>
        <p:nvSpPr>
          <p:cNvPr id="28" name="TextBox 27">
            <a:extLst>
              <a:ext uri="{FF2B5EF4-FFF2-40B4-BE49-F238E27FC236}">
                <a16:creationId xmlns:a16="http://schemas.microsoft.com/office/drawing/2014/main" id="{5189B153-6006-4F98-B9B4-9F87C2FAD361}"/>
              </a:ext>
            </a:extLst>
          </p:cNvPr>
          <p:cNvSpPr txBox="1"/>
          <p:nvPr/>
        </p:nvSpPr>
        <p:spPr>
          <a:xfrm>
            <a:off x="6236413" y="2714576"/>
            <a:ext cx="2301412" cy="492443"/>
          </a:xfrm>
          <a:prstGeom prst="rect">
            <a:avLst/>
          </a:prstGeom>
          <a:noFill/>
        </p:spPr>
        <p:txBody>
          <a:bodyPr wrap="square" rtlCol="0">
            <a:spAutoFit/>
          </a:bodyPr>
          <a:lstStyle/>
          <a:p>
            <a:pPr marL="0" marR="0" lvl="0" indent="0" algn="ctr" defTabSz="914194" rtl="0" eaLnBrk="1" fontAlgn="auto" latinLnBrk="0" hangingPunct="1">
              <a:lnSpc>
                <a:spcPct val="100000"/>
              </a:lnSpc>
              <a:spcBef>
                <a:spcPts val="0"/>
              </a:spcBef>
              <a:spcAft>
                <a:spcPts val="0"/>
              </a:spcAft>
              <a:buClr>
                <a:srgbClr val="FFFFFF"/>
              </a:buClr>
              <a:buSzPct val="80000"/>
              <a:buFontTx/>
              <a:buNone/>
              <a:tabLst/>
              <a:defRPr/>
            </a:pPr>
            <a:r>
              <a:rPr kumimoji="0" lang="en-US" sz="1300" b="1" i="0" u="none" strike="noStrike" kern="1200" cap="none" spc="0" normalizeH="0" baseline="0" noProof="0" dirty="0">
                <a:ln>
                  <a:noFill/>
                </a:ln>
                <a:solidFill>
                  <a:srgbClr val="232F3F"/>
                </a:solidFill>
                <a:effectLst/>
                <a:uLnTx/>
                <a:uFillTx/>
                <a:latin typeface="Amazon Ember Display" panose="020F0603020204020204"/>
                <a:ea typeface="Amazon Ember" panose="02000000000000000000" pitchFamily="2" charset="0"/>
                <a:cs typeface="Amazon Ember Cd RC" panose="020B0606020204020204" pitchFamily="34" charset="0"/>
              </a:rPr>
              <a:t>Sponsored Brands </a:t>
            </a:r>
          </a:p>
          <a:p>
            <a:pPr marL="0" marR="0" lvl="0" indent="0" algn="ctr" defTabSz="914194" rtl="0" eaLnBrk="1" fontAlgn="auto" latinLnBrk="0" hangingPunct="1">
              <a:lnSpc>
                <a:spcPct val="100000"/>
              </a:lnSpc>
              <a:spcBef>
                <a:spcPts val="0"/>
              </a:spcBef>
              <a:spcAft>
                <a:spcPts val="0"/>
              </a:spcAft>
              <a:buClr>
                <a:srgbClr val="FFFFFF"/>
              </a:buClr>
              <a:buSzPct val="80000"/>
              <a:buFontTx/>
              <a:buNone/>
              <a:tabLst/>
              <a:defRPr/>
            </a:pPr>
            <a:r>
              <a:rPr kumimoji="0" lang="en-US" sz="1300" b="1" i="0" u="none" strike="noStrike" kern="1200" cap="none" spc="0" normalizeH="0" baseline="0" noProof="0" dirty="0">
                <a:ln>
                  <a:noFill/>
                </a:ln>
                <a:solidFill>
                  <a:srgbClr val="232F3F"/>
                </a:solidFill>
                <a:effectLst/>
                <a:uLnTx/>
                <a:uFillTx/>
                <a:latin typeface="Amazon Ember Display" panose="020F0603020204020204"/>
                <a:ea typeface="Amazon Ember" panose="02000000000000000000" pitchFamily="2" charset="0"/>
                <a:cs typeface="Amazon Ember Cd RC" panose="020B0606020204020204" pitchFamily="34" charset="0"/>
              </a:rPr>
              <a:t>Video</a:t>
            </a:r>
          </a:p>
        </p:txBody>
      </p:sp>
      <p:sp>
        <p:nvSpPr>
          <p:cNvPr id="29" name="TextBox 28">
            <a:extLst>
              <a:ext uri="{FF2B5EF4-FFF2-40B4-BE49-F238E27FC236}">
                <a16:creationId xmlns:a16="http://schemas.microsoft.com/office/drawing/2014/main" id="{19034D16-0F85-4829-97A5-C1CC486E25D0}"/>
              </a:ext>
            </a:extLst>
          </p:cNvPr>
          <p:cNvSpPr txBox="1"/>
          <p:nvPr/>
        </p:nvSpPr>
        <p:spPr>
          <a:xfrm>
            <a:off x="5567469" y="3106693"/>
            <a:ext cx="3637417" cy="1247777"/>
          </a:xfrm>
          <a:prstGeom prst="rect">
            <a:avLst/>
          </a:prstGeom>
          <a:noFill/>
        </p:spPr>
        <p:txBody>
          <a:bodyPr wrap="square" rtlCol="0">
            <a:spAutoFit/>
          </a:bodyPr>
          <a:lstStyle/>
          <a:p>
            <a:pPr marL="0" marR="0" lvl="1" indent="0" algn="ctr" defTabSz="1218438" rtl="0" eaLnBrk="1" fontAlgn="auto" latinLnBrk="0" hangingPunct="0">
              <a:lnSpc>
                <a:spcPct val="130000"/>
              </a:lnSpc>
              <a:spcBef>
                <a:spcPts val="200"/>
              </a:spcBef>
              <a:spcAft>
                <a:spcPts val="0"/>
              </a:spcAft>
              <a:buClr>
                <a:srgbClr val="232F3E"/>
              </a:buClr>
              <a:buSzTx/>
              <a:buFontTx/>
              <a:buNone/>
              <a:tabLst/>
              <a:defRPr/>
            </a:pPr>
            <a:r>
              <a:rPr kumimoji="0" lang="en-US" sz="3600" b="0" i="0" u="none" strike="noStrike" kern="1200" cap="none" spc="0" normalizeH="0" baseline="0" noProof="0" dirty="0">
                <a:ln>
                  <a:noFill/>
                </a:ln>
                <a:solidFill>
                  <a:srgbClr val="696B6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t>
            </a:r>
            <a:r>
              <a:rPr kumimoji="0" lang="en-US" sz="3600" b="0" i="0" u="none" strike="noStrike" kern="1200" cap="none" spc="0" normalizeH="0" baseline="0" noProof="0" dirty="0">
                <a:ln>
                  <a:noFill/>
                </a:ln>
                <a:solidFill>
                  <a:srgbClr val="696B6E"/>
                </a:solidFill>
                <a:effectLst/>
                <a:uLnTx/>
                <a:uFillTx/>
                <a:latin typeface="Amazon Ember Display" panose="020F0603020204020204" pitchFamily="34" charset="0"/>
                <a:ea typeface="+mn-ea"/>
                <a:cs typeface="+mn-cs"/>
                <a:sym typeface="Helvetica Neue"/>
              </a:rPr>
              <a:t>127% - 267% </a:t>
            </a:r>
          </a:p>
          <a:p>
            <a:pPr marL="0" marR="0" lvl="1" indent="0" algn="ctr" defTabSz="1218438" rtl="0" eaLnBrk="1" fontAlgn="auto" latinLnBrk="0" hangingPunct="0">
              <a:lnSpc>
                <a:spcPct val="130000"/>
              </a:lnSpc>
              <a:spcBef>
                <a:spcPts val="200"/>
              </a:spcBef>
              <a:spcAft>
                <a:spcPts val="0"/>
              </a:spcAft>
              <a:buClr>
                <a:srgbClr val="232F3E"/>
              </a:buClr>
              <a:buSzTx/>
              <a:buFontTx/>
              <a:buNone/>
              <a:tabLst/>
              <a:defRPr/>
            </a:pPr>
            <a:r>
              <a:rPr kumimoji="0" lang="en-US" sz="1000" b="0" i="0" u="none" strike="noStrike" kern="1200" cap="none" spc="0" normalizeH="0" baseline="0" noProof="0" dirty="0">
                <a:ln>
                  <a:noFill/>
                </a:ln>
                <a:solidFill>
                  <a:srgbClr val="000000"/>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CTR vs general</a:t>
            </a:r>
          </a:p>
          <a:p>
            <a:pPr marL="0" marR="0" lvl="1" indent="0" algn="ctr" defTabSz="1218438" rtl="0" eaLnBrk="1" fontAlgn="auto" latinLnBrk="0" hangingPunct="0">
              <a:lnSpc>
                <a:spcPct val="130000"/>
              </a:lnSpc>
              <a:spcBef>
                <a:spcPts val="200"/>
              </a:spcBef>
              <a:spcAft>
                <a:spcPts val="0"/>
              </a:spcAft>
              <a:buClr>
                <a:srgbClr val="232F3E"/>
              </a:buClr>
              <a:buSzTx/>
              <a:buFontTx/>
              <a:buNone/>
              <a:tabLst/>
              <a:defRPr/>
            </a:pPr>
            <a:r>
              <a:rPr kumimoji="0" lang="en-US" sz="1000" b="0" i="0" u="none" strike="noStrike" kern="1200" cap="none" spc="0" normalizeH="0" baseline="0" noProof="0" dirty="0">
                <a:ln>
                  <a:noFill/>
                </a:ln>
                <a:solidFill>
                  <a:srgbClr val="000000"/>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SB Campaigns</a:t>
            </a:r>
            <a:endParaRPr kumimoji="0" lang="en-US" sz="800" b="0" i="0" u="none" strike="noStrike" kern="1200" cap="none" spc="0" normalizeH="0" baseline="0" noProof="0" dirty="0">
              <a:ln>
                <a:noFill/>
              </a:ln>
              <a:solidFill>
                <a:srgbClr val="000000"/>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endParaRPr>
          </a:p>
        </p:txBody>
      </p:sp>
      <p:grpSp>
        <p:nvGrpSpPr>
          <p:cNvPr id="3" name="Group 2">
            <a:extLst>
              <a:ext uri="{FF2B5EF4-FFF2-40B4-BE49-F238E27FC236}">
                <a16:creationId xmlns:a16="http://schemas.microsoft.com/office/drawing/2014/main" id="{BB28CF76-F413-4412-BCEF-6FBFC37EA534}"/>
              </a:ext>
            </a:extLst>
          </p:cNvPr>
          <p:cNvGrpSpPr/>
          <p:nvPr/>
        </p:nvGrpSpPr>
        <p:grpSpPr>
          <a:xfrm>
            <a:off x="2035151" y="1724490"/>
            <a:ext cx="2880863" cy="5067242"/>
            <a:chOff x="3119855" y="1544599"/>
            <a:chExt cx="2880863" cy="5067242"/>
          </a:xfrm>
        </p:grpSpPr>
        <p:pic>
          <p:nvPicPr>
            <p:cNvPr id="34" name="Picture 33">
              <a:extLst>
                <a:ext uri="{FF2B5EF4-FFF2-40B4-BE49-F238E27FC236}">
                  <a16:creationId xmlns:a16="http://schemas.microsoft.com/office/drawing/2014/main" id="{C51B8242-24D4-4BAE-800A-49D30C51A5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027" y="2042514"/>
              <a:ext cx="2187302" cy="3888537"/>
            </a:xfrm>
            <a:prstGeom prst="rect">
              <a:avLst/>
            </a:prstGeom>
            <a:effectLst>
              <a:outerShdw blurRad="50800" dist="38100" algn="l" rotWithShape="0">
                <a:prstClr val="black">
                  <a:alpha val="40000"/>
                </a:prstClr>
              </a:outerShdw>
            </a:effectLst>
          </p:spPr>
        </p:pic>
        <p:pic>
          <p:nvPicPr>
            <p:cNvPr id="35" name="Picture 34">
              <a:extLst>
                <a:ext uri="{FF2B5EF4-FFF2-40B4-BE49-F238E27FC236}">
                  <a16:creationId xmlns:a16="http://schemas.microsoft.com/office/drawing/2014/main" id="{710A0E1D-8351-4C56-9F74-F10A9994DFB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19855" y="1544599"/>
              <a:ext cx="2880863" cy="5067242"/>
            </a:xfrm>
            <a:prstGeom prst="rect">
              <a:avLst/>
            </a:prstGeom>
          </p:spPr>
        </p:pic>
      </p:grpSp>
    </p:spTree>
    <p:extLst>
      <p:ext uri="{BB962C8B-B14F-4D97-AF65-F5344CB8AC3E}">
        <p14:creationId xmlns:p14="http://schemas.microsoft.com/office/powerpoint/2010/main" val="418175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BA0A57-AA73-654C-9458-C5F10F2CCEEE}"/>
              </a:ext>
            </a:extLst>
          </p:cNvPr>
          <p:cNvSpPr>
            <a:spLocks noGrp="1"/>
          </p:cNvSpPr>
          <p:nvPr>
            <p:ph type="body" sz="quarter" idx="25"/>
          </p:nvPr>
        </p:nvSpPr>
        <p:spPr>
          <a:xfrm>
            <a:off x="749806" y="423372"/>
            <a:ext cx="6725651" cy="1077218"/>
          </a:xfrm>
        </p:spPr>
        <p:txBody>
          <a:bodyPr/>
          <a:lstStyle/>
          <a:p>
            <a:r>
              <a:rPr lang="en-US" sz="3200" dirty="0"/>
              <a:t>Sponsored Brands Video Converts Shoppers</a:t>
            </a:r>
          </a:p>
        </p:txBody>
      </p:sp>
      <p:sp>
        <p:nvSpPr>
          <p:cNvPr id="5" name="Text Placeholder 4">
            <a:extLst>
              <a:ext uri="{FF2B5EF4-FFF2-40B4-BE49-F238E27FC236}">
                <a16:creationId xmlns:a16="http://schemas.microsoft.com/office/drawing/2014/main" id="{CD0A85DB-C4B1-9747-A204-7ECA506E9D8E}"/>
              </a:ext>
            </a:extLst>
          </p:cNvPr>
          <p:cNvSpPr>
            <a:spLocks noGrp="1"/>
          </p:cNvSpPr>
          <p:nvPr>
            <p:ph type="body" sz="quarter" idx="10"/>
          </p:nvPr>
        </p:nvSpPr>
        <p:spPr/>
        <p:txBody>
          <a:bodyPr>
            <a:normAutofit fontScale="47500" lnSpcReduction="20000"/>
          </a:bodyPr>
          <a:lstStyle/>
          <a:p>
            <a:r>
              <a:rPr lang="en-US" dirty="0"/>
              <a:t>Source: Survey by Amazon conducted using Google Consumer Surveys, July 2018:  “In the last 6 months did you make a purchasing decision as a result of watching a product or brand video?”</a:t>
            </a:r>
          </a:p>
        </p:txBody>
      </p:sp>
      <p:pic>
        <p:nvPicPr>
          <p:cNvPr id="4" name="Picture 3">
            <a:extLst>
              <a:ext uri="{FF2B5EF4-FFF2-40B4-BE49-F238E27FC236}">
                <a16:creationId xmlns:a16="http://schemas.microsoft.com/office/drawing/2014/main" id="{40CE01B8-BD5B-974A-9E87-F8909FA207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1841" y="1102175"/>
            <a:ext cx="4665624" cy="4665624"/>
          </a:xfrm>
          <a:prstGeom prst="rect">
            <a:avLst/>
          </a:prstGeom>
        </p:spPr>
      </p:pic>
      <p:sp>
        <p:nvSpPr>
          <p:cNvPr id="6" name="TextBox 5">
            <a:extLst>
              <a:ext uri="{FF2B5EF4-FFF2-40B4-BE49-F238E27FC236}">
                <a16:creationId xmlns:a16="http://schemas.microsoft.com/office/drawing/2014/main" id="{91AFFA4E-D133-5143-B58A-808F771473ED}"/>
              </a:ext>
            </a:extLst>
          </p:cNvPr>
          <p:cNvSpPr txBox="1"/>
          <p:nvPr/>
        </p:nvSpPr>
        <p:spPr>
          <a:xfrm>
            <a:off x="5825446" y="2242401"/>
            <a:ext cx="4518417" cy="1784784"/>
          </a:xfrm>
          <a:prstGeom prst="rect">
            <a:avLst/>
          </a:prstGeom>
          <a:noFill/>
        </p:spPr>
        <p:txBody>
          <a:bodyPr wrap="square" rtlCol="0">
            <a:spAutoFit/>
          </a:bodyPr>
          <a:lstStyle/>
          <a:p>
            <a:pPr algn="ctr" defTabSz="1218438" hangingPunct="0">
              <a:defRPr/>
            </a:pPr>
            <a:r>
              <a:rPr lang="en-US" sz="10998" b="1" kern="0" dirty="0">
                <a:solidFill>
                  <a:prstClr val="white"/>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1 in 5</a:t>
            </a:r>
          </a:p>
        </p:txBody>
      </p:sp>
      <p:grpSp>
        <p:nvGrpSpPr>
          <p:cNvPr id="3" name="Group 2">
            <a:extLst>
              <a:ext uri="{FF2B5EF4-FFF2-40B4-BE49-F238E27FC236}">
                <a16:creationId xmlns:a16="http://schemas.microsoft.com/office/drawing/2014/main" id="{F1B39624-BFE5-CA48-B3B9-4365ACB8DF6E}"/>
              </a:ext>
            </a:extLst>
          </p:cNvPr>
          <p:cNvGrpSpPr/>
          <p:nvPr/>
        </p:nvGrpSpPr>
        <p:grpSpPr>
          <a:xfrm>
            <a:off x="802676" y="2242402"/>
            <a:ext cx="2803059" cy="1189864"/>
            <a:chOff x="1605561" y="4484494"/>
            <a:chExt cx="5606847" cy="2380038"/>
          </a:xfrm>
        </p:grpSpPr>
        <p:cxnSp>
          <p:nvCxnSpPr>
            <p:cNvPr id="21" name="Straight Connector 20">
              <a:extLst>
                <a:ext uri="{FF2B5EF4-FFF2-40B4-BE49-F238E27FC236}">
                  <a16:creationId xmlns:a16="http://schemas.microsoft.com/office/drawing/2014/main" id="{85C680C2-4C75-6942-B549-5947505FD70F}"/>
                </a:ext>
              </a:extLst>
            </p:cNvPr>
            <p:cNvCxnSpPr>
              <a:cxnSpLocks/>
            </p:cNvCxnSpPr>
            <p:nvPr userDrawn="1"/>
          </p:nvCxnSpPr>
          <p:spPr>
            <a:xfrm flipH="1">
              <a:off x="2439083" y="6864532"/>
              <a:ext cx="4773325" cy="0"/>
            </a:xfrm>
            <a:prstGeom prst="line">
              <a:avLst/>
            </a:prstGeom>
            <a:ln>
              <a:solidFill>
                <a:srgbClr val="B5B5B5"/>
              </a:solidFill>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0A66CAA0-DE25-CC42-88C5-870839DA30BE}"/>
                </a:ext>
              </a:extLst>
            </p:cNvPr>
            <p:cNvSpPr/>
            <p:nvPr userDrawn="1"/>
          </p:nvSpPr>
          <p:spPr>
            <a:xfrm rot="10800000">
              <a:off x="1751230" y="5190197"/>
              <a:ext cx="1407698" cy="1667807"/>
            </a:xfrm>
            <a:prstGeom prst="arc">
              <a:avLst/>
            </a:prstGeom>
            <a:ln>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438" hangingPunct="0">
                <a:defRPr/>
              </a:pPr>
              <a:endParaRPr lang="en-US" sz="1199" kern="0">
                <a:solidFill>
                  <a:prstClr val="black"/>
                </a:solidFill>
                <a:latin typeface="Calibri" panose="020F0502020204030204"/>
                <a:sym typeface="Helvetica Neue"/>
              </a:endParaRPr>
            </a:p>
          </p:txBody>
        </p:sp>
        <p:cxnSp>
          <p:nvCxnSpPr>
            <p:cNvPr id="24" name="Straight Connector 23">
              <a:extLst>
                <a:ext uri="{FF2B5EF4-FFF2-40B4-BE49-F238E27FC236}">
                  <a16:creationId xmlns:a16="http://schemas.microsoft.com/office/drawing/2014/main" id="{DAF3C8FE-35F7-2745-BB6D-9318D1104C1F}"/>
                </a:ext>
              </a:extLst>
            </p:cNvPr>
            <p:cNvCxnSpPr>
              <a:cxnSpLocks/>
            </p:cNvCxnSpPr>
            <p:nvPr userDrawn="1"/>
          </p:nvCxnSpPr>
          <p:spPr>
            <a:xfrm flipH="1">
              <a:off x="1751157" y="4789176"/>
              <a:ext cx="74" cy="1234923"/>
            </a:xfrm>
            <a:prstGeom prst="line">
              <a:avLst/>
            </a:prstGeom>
            <a:ln>
              <a:solidFill>
                <a:srgbClr val="B5B5B5"/>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499C390-A04C-B04D-8CE7-AD2662B5826E}"/>
                </a:ext>
              </a:extLst>
            </p:cNvPr>
            <p:cNvSpPr/>
            <p:nvPr userDrawn="1"/>
          </p:nvSpPr>
          <p:spPr>
            <a:xfrm rot="5400000">
              <a:off x="1605561" y="4484494"/>
              <a:ext cx="304681" cy="304681"/>
            </a:xfrm>
            <a:prstGeom prst="ellipse">
              <a:avLst/>
            </a:pr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38" hangingPunct="0">
                <a:defRPr/>
              </a:pPr>
              <a:endParaRPr lang="en-US" sz="1199" kern="0" dirty="0">
                <a:solidFill>
                  <a:srgbClr val="FF5A00"/>
                </a:solidFill>
                <a:latin typeface="Calibri" panose="020F0502020204030204"/>
                <a:sym typeface="Helvetica Neue"/>
              </a:endParaRPr>
            </a:p>
          </p:txBody>
        </p:sp>
      </p:grpSp>
      <p:sp>
        <p:nvSpPr>
          <p:cNvPr id="15" name="Rectangle 14">
            <a:extLst>
              <a:ext uri="{FF2B5EF4-FFF2-40B4-BE49-F238E27FC236}">
                <a16:creationId xmlns:a16="http://schemas.microsoft.com/office/drawing/2014/main" id="{ACCB85F5-9B8E-4F48-AAFF-E2E7E14C7F5E}"/>
              </a:ext>
            </a:extLst>
          </p:cNvPr>
          <p:cNvSpPr/>
          <p:nvPr/>
        </p:nvSpPr>
        <p:spPr>
          <a:xfrm>
            <a:off x="6316538" y="3893257"/>
            <a:ext cx="3675278" cy="102726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6926">
              <a:lnSpc>
                <a:spcPct val="130000"/>
              </a:lnSpc>
              <a:defRPr/>
            </a:pPr>
            <a:r>
              <a:rPr lang="en-GB" sz="1599" b="1" dirty="0">
                <a:solidFill>
                  <a:prstClr val="white"/>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Amazon visitors have made a purchase as a result of watching </a:t>
            </a:r>
            <a:br>
              <a:rPr lang="en-GB" sz="1599" b="1" dirty="0">
                <a:solidFill>
                  <a:prstClr val="white"/>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br>
            <a:r>
              <a:rPr lang="en-GB" sz="1599" b="1" dirty="0">
                <a:solidFill>
                  <a:prstClr val="white"/>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a brand or product video</a:t>
            </a:r>
            <a:r>
              <a:rPr lang="en-GB" sz="1599" b="1" baseline="30000" dirty="0">
                <a:solidFill>
                  <a:prstClr val="white"/>
                </a:solidFill>
                <a:latin typeface="Amazon Ember Display" panose="020F0603020204020204" pitchFamily="34" charset="0"/>
                <a:ea typeface="Amazon Ember Display" panose="020F0603020204020204" pitchFamily="34" charset="0"/>
                <a:cs typeface="Amazon Ember Display" panose="020F0603020204020204" pitchFamily="34" charset="0"/>
                <a:sym typeface="Helvetica Neue"/>
              </a:rPr>
              <a:t>1</a:t>
            </a:r>
          </a:p>
        </p:txBody>
      </p:sp>
    </p:spTree>
    <p:extLst>
      <p:ext uri="{BB962C8B-B14F-4D97-AF65-F5344CB8AC3E}">
        <p14:creationId xmlns:p14="http://schemas.microsoft.com/office/powerpoint/2010/main" val="36213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E0C3-AD42-4BF2-BC07-B89C724A126A}"/>
              </a:ext>
            </a:extLst>
          </p:cNvPr>
          <p:cNvSpPr>
            <a:spLocks noGrp="1"/>
          </p:cNvSpPr>
          <p:nvPr>
            <p:ph type="ctrTitle"/>
          </p:nvPr>
        </p:nvSpPr>
        <p:spPr/>
        <p:txBody>
          <a:bodyPr/>
          <a:lstStyle/>
          <a:p>
            <a:r>
              <a:rPr lang="en-US" dirty="0"/>
              <a:t>Sales Tools</a:t>
            </a:r>
            <a:br>
              <a:rPr lang="en-US" dirty="0"/>
            </a:br>
            <a:endParaRPr lang="en-US" dirty="0"/>
          </a:p>
        </p:txBody>
      </p:sp>
      <p:sp>
        <p:nvSpPr>
          <p:cNvPr id="3" name="Subtitle 2">
            <a:extLst>
              <a:ext uri="{FF2B5EF4-FFF2-40B4-BE49-F238E27FC236}">
                <a16:creationId xmlns:a16="http://schemas.microsoft.com/office/drawing/2014/main" id="{D0496E38-59AB-4A04-982C-38FC5C25827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411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FEDC3E-C7BB-4D8D-A80C-E1E02A0B4212}"/>
              </a:ext>
            </a:extLst>
          </p:cNvPr>
          <p:cNvSpPr>
            <a:spLocks noGrp="1"/>
          </p:cNvSpPr>
          <p:nvPr>
            <p:ph type="body" sz="quarter" idx="10"/>
          </p:nvPr>
        </p:nvSpPr>
        <p:spPr/>
        <p:txBody>
          <a:bodyPr>
            <a:normAutofit fontScale="47500" lnSpcReduction="20000"/>
          </a:bodyPr>
          <a:lstStyle/>
          <a:p>
            <a:endParaRPr lang="en-US"/>
          </a:p>
        </p:txBody>
      </p:sp>
      <p:pic>
        <p:nvPicPr>
          <p:cNvPr id="7" name="Picture 6">
            <a:extLst>
              <a:ext uri="{FF2B5EF4-FFF2-40B4-BE49-F238E27FC236}">
                <a16:creationId xmlns:a16="http://schemas.microsoft.com/office/drawing/2014/main" id="{D4337821-7864-4619-861B-96546AF02CFE}"/>
              </a:ext>
            </a:extLst>
          </p:cNvPr>
          <p:cNvPicPr>
            <a:picLocks noChangeAspect="1"/>
          </p:cNvPicPr>
          <p:nvPr/>
        </p:nvPicPr>
        <p:blipFill>
          <a:blip r:embed="rId3"/>
          <a:stretch>
            <a:fillRect/>
          </a:stretch>
        </p:blipFill>
        <p:spPr>
          <a:xfrm>
            <a:off x="520700" y="1943534"/>
            <a:ext cx="11150600" cy="3594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 Placeholder 11">
            <a:extLst>
              <a:ext uri="{FF2B5EF4-FFF2-40B4-BE49-F238E27FC236}">
                <a16:creationId xmlns:a16="http://schemas.microsoft.com/office/drawing/2014/main" id="{8ABC004E-D284-41AE-8645-CE3BBD9EED21}"/>
              </a:ext>
            </a:extLst>
          </p:cNvPr>
          <p:cNvSpPr>
            <a:spLocks noGrp="1"/>
          </p:cNvSpPr>
          <p:nvPr>
            <p:ph type="body" sz="quarter" idx="25"/>
          </p:nvPr>
        </p:nvSpPr>
        <p:spPr>
          <a:xfrm>
            <a:off x="520700" y="543259"/>
            <a:ext cx="6699250" cy="430759"/>
          </a:xfrm>
        </p:spPr>
        <p:txBody>
          <a:bodyPr/>
          <a:lstStyle/>
          <a:p>
            <a:r>
              <a:rPr lang="en-US" dirty="0"/>
              <a:t>Wear Brims vs Peer-set: Total Ad Spend</a:t>
            </a:r>
          </a:p>
        </p:txBody>
      </p:sp>
      <p:sp>
        <p:nvSpPr>
          <p:cNvPr id="13" name="TextBox 12">
            <a:extLst>
              <a:ext uri="{FF2B5EF4-FFF2-40B4-BE49-F238E27FC236}">
                <a16:creationId xmlns:a16="http://schemas.microsoft.com/office/drawing/2014/main" id="{E212DDBC-0B46-434F-A639-76D463E00697}"/>
              </a:ext>
            </a:extLst>
          </p:cNvPr>
          <p:cNvSpPr txBox="1"/>
          <p:nvPr/>
        </p:nvSpPr>
        <p:spPr>
          <a:xfrm>
            <a:off x="520700" y="1290920"/>
            <a:ext cx="2355344" cy="369332"/>
          </a:xfrm>
          <a:prstGeom prst="rect">
            <a:avLst/>
          </a:prstGeom>
          <a:noFill/>
        </p:spPr>
        <p:txBody>
          <a:bodyPr wrap="square" rtlCol="0">
            <a:spAutoFit/>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Category: Hats</a:t>
            </a:r>
          </a:p>
        </p:txBody>
      </p:sp>
    </p:spTree>
    <p:extLst>
      <p:ext uri="{BB962C8B-B14F-4D97-AF65-F5344CB8AC3E}">
        <p14:creationId xmlns:p14="http://schemas.microsoft.com/office/powerpoint/2010/main" val="297202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FEDC3E-C7BB-4D8D-A80C-E1E02A0B4212}"/>
              </a:ext>
            </a:extLst>
          </p:cNvPr>
          <p:cNvSpPr>
            <a:spLocks noGrp="1"/>
          </p:cNvSpPr>
          <p:nvPr>
            <p:ph type="body" sz="quarter" idx="10"/>
          </p:nvPr>
        </p:nvSpPr>
        <p:spPr/>
        <p:txBody>
          <a:bodyPr>
            <a:normAutofit fontScale="47500" lnSpcReduction="20000"/>
          </a:bodyPr>
          <a:lstStyle/>
          <a:p>
            <a:endParaRPr lang="en-US"/>
          </a:p>
        </p:txBody>
      </p:sp>
      <p:sp>
        <p:nvSpPr>
          <p:cNvPr id="12" name="Text Placeholder 11">
            <a:extLst>
              <a:ext uri="{FF2B5EF4-FFF2-40B4-BE49-F238E27FC236}">
                <a16:creationId xmlns:a16="http://schemas.microsoft.com/office/drawing/2014/main" id="{8ABC004E-D284-41AE-8645-CE3BBD9EED21}"/>
              </a:ext>
            </a:extLst>
          </p:cNvPr>
          <p:cNvSpPr>
            <a:spLocks noGrp="1"/>
          </p:cNvSpPr>
          <p:nvPr>
            <p:ph type="body" sz="quarter" idx="25"/>
          </p:nvPr>
        </p:nvSpPr>
        <p:spPr>
          <a:xfrm>
            <a:off x="520700" y="543259"/>
            <a:ext cx="5575300" cy="769185"/>
          </a:xfrm>
        </p:spPr>
        <p:txBody>
          <a:bodyPr/>
          <a:lstStyle/>
          <a:p>
            <a:r>
              <a:rPr lang="en-US" dirty="0"/>
              <a:t>Wear Brims vs Peer-set: Total Sales</a:t>
            </a:r>
          </a:p>
        </p:txBody>
      </p:sp>
      <p:sp>
        <p:nvSpPr>
          <p:cNvPr id="13" name="TextBox 12">
            <a:extLst>
              <a:ext uri="{FF2B5EF4-FFF2-40B4-BE49-F238E27FC236}">
                <a16:creationId xmlns:a16="http://schemas.microsoft.com/office/drawing/2014/main" id="{E212DDBC-0B46-434F-A639-76D463E00697}"/>
              </a:ext>
            </a:extLst>
          </p:cNvPr>
          <p:cNvSpPr txBox="1"/>
          <p:nvPr/>
        </p:nvSpPr>
        <p:spPr>
          <a:xfrm>
            <a:off x="520700" y="1290920"/>
            <a:ext cx="2355344" cy="369332"/>
          </a:xfrm>
          <a:prstGeom prst="rect">
            <a:avLst/>
          </a:prstGeom>
          <a:noFill/>
        </p:spPr>
        <p:txBody>
          <a:bodyPr wrap="square" rtlCol="0">
            <a:spAutoFit/>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Category: Hats</a:t>
            </a:r>
          </a:p>
        </p:txBody>
      </p:sp>
      <p:pic>
        <p:nvPicPr>
          <p:cNvPr id="8" name="Picture 7">
            <a:extLst>
              <a:ext uri="{FF2B5EF4-FFF2-40B4-BE49-F238E27FC236}">
                <a16:creationId xmlns:a16="http://schemas.microsoft.com/office/drawing/2014/main" id="{BEC80574-311E-47E9-B4B7-13A87D3EFCAA}"/>
              </a:ext>
            </a:extLst>
          </p:cNvPr>
          <p:cNvPicPr>
            <a:picLocks noChangeAspect="1"/>
          </p:cNvPicPr>
          <p:nvPr/>
        </p:nvPicPr>
        <p:blipFill>
          <a:blip r:embed="rId3"/>
          <a:stretch>
            <a:fillRect/>
          </a:stretch>
        </p:blipFill>
        <p:spPr>
          <a:xfrm>
            <a:off x="636472" y="2161983"/>
            <a:ext cx="10919055" cy="3405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711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 EMPTY &amp; TEXT ONLY">
  <a:themeElements>
    <a:clrScheme name="BRAND EVO MASTER">
      <a:dk1>
        <a:srgbClr val="232F3F"/>
      </a:dk1>
      <a:lt1>
        <a:srgbClr val="FFFFFF"/>
      </a:lt1>
      <a:dk2>
        <a:srgbClr val="696B6E"/>
      </a:dk2>
      <a:lt2>
        <a:srgbClr val="FF5900"/>
      </a:lt2>
      <a:accent1>
        <a:srgbClr val="009596"/>
      </a:accent1>
      <a:accent2>
        <a:srgbClr val="3446C5"/>
      </a:accent2>
      <a:accent3>
        <a:srgbClr val="BB2CAC"/>
      </a:accent3>
      <a:accent4>
        <a:srgbClr val="00A1E5"/>
      </a:accent4>
      <a:accent5>
        <a:srgbClr val="FF71B5"/>
      </a:accent5>
      <a:accent6>
        <a:srgbClr val="FFFFFF"/>
      </a:accent6>
      <a:hlink>
        <a:srgbClr val="232F3F"/>
      </a:hlink>
      <a:folHlink>
        <a:srgbClr val="80828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0000">
              <a:srgbClr val="FF80B2"/>
            </a:gs>
            <a:gs pos="60000">
              <a:srgbClr val="FF739A"/>
            </a:gs>
            <a:gs pos="41000">
              <a:srgbClr val="FF6682"/>
            </a:gs>
            <a:gs pos="20000">
              <a:srgbClr val="FF586A"/>
            </a:gs>
            <a:gs pos="0">
              <a:srgbClr val="FC4853"/>
            </a:gs>
            <a:gs pos="100000">
              <a:srgbClr val="FF8DCB"/>
            </a:gs>
          </a:gsLst>
          <a:lin ang="15000000" scaled="0"/>
        </a:gradFill>
        <a:ln>
          <a:noFill/>
        </a:ln>
        <a:effectLst/>
        <a:scene3d>
          <a:camera prst="orthographicFront"/>
          <a:lightRig rig="threePt" dir="t"/>
        </a:scene3d>
        <a:sp3d>
          <a:bevelT w="0" h="114300" prst="relaxedInset"/>
        </a:sp3d>
      </a:spPr>
      <a:bodyPr rtlCol="0" anchor="ctr"/>
      <a:lstStyle>
        <a:defPPr algn="ctr">
          <a:defRPr sz="3998" b="1" dirty="0">
            <a:latin typeface="Amazon Ember Display" panose="020F0603020204020204" pitchFamily="34" charset="0"/>
            <a:ea typeface="Amazon Ember Display" panose="020F0603020204020204" pitchFamily="34" charset="0"/>
            <a:cs typeface="Amazon Ember Display" panose="020F06030202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and_Evo_Master" id="{B61053CA-69F2-8048-A7BF-CB4A4EF93D14}" vid="{55BBE385-88D6-C048-A136-A869E89C32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6383</TotalTime>
  <Words>1000</Words>
  <Application>Microsoft Office PowerPoint</Application>
  <PresentationFormat>Widescreen</PresentationFormat>
  <Paragraphs>106</Paragraphs>
  <Slides>11</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Amazon Ember</vt:lpstr>
      <vt:lpstr>Amazon Ember Cd RC</vt:lpstr>
      <vt:lpstr>Amazon Ember Display</vt:lpstr>
      <vt:lpstr>Amazon Ember Display Light</vt:lpstr>
      <vt:lpstr>Amazon Ember Display Medium</vt:lpstr>
      <vt:lpstr>Amazon Ember Display Regular</vt:lpstr>
      <vt:lpstr>Amazon Ember Light</vt:lpstr>
      <vt:lpstr>Arial</vt:lpstr>
      <vt:lpstr>Calibri</vt:lpstr>
      <vt:lpstr>Calibri Light</vt:lpstr>
      <vt:lpstr>Helvetica Neue</vt:lpstr>
      <vt:lpstr>Segoe UI</vt:lpstr>
      <vt:lpstr>Office Theme</vt:lpstr>
      <vt:lpstr>2_CONTENT - EMPTY &amp; TEXT ONLY</vt:lpstr>
      <vt:lpstr>Product Data</vt:lpstr>
      <vt:lpstr>PowerPoint Presentation</vt:lpstr>
      <vt:lpstr>PowerPoint Presentation</vt:lpstr>
      <vt:lpstr>PowerPoint Presentation</vt:lpstr>
      <vt:lpstr>PowerPoint Presentation</vt:lpstr>
      <vt:lpstr>PowerPoint Presentation</vt:lpstr>
      <vt:lpstr>Sales Tools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Michael</dc:creator>
  <cp:lastModifiedBy>Amos, Kai</cp:lastModifiedBy>
  <cp:revision>32</cp:revision>
  <dcterms:created xsi:type="dcterms:W3CDTF">2022-11-03T15:15:32Z</dcterms:created>
  <dcterms:modified xsi:type="dcterms:W3CDTF">2022-11-11T14:42:13Z</dcterms:modified>
</cp:coreProperties>
</file>