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62" r:id="rId6"/>
    <p:sldId id="261" r:id="rId7"/>
    <p:sldId id="277" r:id="rId8"/>
    <p:sldId id="288" r:id="rId9"/>
    <p:sldId id="275" r:id="rId10"/>
    <p:sldId id="274" r:id="rId11"/>
    <p:sldId id="273" r:id="rId12"/>
    <p:sldId id="272" r:id="rId13"/>
    <p:sldId id="291" r:id="rId14"/>
    <p:sldId id="292" r:id="rId15"/>
    <p:sldId id="293" r:id="rId16"/>
    <p:sldId id="294" r:id="rId17"/>
    <p:sldId id="270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8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495800"/>
            <a:ext cx="5562600" cy="55245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105400"/>
            <a:ext cx="5562600" cy="381000"/>
          </a:xfrm>
        </p:spPr>
        <p:txBody>
          <a:bodyPr/>
          <a:lstStyle>
            <a:lvl1pPr marL="0" indent="0"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3D543F-C820-47CF-BF11-7AC0D71F8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E93F6-B4CB-4D40-AC3B-9A0BFBB02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3F7EA-1B5C-445B-B6FD-C4BFA8F49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914400"/>
            <a:ext cx="43053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A0D97E4D-749C-42BD-8D8D-364D6D4DD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C0A1-F994-4A5D-8B73-F3AEE799B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600E8-6EDB-4EC3-B8D6-C289381E0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F8F78-8668-4320-AD7E-296F93B7F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73A90-B08F-4CAE-96AC-3497F29DD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3A94-53AA-40D3-97C3-BB2E06A7F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7325-D740-4A15-9468-762A34232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E435B-79AB-446A-AC8C-561796D1F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5D4BA-62A1-46B5-99F9-7C34A0185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Black" pitchFamily="34" charset="0"/>
              </a:defRPr>
            </a:lvl1pPr>
          </a:lstStyle>
          <a:p>
            <a:fld id="{4B4858FA-19CB-428D-B27E-E3FE460A5E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@work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Your Subtitle Goes Here</a:t>
            </a:r>
          </a:p>
        </p:txBody>
      </p:sp>
      <p:pic>
        <p:nvPicPr>
          <p:cNvPr id="2057" name="Picture 9" descr="http://player.myshared.ru/19/1201607/slides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player.myshared.ru/19/1201607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player.myshared.ru/19/1201607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player.myshared.ru/19/1201607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ія\Desktop\img_1208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365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ія\Desktop\img_1209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3" y="918180"/>
            <a:ext cx="4599051" cy="53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5427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</a:t>
            </a:r>
            <a:r>
              <a:rPr lang="ru-RU" b="1" dirty="0" err="1" smtClean="0"/>
              <a:t>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прочитати</a:t>
            </a:r>
            <a:r>
              <a:rPr lang="ru-RU" b="1" dirty="0" smtClean="0"/>
              <a:t> по складах пару </a:t>
            </a:r>
            <a:r>
              <a:rPr lang="ru-RU" b="1" dirty="0" err="1" smtClean="0"/>
              <a:t>речень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37552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ія\Desktop\img_1210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204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ія\Desktop\img_1211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64" y="946448"/>
            <a:ext cx="4392488" cy="51845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7439128" y="2544724"/>
            <a:ext cx="216024" cy="216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25394" y="2468070"/>
            <a:ext cx="44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928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ія\Desktop\img_1213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ія\Desktop\img_1214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484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301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ія\Desktop\img_1212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575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player.myshared.ru/19/1201607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player.myshared.ru/19/1201607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player.myshared.ru/19/1201607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marL="0" indent="0"/>
            <a:r>
              <a:rPr lang="en-US" sz="2000"/>
              <a:t>Your subtopic goes here</a:t>
            </a:r>
          </a:p>
        </p:txBody>
      </p:sp>
      <p:pic>
        <p:nvPicPr>
          <p:cNvPr id="15371" name="Picture 11" descr="http://player.myshared.ru/19/1201607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player.myshared.ru/19/1201607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player.myshared.ru/19/1201607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player.myshared.ru/19/1201607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player.myshared.ru/19/1201607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player.myshared.ru/19/1201607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player.myshared.ru/19/1201607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Для зарахування дитини до 1 класу батьками,або особами,які їх замінюють,подаються до школи:</a:t>
            </a:r>
            <a:br>
              <a:rPr lang="uk-UA" sz="2800" dirty="0" smtClean="0">
                <a:solidFill>
                  <a:srgbClr val="C00000"/>
                </a:solidFill>
              </a:rPr>
            </a:b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63000" cy="332764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i="1" dirty="0" smtClean="0">
                <a:solidFill>
                  <a:schemeClr val="accent1">
                    <a:lumMod val="25000"/>
                  </a:schemeClr>
                </a:solidFill>
              </a:rPr>
              <a:t>заява (заповнюється в закладі освіти);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chemeClr val="accent1">
                    <a:lumMod val="25000"/>
                  </a:schemeClr>
                </a:solidFill>
              </a:rPr>
              <a:t>копія свідоцтва про народження дитини;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chemeClr val="accent1">
                    <a:lumMod val="25000"/>
                  </a:schemeClr>
                </a:solidFill>
              </a:rPr>
              <a:t>медична довідка за формою </a:t>
            </a:r>
            <a:r>
              <a:rPr lang="uk-UA" i="1" u="sng" dirty="0" smtClean="0">
                <a:solidFill>
                  <a:schemeClr val="accent1">
                    <a:lumMod val="25000"/>
                  </a:schemeClr>
                </a:solidFill>
              </a:rPr>
              <a:t>086 – 1/0 </a:t>
            </a:r>
            <a:r>
              <a:rPr lang="uk-UA" i="1" dirty="0" smtClean="0">
                <a:solidFill>
                  <a:schemeClr val="accent1">
                    <a:lumMod val="25000"/>
                  </a:schemeClr>
                </a:solidFill>
              </a:rPr>
              <a:t> (термін до 17.05.2019.)</a:t>
            </a:r>
            <a:endParaRPr lang="uk-UA" i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6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 descr="http://player.myshared.ru/17/1144728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http://player.myshared.ru/17/1144728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Transitional Page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3" name="Picture 7" descr="http://player.myshared.ru/19/1201607/slides/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marL="0" indent="0"/>
            <a:r>
              <a:rPr lang="en-US" sz="2000"/>
              <a:t>Your subtopic goes here</a:t>
            </a:r>
          </a:p>
        </p:txBody>
      </p:sp>
      <p:pic>
        <p:nvPicPr>
          <p:cNvPr id="33797" name="Picture 5" descr="http://player.myshared.ru/19/1201607/slides/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Elements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www.animationfactory.com</a:t>
            </a:r>
          </a:p>
        </p:txBody>
      </p:sp>
      <p:pic>
        <p:nvPicPr>
          <p:cNvPr id="19495" name="Picture 39" descr="at_work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4775"/>
            <a:ext cx="2027238" cy="1520825"/>
          </a:xfrm>
          <a:prstGeom prst="rect">
            <a:avLst/>
          </a:prstGeom>
          <a:noFill/>
        </p:spPr>
      </p:pic>
      <p:pic>
        <p:nvPicPr>
          <p:cNvPr id="19496" name="Picture 40" descr="at_work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027238" cy="1520825"/>
          </a:xfrm>
          <a:prstGeom prst="rect">
            <a:avLst/>
          </a:prstGeom>
          <a:noFill/>
        </p:spPr>
      </p:pic>
      <p:pic>
        <p:nvPicPr>
          <p:cNvPr id="19497" name="Picture 41" descr="at_work_s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30388"/>
            <a:ext cx="2027238" cy="1519237"/>
          </a:xfrm>
          <a:prstGeom prst="rect">
            <a:avLst/>
          </a:prstGeom>
          <a:noFill/>
        </p:spPr>
      </p:pic>
      <p:pic>
        <p:nvPicPr>
          <p:cNvPr id="19498" name="Picture 42" descr="at_work_t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8375"/>
            <a:ext cx="2027238" cy="1519238"/>
          </a:xfrm>
          <a:prstGeom prst="rect">
            <a:avLst/>
          </a:prstGeom>
          <a:noFill/>
        </p:spPr>
      </p:pic>
      <p:pic>
        <p:nvPicPr>
          <p:cNvPr id="19501" name="Picture 45" descr="http://player.myshared.ru/19/1201607/slides/slide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player.myshared.ru/17/1144728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player.myshared.ru/19/1201607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_work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at_work</Template>
  <TotalTime>198</TotalTime>
  <Words>71</Words>
  <Application>Microsoft Office PowerPoint</Application>
  <PresentationFormat>Экран (4:3)</PresentationFormat>
  <Paragraphs>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at_work</vt:lpstr>
      <vt:lpstr>@work</vt:lpstr>
      <vt:lpstr>Your Topic Goes Here</vt:lpstr>
      <vt:lpstr>Презентация PowerPoint</vt:lpstr>
      <vt:lpstr>Презентация PowerPoint</vt:lpstr>
      <vt:lpstr>Transitional Page</vt:lpstr>
      <vt:lpstr>Your Topic Goes Here</vt:lpstr>
      <vt:lpstr>Elements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зарахування дитини до 1 класу батьками,або особами,які їх замінюють,подаються до школи: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@work</dc:title>
  <dc:creator>PC</dc:creator>
  <cp:lastModifiedBy>Наталія</cp:lastModifiedBy>
  <cp:revision>16</cp:revision>
  <dcterms:created xsi:type="dcterms:W3CDTF">2018-02-25T19:37:03Z</dcterms:created>
  <dcterms:modified xsi:type="dcterms:W3CDTF">2021-04-18T18:07:49Z</dcterms:modified>
</cp:coreProperties>
</file>