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4300" r:id="rId7"/>
    <p:sldMasterId id="2147484616" r:id="rId8"/>
    <p:sldMasterId id="2147484614" r:id="rId9"/>
  </p:sldMasterIdLst>
  <p:notesMasterIdLst>
    <p:notesMasterId r:id="rId34"/>
  </p:notesMasterIdLst>
  <p:handoutMasterIdLst>
    <p:handoutMasterId r:id="rId35"/>
  </p:handoutMasterIdLst>
  <p:sldIdLst>
    <p:sldId id="503" r:id="rId10"/>
    <p:sldId id="537" r:id="rId11"/>
    <p:sldId id="538" r:id="rId12"/>
    <p:sldId id="527" r:id="rId13"/>
    <p:sldId id="539" r:id="rId14"/>
    <p:sldId id="540" r:id="rId15"/>
    <p:sldId id="525" r:id="rId16"/>
    <p:sldId id="541" r:id="rId17"/>
    <p:sldId id="542" r:id="rId18"/>
    <p:sldId id="535" r:id="rId19"/>
    <p:sldId id="534" r:id="rId20"/>
    <p:sldId id="543" r:id="rId21"/>
    <p:sldId id="533" r:id="rId22"/>
    <p:sldId id="547" r:id="rId23"/>
    <p:sldId id="545" r:id="rId24"/>
    <p:sldId id="548" r:id="rId25"/>
    <p:sldId id="546" r:id="rId26"/>
    <p:sldId id="549" r:id="rId27"/>
    <p:sldId id="550" r:id="rId28"/>
    <p:sldId id="551" r:id="rId29"/>
    <p:sldId id="552" r:id="rId30"/>
    <p:sldId id="529" r:id="rId31"/>
    <p:sldId id="553" r:id="rId32"/>
    <p:sldId id="514" r:id="rId33"/>
  </p:sldIdLst>
  <p:sldSz cx="12192000" cy="6858000"/>
  <p:notesSz cx="6797675" cy="9926638"/>
  <p:embeddedFontLst>
    <p:embeddedFont>
      <p:font typeface="Assistant" pitchFamily="2" charset="-79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45B664"/>
    <a:srgbClr val="2F5597"/>
    <a:srgbClr val="43BEB9"/>
    <a:srgbClr val="FFC000"/>
    <a:srgbClr val="1D498A"/>
    <a:srgbClr val="0070C0"/>
    <a:srgbClr val="EAEAEA"/>
    <a:srgbClr val="993D7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529" autoAdjust="0"/>
  </p:normalViewPr>
  <p:slideViewPr>
    <p:cSldViewPr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4.fntdata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Master" Target="slideMasters/slideMaster2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1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v>סיימו את הקורס</c:v>
          </c:tx>
          <c:spPr>
            <a:solidFill>
              <a:srgbClr val="00B0F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גיליון1!$B$14:$B$18</c:f>
              <c:numCache>
                <c:formatCode>General</c:formatCod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numCache>
            </c:numRef>
          </c:cat>
          <c:val>
            <c:numRef>
              <c:f>גיליון1!$D$14:$D$18</c:f>
              <c:numCache>
                <c:formatCode>#,##0</c:formatCode>
                <c:ptCount val="5"/>
                <c:pt idx="0">
                  <c:v>52688</c:v>
                </c:pt>
                <c:pt idx="1">
                  <c:v>91490</c:v>
                </c:pt>
                <c:pt idx="2">
                  <c:v>115303</c:v>
                </c:pt>
                <c:pt idx="3">
                  <c:v>112990</c:v>
                </c:pt>
                <c:pt idx="4">
                  <c:v>78892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6-432B-802B-F624BC4C02A1}"/>
            </c:ext>
          </c:extLst>
        </c:ser>
        <c:ser>
          <c:idx val="2"/>
          <c:order val="1"/>
          <c:tx>
            <c:v>לא סיימו את הקורס</c:v>
          </c:tx>
          <c:spPr>
            <a:solidFill>
              <a:schemeClr val="accent3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גיליון1!$B$14:$B$18</c:f>
              <c:numCache>
                <c:formatCode>General</c:formatCod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numCache>
            </c:numRef>
          </c:cat>
          <c:val>
            <c:numRef>
              <c:f>גיליון1!$E$14:$E$18</c:f>
              <c:numCache>
                <c:formatCode>#,##0</c:formatCode>
                <c:ptCount val="5"/>
                <c:pt idx="0">
                  <c:v>93081</c:v>
                </c:pt>
                <c:pt idx="1">
                  <c:v>46164</c:v>
                </c:pt>
                <c:pt idx="2">
                  <c:v>30628</c:v>
                </c:pt>
                <c:pt idx="3">
                  <c:v>18125</c:v>
                </c:pt>
                <c:pt idx="4">
                  <c:v>9459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6-432B-802B-F624BC4C0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5285119"/>
        <c:axId val="1609809567"/>
      </c:barChart>
      <c:catAx>
        <c:axId val="1615285119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1609809567"/>
        <c:crosses val="autoZero"/>
        <c:auto val="1"/>
        <c:lblAlgn val="ctr"/>
        <c:lblOffset val="100"/>
        <c:noMultiLvlLbl val="0"/>
      </c:catAx>
      <c:valAx>
        <c:axId val="1609809567"/>
        <c:scaling>
          <c:orientation val="minMax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1528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רישיון שהופקד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גיליון1!$B$2:$B$6</c:f>
              <c:numCache>
                <c:formatCode>#,##0</c:formatCode>
                <c:ptCount val="5"/>
                <c:pt idx="0">
                  <c:v>4017</c:v>
                </c:pt>
                <c:pt idx="1">
                  <c:v>6322</c:v>
                </c:pt>
                <c:pt idx="2">
                  <c:v>7569</c:v>
                </c:pt>
                <c:pt idx="3">
                  <c:v>7031</c:v>
                </c:pt>
                <c:pt idx="4">
                  <c:v>4939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E-4848-9F4F-63AF01FB1C93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רישיון שלא הופקד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גיליון1!$C$2:$C$6</c:f>
              <c:numCache>
                <c:formatCode>#,##0</c:formatCode>
                <c:ptCount val="5"/>
                <c:pt idx="0">
                  <c:v>1431</c:v>
                </c:pt>
                <c:pt idx="1">
                  <c:v>3039</c:v>
                </c:pt>
                <c:pt idx="2">
                  <c:v>5112</c:v>
                </c:pt>
                <c:pt idx="3">
                  <c:v>7778</c:v>
                </c:pt>
                <c:pt idx="4">
                  <c:v>14629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E-4848-9F4F-63AF01FB1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940992"/>
        <c:axId val="946939816"/>
      </c:barChart>
      <c:lineChart>
        <c:grouping val="standard"/>
        <c:varyColors val="0"/>
        <c:ser>
          <c:idx val="2"/>
          <c:order val="2"/>
          <c:tx>
            <c:strRef>
              <c:f>גיליון1!$D$1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גיליון1!$D$2:$D$6</c:f>
              <c:numCache>
                <c:formatCode>#,##0</c:formatCode>
                <c:ptCount val="5"/>
                <c:pt idx="0">
                  <c:v>5448</c:v>
                </c:pt>
                <c:pt idx="1">
                  <c:v>9361</c:v>
                </c:pt>
                <c:pt idx="2">
                  <c:v>12681</c:v>
                </c:pt>
                <c:pt idx="3">
                  <c:v>14809</c:v>
                </c:pt>
                <c:pt idx="4">
                  <c:v>19568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4E-4848-9F4F-63AF01FB1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940992"/>
        <c:axId val="946939816"/>
      </c:lineChart>
      <c:catAx>
        <c:axId val="9469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946939816"/>
        <c:crosses val="autoZero"/>
        <c:auto val="1"/>
        <c:lblAlgn val="ctr"/>
        <c:lblOffset val="100"/>
        <c:noMultiLvlLbl val="0"/>
      </c:catAx>
      <c:valAx>
        <c:axId val="946939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469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28E46-BC68-41F4-AC28-E753373116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53C8AC6B-0F70-43B1-8DF8-37AEFFF5FE4D}">
      <dgm:prSet phldrT="[טקסט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sz="5000" b="1" dirty="0">
              <a:latin typeface="Calibri" panose="020F0502020204030204" pitchFamily="34" charset="0"/>
              <a:cs typeface="Calibri" panose="020F0502020204030204" pitchFamily="34" charset="0"/>
            </a:rPr>
            <a:t>אכיפה</a:t>
          </a:r>
          <a:endParaRPr lang="he-IL" sz="5000" b="1" dirty="0">
            <a:latin typeface="Calibri" panose="020F0502020204030204" pitchFamily="34" charset="0"/>
            <a:ea typeface="Segoe UI Black" panose="020B0A02040204020203" pitchFamily="34" charset="0"/>
            <a:cs typeface="Calibri" panose="020F0502020204030204" pitchFamily="34" charset="0"/>
          </a:endParaRPr>
        </a:p>
      </dgm:t>
    </dgm:pt>
    <dgm:pt modelId="{39697BD0-97F9-4BBA-81F7-5E73EF75264A}" type="parTrans" cxnId="{91C13122-3835-4286-B902-EE4839544274}">
      <dgm:prSet/>
      <dgm:spPr/>
      <dgm:t>
        <a:bodyPr/>
        <a:lstStyle/>
        <a:p>
          <a:pPr rtl="1"/>
          <a:endParaRPr lang="he-IL"/>
        </a:p>
      </dgm:t>
    </dgm:pt>
    <dgm:pt modelId="{5275C663-1816-4F45-9212-1BA84F6AAAAE}" type="sibTrans" cxnId="{91C13122-3835-4286-B902-EE4839544274}">
      <dgm:prSet/>
      <dgm:spPr/>
      <dgm:t>
        <a:bodyPr/>
        <a:lstStyle/>
        <a:p>
          <a:pPr rtl="1"/>
          <a:endParaRPr lang="he-IL"/>
        </a:p>
      </dgm:t>
    </dgm:pt>
    <dgm:pt modelId="{49EF4F85-CD89-42D4-965A-0AE8C0934431}">
      <dgm:prSet phldrT="[טקסט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sz="4400" b="1" dirty="0">
              <a:latin typeface="Calibri" panose="020F0502020204030204" pitchFamily="34" charset="0"/>
              <a:cs typeface="Calibri" panose="020F0502020204030204" pitchFamily="34" charset="0"/>
            </a:rPr>
            <a:t>חינוך והסברה</a:t>
          </a:r>
        </a:p>
      </dgm:t>
    </dgm:pt>
    <dgm:pt modelId="{13D44C7D-EB41-4BA6-A72E-F21F2B97EC47}" type="parTrans" cxnId="{38E61B49-9CC7-4A53-9D80-6BC2C2E90C6A}">
      <dgm:prSet/>
      <dgm:spPr/>
      <dgm:t>
        <a:bodyPr/>
        <a:lstStyle/>
        <a:p>
          <a:pPr rtl="1"/>
          <a:endParaRPr lang="he-IL"/>
        </a:p>
      </dgm:t>
    </dgm:pt>
    <dgm:pt modelId="{14D23603-8CC7-455C-90C5-4C0C0B6F22E8}" type="sibTrans" cxnId="{38E61B49-9CC7-4A53-9D80-6BC2C2E90C6A}">
      <dgm:prSet/>
      <dgm:spPr/>
      <dgm:t>
        <a:bodyPr/>
        <a:lstStyle/>
        <a:p>
          <a:pPr rtl="1"/>
          <a:endParaRPr lang="he-IL"/>
        </a:p>
      </dgm:t>
    </dgm:pt>
    <dgm:pt modelId="{9E1A3E44-5F24-4860-BF13-6ADE80835C63}">
      <dgm:prSet phldrT="[טקסט]" custT="1"/>
      <dgm:spPr>
        <a:solidFill>
          <a:srgbClr val="43BEB9"/>
        </a:solidFill>
      </dgm:spPr>
      <dgm:t>
        <a:bodyPr/>
        <a:lstStyle/>
        <a:p>
          <a:pPr rtl="1"/>
          <a:r>
            <a:rPr lang="he-IL" sz="4300" b="1" dirty="0">
              <a:latin typeface="Calibri" panose="020F0502020204030204" pitchFamily="34" charset="0"/>
              <a:cs typeface="Calibri" panose="020F0502020204030204" pitchFamily="34" charset="0"/>
            </a:rPr>
            <a:t>טכנולוגיית הרכב</a:t>
          </a:r>
        </a:p>
      </dgm:t>
    </dgm:pt>
    <dgm:pt modelId="{5FD2A96F-8FE9-4D40-813D-5EE56E2A652A}" type="parTrans" cxnId="{DA674AC4-B5F7-42B2-ABBD-4BC85F2241BD}">
      <dgm:prSet/>
      <dgm:spPr/>
      <dgm:t>
        <a:bodyPr/>
        <a:lstStyle/>
        <a:p>
          <a:pPr rtl="1"/>
          <a:endParaRPr lang="he-IL"/>
        </a:p>
      </dgm:t>
    </dgm:pt>
    <dgm:pt modelId="{EAA35B7F-D1A2-4AB6-BC99-0B28D961096F}" type="sibTrans" cxnId="{DA674AC4-B5F7-42B2-ABBD-4BC85F2241BD}">
      <dgm:prSet/>
      <dgm:spPr/>
      <dgm:t>
        <a:bodyPr/>
        <a:lstStyle/>
        <a:p>
          <a:pPr rtl="1"/>
          <a:endParaRPr lang="he-IL"/>
        </a:p>
      </dgm:t>
    </dgm:pt>
    <dgm:pt modelId="{0E58904D-C0BB-4BF1-88C9-3B0C381157EE}">
      <dgm:prSet phldrT="[טקסט]" custT="1"/>
      <dgm:spPr/>
      <dgm:t>
        <a:bodyPr/>
        <a:lstStyle/>
        <a:p>
          <a:pPr rtl="1"/>
          <a:r>
            <a:rPr lang="he-IL" sz="4200" b="1" dirty="0"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rPr>
            <a:t>גורמים  נוספים...</a:t>
          </a:r>
          <a:r>
            <a:rPr lang="he-IL" sz="4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he-IL" sz="4200" b="1" dirty="0">
            <a:latin typeface="Calibri" panose="020F0502020204030204" pitchFamily="34" charset="0"/>
            <a:ea typeface="Segoe UI Black" panose="020B0A02040204020203" pitchFamily="34" charset="0"/>
            <a:cs typeface="Calibri" panose="020F0502020204030204" pitchFamily="34" charset="0"/>
          </a:endParaRPr>
        </a:p>
      </dgm:t>
    </dgm:pt>
    <dgm:pt modelId="{755CCF8E-883A-4356-A1B7-132964B098B3}" type="parTrans" cxnId="{542D164F-9FB3-4553-8D02-DC3E97EABE79}">
      <dgm:prSet/>
      <dgm:spPr/>
      <dgm:t>
        <a:bodyPr/>
        <a:lstStyle/>
        <a:p>
          <a:pPr rtl="1"/>
          <a:endParaRPr lang="he-IL"/>
        </a:p>
      </dgm:t>
    </dgm:pt>
    <dgm:pt modelId="{9A59ADB4-9D39-4081-B2C9-0F1FEF4BB9B0}" type="sibTrans" cxnId="{542D164F-9FB3-4553-8D02-DC3E97EABE79}">
      <dgm:prSet/>
      <dgm:spPr/>
      <dgm:t>
        <a:bodyPr/>
        <a:lstStyle/>
        <a:p>
          <a:pPr rtl="1"/>
          <a:endParaRPr lang="he-IL"/>
        </a:p>
      </dgm:t>
    </dgm:pt>
    <dgm:pt modelId="{F13E1F50-4946-4C07-9F30-B91584220D45}">
      <dgm:prSet phldrT="[טקסט]" custT="1"/>
      <dgm:spPr/>
      <dgm:t>
        <a:bodyPr/>
        <a:lstStyle/>
        <a:p>
          <a:pPr rtl="1"/>
          <a:r>
            <a:rPr lang="he-IL" sz="5000" b="1" dirty="0"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rPr>
            <a:t>תשתיות</a:t>
          </a:r>
          <a:r>
            <a:rPr lang="he-IL" sz="4200" dirty="0"/>
            <a:t> </a:t>
          </a:r>
        </a:p>
      </dgm:t>
    </dgm:pt>
    <dgm:pt modelId="{B5CEA8DA-98A2-47CA-A6DE-77460D78D55D}" type="parTrans" cxnId="{1B431BD9-57D4-45D5-90B0-58BBCD19A1E1}">
      <dgm:prSet/>
      <dgm:spPr/>
      <dgm:t>
        <a:bodyPr/>
        <a:lstStyle/>
        <a:p>
          <a:pPr rtl="1"/>
          <a:endParaRPr lang="he-IL"/>
        </a:p>
      </dgm:t>
    </dgm:pt>
    <dgm:pt modelId="{AAEAC7A1-44B9-46F5-A82C-1202B0026B9D}" type="sibTrans" cxnId="{1B431BD9-57D4-45D5-90B0-58BBCD19A1E1}">
      <dgm:prSet/>
      <dgm:spPr/>
      <dgm:t>
        <a:bodyPr/>
        <a:lstStyle/>
        <a:p>
          <a:pPr rtl="1"/>
          <a:endParaRPr lang="he-IL"/>
        </a:p>
      </dgm:t>
    </dgm:pt>
    <dgm:pt modelId="{D48FE8C4-6286-4D0C-92D6-1395130612D7}">
      <dgm:prSet phldrT="[טקסט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4200" b="1" dirty="0">
              <a:latin typeface="Calibri" panose="020F0502020204030204" pitchFamily="34" charset="0"/>
              <a:cs typeface="Calibri" panose="020F0502020204030204" pitchFamily="34" charset="0"/>
            </a:rPr>
            <a:t>הגורם האנושי</a:t>
          </a:r>
        </a:p>
      </dgm:t>
    </dgm:pt>
    <dgm:pt modelId="{B3B2F033-3AE3-4FCA-B62F-CA68A1B20AD2}" type="parTrans" cxnId="{2AEA9323-A19D-477A-A2CE-9FB773FB7557}">
      <dgm:prSet/>
      <dgm:spPr/>
      <dgm:t>
        <a:bodyPr/>
        <a:lstStyle/>
        <a:p>
          <a:pPr rtl="1"/>
          <a:endParaRPr lang="he-IL"/>
        </a:p>
      </dgm:t>
    </dgm:pt>
    <dgm:pt modelId="{DA234785-6145-48A5-B1E6-A6DBD663626E}" type="sibTrans" cxnId="{2AEA9323-A19D-477A-A2CE-9FB773FB7557}">
      <dgm:prSet/>
      <dgm:spPr/>
      <dgm:t>
        <a:bodyPr/>
        <a:lstStyle/>
        <a:p>
          <a:pPr rtl="1"/>
          <a:endParaRPr lang="he-IL"/>
        </a:p>
      </dgm:t>
    </dgm:pt>
    <dgm:pt modelId="{D1493075-8C17-40A2-900F-EF0C30698F23}" type="pres">
      <dgm:prSet presAssocID="{A2D28E46-BC68-41F4-AC28-E75337311672}" presName="diagram" presStyleCnt="0">
        <dgm:presLayoutVars>
          <dgm:dir/>
          <dgm:resizeHandles val="exact"/>
        </dgm:presLayoutVars>
      </dgm:prSet>
      <dgm:spPr/>
    </dgm:pt>
    <dgm:pt modelId="{4D917681-A879-44AF-8721-128CDE6C19A1}" type="pres">
      <dgm:prSet presAssocID="{53C8AC6B-0F70-43B1-8DF8-37AEFFF5FE4D}" presName="node" presStyleLbl="node1" presStyleIdx="0" presStyleCnt="6" custLinFactNeighborX="-2252" custLinFactNeighborY="-2767">
        <dgm:presLayoutVars>
          <dgm:bulletEnabled val="1"/>
        </dgm:presLayoutVars>
      </dgm:prSet>
      <dgm:spPr/>
    </dgm:pt>
    <dgm:pt modelId="{C1FC5FA9-6CFC-40E9-B269-500BBAC2DFD5}" type="pres">
      <dgm:prSet presAssocID="{5275C663-1816-4F45-9212-1BA84F6AAAAE}" presName="sibTrans" presStyleCnt="0"/>
      <dgm:spPr/>
    </dgm:pt>
    <dgm:pt modelId="{6A7D3C83-A29A-4C84-B857-6883E325C133}" type="pres">
      <dgm:prSet presAssocID="{49EF4F85-CD89-42D4-965A-0AE8C0934431}" presName="node" presStyleLbl="node1" presStyleIdx="1" presStyleCnt="6">
        <dgm:presLayoutVars>
          <dgm:bulletEnabled val="1"/>
        </dgm:presLayoutVars>
      </dgm:prSet>
      <dgm:spPr/>
    </dgm:pt>
    <dgm:pt modelId="{D62792E9-8D3C-45BA-974F-98701020749D}" type="pres">
      <dgm:prSet presAssocID="{14D23603-8CC7-455C-90C5-4C0C0B6F22E8}" presName="sibTrans" presStyleCnt="0"/>
      <dgm:spPr/>
    </dgm:pt>
    <dgm:pt modelId="{142DC192-C8ED-42D5-82EE-749F1041EB5F}" type="pres">
      <dgm:prSet presAssocID="{9E1A3E44-5F24-4860-BF13-6ADE80835C63}" presName="node" presStyleLbl="node1" presStyleIdx="2" presStyleCnt="6" custScaleX="112944" custLinFactNeighborX="-267" custLinFactNeighborY="-2333">
        <dgm:presLayoutVars>
          <dgm:bulletEnabled val="1"/>
        </dgm:presLayoutVars>
      </dgm:prSet>
      <dgm:spPr/>
    </dgm:pt>
    <dgm:pt modelId="{EB15DA02-FA98-437D-AB01-1872B78C8E3F}" type="pres">
      <dgm:prSet presAssocID="{EAA35B7F-D1A2-4AB6-BC99-0B28D961096F}" presName="sibTrans" presStyleCnt="0"/>
      <dgm:spPr/>
    </dgm:pt>
    <dgm:pt modelId="{2F5BDDC7-2F42-42B8-941E-4F298447CD1E}" type="pres">
      <dgm:prSet presAssocID="{0E58904D-C0BB-4BF1-88C9-3B0C381157EE}" presName="node" presStyleLbl="node1" presStyleIdx="3" presStyleCnt="6" custLinFactX="9091" custLinFactNeighborX="100000" custLinFactNeighborY="-120">
        <dgm:presLayoutVars>
          <dgm:bulletEnabled val="1"/>
        </dgm:presLayoutVars>
      </dgm:prSet>
      <dgm:spPr/>
    </dgm:pt>
    <dgm:pt modelId="{B1FBCEA3-482D-48E8-A675-1AF304126534}" type="pres">
      <dgm:prSet presAssocID="{9A59ADB4-9D39-4081-B2C9-0F1FEF4BB9B0}" presName="sibTrans" presStyleCnt="0"/>
      <dgm:spPr/>
    </dgm:pt>
    <dgm:pt modelId="{F7C0EB77-6018-4F5A-858A-FD3F0423BB7E}" type="pres">
      <dgm:prSet presAssocID="{F13E1F50-4946-4C07-9F30-B91584220D45}" presName="node" presStyleLbl="node1" presStyleIdx="4" presStyleCnt="6" custLinFactX="9301" custLinFactNeighborX="100000" custLinFactNeighborY="-874">
        <dgm:presLayoutVars>
          <dgm:bulletEnabled val="1"/>
        </dgm:presLayoutVars>
      </dgm:prSet>
      <dgm:spPr/>
    </dgm:pt>
    <dgm:pt modelId="{62140854-E431-43B6-98EA-9CA744AC6CEF}" type="pres">
      <dgm:prSet presAssocID="{AAEAC7A1-44B9-46F5-A82C-1202B0026B9D}" presName="sibTrans" presStyleCnt="0"/>
      <dgm:spPr/>
    </dgm:pt>
    <dgm:pt modelId="{490BF235-66DB-4E62-AFE1-26D4D06066D4}" type="pres">
      <dgm:prSet presAssocID="{D48FE8C4-6286-4D0C-92D6-1395130612D7}" presName="node" presStyleLbl="node1" presStyleIdx="5" presStyleCnt="6" custLinFactX="-100000" custLinFactNeighborX="-120502" custLinFactNeighborY="1527">
        <dgm:presLayoutVars>
          <dgm:bulletEnabled val="1"/>
        </dgm:presLayoutVars>
      </dgm:prSet>
      <dgm:spPr/>
    </dgm:pt>
  </dgm:ptLst>
  <dgm:cxnLst>
    <dgm:cxn modelId="{91C13122-3835-4286-B902-EE4839544274}" srcId="{A2D28E46-BC68-41F4-AC28-E75337311672}" destId="{53C8AC6B-0F70-43B1-8DF8-37AEFFF5FE4D}" srcOrd="0" destOrd="0" parTransId="{39697BD0-97F9-4BBA-81F7-5E73EF75264A}" sibTransId="{5275C663-1816-4F45-9212-1BA84F6AAAAE}"/>
    <dgm:cxn modelId="{2AEA9323-A19D-477A-A2CE-9FB773FB7557}" srcId="{A2D28E46-BC68-41F4-AC28-E75337311672}" destId="{D48FE8C4-6286-4D0C-92D6-1395130612D7}" srcOrd="5" destOrd="0" parTransId="{B3B2F033-3AE3-4FCA-B62F-CA68A1B20AD2}" sibTransId="{DA234785-6145-48A5-B1E6-A6DBD663626E}"/>
    <dgm:cxn modelId="{C6C0D92D-ABA1-4111-AA7F-D8088A6A663E}" type="presOf" srcId="{0E58904D-C0BB-4BF1-88C9-3B0C381157EE}" destId="{2F5BDDC7-2F42-42B8-941E-4F298447CD1E}" srcOrd="0" destOrd="0" presId="urn:microsoft.com/office/officeart/2005/8/layout/default"/>
    <dgm:cxn modelId="{20E7D23C-7D2A-4070-A914-A985507436B7}" type="presOf" srcId="{9E1A3E44-5F24-4860-BF13-6ADE80835C63}" destId="{142DC192-C8ED-42D5-82EE-749F1041EB5F}" srcOrd="0" destOrd="0" presId="urn:microsoft.com/office/officeart/2005/8/layout/default"/>
    <dgm:cxn modelId="{62A4E53E-BD29-46C8-BECB-C2830D19E90C}" type="presOf" srcId="{49EF4F85-CD89-42D4-965A-0AE8C0934431}" destId="{6A7D3C83-A29A-4C84-B857-6883E325C133}" srcOrd="0" destOrd="0" presId="urn:microsoft.com/office/officeart/2005/8/layout/default"/>
    <dgm:cxn modelId="{38E61B49-9CC7-4A53-9D80-6BC2C2E90C6A}" srcId="{A2D28E46-BC68-41F4-AC28-E75337311672}" destId="{49EF4F85-CD89-42D4-965A-0AE8C0934431}" srcOrd="1" destOrd="0" parTransId="{13D44C7D-EB41-4BA6-A72E-F21F2B97EC47}" sibTransId="{14D23603-8CC7-455C-90C5-4C0C0B6F22E8}"/>
    <dgm:cxn modelId="{542D164F-9FB3-4553-8D02-DC3E97EABE79}" srcId="{A2D28E46-BC68-41F4-AC28-E75337311672}" destId="{0E58904D-C0BB-4BF1-88C9-3B0C381157EE}" srcOrd="3" destOrd="0" parTransId="{755CCF8E-883A-4356-A1B7-132964B098B3}" sibTransId="{9A59ADB4-9D39-4081-B2C9-0F1FEF4BB9B0}"/>
    <dgm:cxn modelId="{A54DFF9D-FADA-4C31-A0F1-097ED2F8276F}" type="presOf" srcId="{A2D28E46-BC68-41F4-AC28-E75337311672}" destId="{D1493075-8C17-40A2-900F-EF0C30698F23}" srcOrd="0" destOrd="0" presId="urn:microsoft.com/office/officeart/2005/8/layout/default"/>
    <dgm:cxn modelId="{0064D6B0-03E2-481B-8EAF-3BE45C017A1A}" type="presOf" srcId="{F13E1F50-4946-4C07-9F30-B91584220D45}" destId="{F7C0EB77-6018-4F5A-858A-FD3F0423BB7E}" srcOrd="0" destOrd="0" presId="urn:microsoft.com/office/officeart/2005/8/layout/default"/>
    <dgm:cxn modelId="{6D71EFBE-A2CC-4ACF-B245-6523BCB5AE9C}" type="presOf" srcId="{D48FE8C4-6286-4D0C-92D6-1395130612D7}" destId="{490BF235-66DB-4E62-AFE1-26D4D06066D4}" srcOrd="0" destOrd="0" presId="urn:microsoft.com/office/officeart/2005/8/layout/default"/>
    <dgm:cxn modelId="{DA674AC4-B5F7-42B2-ABBD-4BC85F2241BD}" srcId="{A2D28E46-BC68-41F4-AC28-E75337311672}" destId="{9E1A3E44-5F24-4860-BF13-6ADE80835C63}" srcOrd="2" destOrd="0" parTransId="{5FD2A96F-8FE9-4D40-813D-5EE56E2A652A}" sibTransId="{EAA35B7F-D1A2-4AB6-BC99-0B28D961096F}"/>
    <dgm:cxn modelId="{B8BAF6CC-D8BF-4846-9D92-6CB33F18820D}" type="presOf" srcId="{53C8AC6B-0F70-43B1-8DF8-37AEFFF5FE4D}" destId="{4D917681-A879-44AF-8721-128CDE6C19A1}" srcOrd="0" destOrd="0" presId="urn:microsoft.com/office/officeart/2005/8/layout/default"/>
    <dgm:cxn modelId="{1B431BD9-57D4-45D5-90B0-58BBCD19A1E1}" srcId="{A2D28E46-BC68-41F4-AC28-E75337311672}" destId="{F13E1F50-4946-4C07-9F30-B91584220D45}" srcOrd="4" destOrd="0" parTransId="{B5CEA8DA-98A2-47CA-A6DE-77460D78D55D}" sibTransId="{AAEAC7A1-44B9-46F5-A82C-1202B0026B9D}"/>
    <dgm:cxn modelId="{23C958F6-00D5-4F38-8A04-CBA9A7061776}" type="presParOf" srcId="{D1493075-8C17-40A2-900F-EF0C30698F23}" destId="{4D917681-A879-44AF-8721-128CDE6C19A1}" srcOrd="0" destOrd="0" presId="urn:microsoft.com/office/officeart/2005/8/layout/default"/>
    <dgm:cxn modelId="{6E586015-B36B-49F1-A23B-BA621EC05BB4}" type="presParOf" srcId="{D1493075-8C17-40A2-900F-EF0C30698F23}" destId="{C1FC5FA9-6CFC-40E9-B269-500BBAC2DFD5}" srcOrd="1" destOrd="0" presId="urn:microsoft.com/office/officeart/2005/8/layout/default"/>
    <dgm:cxn modelId="{D6804910-D9C9-4792-936C-0D813058455E}" type="presParOf" srcId="{D1493075-8C17-40A2-900F-EF0C30698F23}" destId="{6A7D3C83-A29A-4C84-B857-6883E325C133}" srcOrd="2" destOrd="0" presId="urn:microsoft.com/office/officeart/2005/8/layout/default"/>
    <dgm:cxn modelId="{2F05CD5D-FA5C-43BA-88C0-B3BCBD477243}" type="presParOf" srcId="{D1493075-8C17-40A2-900F-EF0C30698F23}" destId="{D62792E9-8D3C-45BA-974F-98701020749D}" srcOrd="3" destOrd="0" presId="urn:microsoft.com/office/officeart/2005/8/layout/default"/>
    <dgm:cxn modelId="{99604339-CA2C-49CF-B74A-C4B37E689150}" type="presParOf" srcId="{D1493075-8C17-40A2-900F-EF0C30698F23}" destId="{142DC192-C8ED-42D5-82EE-749F1041EB5F}" srcOrd="4" destOrd="0" presId="urn:microsoft.com/office/officeart/2005/8/layout/default"/>
    <dgm:cxn modelId="{B6B85EEE-55AF-47B8-9882-F2706E590E33}" type="presParOf" srcId="{D1493075-8C17-40A2-900F-EF0C30698F23}" destId="{EB15DA02-FA98-437D-AB01-1872B78C8E3F}" srcOrd="5" destOrd="0" presId="urn:microsoft.com/office/officeart/2005/8/layout/default"/>
    <dgm:cxn modelId="{7E0BFE2A-0AE8-4D5D-BBFE-49511C5BF72F}" type="presParOf" srcId="{D1493075-8C17-40A2-900F-EF0C30698F23}" destId="{2F5BDDC7-2F42-42B8-941E-4F298447CD1E}" srcOrd="6" destOrd="0" presId="urn:microsoft.com/office/officeart/2005/8/layout/default"/>
    <dgm:cxn modelId="{CFE3148F-E875-426F-A335-E50FD91FD646}" type="presParOf" srcId="{D1493075-8C17-40A2-900F-EF0C30698F23}" destId="{B1FBCEA3-482D-48E8-A675-1AF304126534}" srcOrd="7" destOrd="0" presId="urn:microsoft.com/office/officeart/2005/8/layout/default"/>
    <dgm:cxn modelId="{C09F227A-2A34-4534-AEB0-B36D9A6E4484}" type="presParOf" srcId="{D1493075-8C17-40A2-900F-EF0C30698F23}" destId="{F7C0EB77-6018-4F5A-858A-FD3F0423BB7E}" srcOrd="8" destOrd="0" presId="urn:microsoft.com/office/officeart/2005/8/layout/default"/>
    <dgm:cxn modelId="{6776ED9B-D8C3-42D0-A26D-93391E8CBE1F}" type="presParOf" srcId="{D1493075-8C17-40A2-900F-EF0C30698F23}" destId="{62140854-E431-43B6-98EA-9CA744AC6CEF}" srcOrd="9" destOrd="0" presId="urn:microsoft.com/office/officeart/2005/8/layout/default"/>
    <dgm:cxn modelId="{615B7F3F-BA45-4BA6-90E9-601C5B35ABA2}" type="presParOf" srcId="{D1493075-8C17-40A2-900F-EF0C30698F23}" destId="{490BF235-66DB-4E62-AFE1-26D4D06066D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3F6BE-2BEF-4C60-97A1-60F4EAF1FA20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E93D53A-9B65-4324-A6B4-463B0A3D706D}">
      <dgm:prSet phldrT="[טקסט]"/>
      <dgm:spPr>
        <a:xfrm>
          <a:off x="0" y="1368305"/>
          <a:ext cx="956270" cy="382508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1">
            <a:buNone/>
          </a:pPr>
          <a:r>
            <a:rPr lang="he-IL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1968</a:t>
          </a:r>
        </a:p>
      </dgm:t>
    </dgm:pt>
    <dgm:pt modelId="{DB7AA594-E8C0-466C-8677-BAB13E1FEC4C}" type="parTrans" cxnId="{778A3483-9A96-4230-A4E8-C6D398AEAE31}">
      <dgm:prSet/>
      <dgm:spPr/>
      <dgm:t>
        <a:bodyPr/>
        <a:lstStyle/>
        <a:p>
          <a:pPr rtl="1"/>
          <a:endParaRPr lang="he-IL"/>
        </a:p>
      </dgm:t>
    </dgm:pt>
    <dgm:pt modelId="{32011AC5-B6D2-4AA1-90A9-7B542752B0D5}" type="sibTrans" cxnId="{778A3483-9A96-4230-A4E8-C6D398AEAE31}">
      <dgm:prSet/>
      <dgm:spPr/>
      <dgm:t>
        <a:bodyPr/>
        <a:lstStyle/>
        <a:p>
          <a:pPr rtl="1"/>
          <a:endParaRPr lang="he-IL"/>
        </a:p>
      </dgm:t>
    </dgm:pt>
    <dgm:pt modelId="{9D972173-5B6E-4C98-89EA-6CD7542D945B}">
      <dgm:prSet phldrT="[טקסט]"/>
      <dgm:spPr>
        <a:xfrm>
          <a:off x="860643" y="1368305"/>
          <a:ext cx="956270" cy="382508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1">
            <a:buNone/>
          </a:pPr>
          <a:r>
            <a:rPr lang="he-IL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2002</a:t>
          </a:r>
        </a:p>
      </dgm:t>
    </dgm:pt>
    <dgm:pt modelId="{653EECBB-5E2D-455D-B976-8B076BE415D7}" type="parTrans" cxnId="{2461B6DC-341C-4096-B1E5-1F82FEC3B1F0}">
      <dgm:prSet/>
      <dgm:spPr/>
      <dgm:t>
        <a:bodyPr/>
        <a:lstStyle/>
        <a:p>
          <a:pPr rtl="1"/>
          <a:endParaRPr lang="he-IL"/>
        </a:p>
      </dgm:t>
    </dgm:pt>
    <dgm:pt modelId="{2A4F3A63-00F8-4CF6-B9C3-44D77D838EB9}" type="sibTrans" cxnId="{2461B6DC-341C-4096-B1E5-1F82FEC3B1F0}">
      <dgm:prSet/>
      <dgm:spPr/>
      <dgm:t>
        <a:bodyPr/>
        <a:lstStyle/>
        <a:p>
          <a:pPr rtl="1"/>
          <a:endParaRPr lang="he-IL"/>
        </a:p>
      </dgm:t>
    </dgm:pt>
    <dgm:pt modelId="{82BFECDE-4C5D-4532-BD57-E696AC93E43E}">
      <dgm:prSet phldrT="[טקסט]"/>
      <dgm:spPr>
        <a:xfrm>
          <a:off x="1721286" y="1368305"/>
          <a:ext cx="956270" cy="382508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1">
            <a:buNone/>
          </a:pPr>
          <a:r>
            <a:rPr lang="he-IL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2006</a:t>
          </a:r>
        </a:p>
      </dgm:t>
    </dgm:pt>
    <dgm:pt modelId="{683D13E0-0924-4D07-91CD-BF3C4E50196D}" type="parTrans" cxnId="{A65B640E-98B3-4E14-8EFD-AC2C573AFF9C}">
      <dgm:prSet/>
      <dgm:spPr/>
      <dgm:t>
        <a:bodyPr/>
        <a:lstStyle/>
        <a:p>
          <a:pPr rtl="1"/>
          <a:endParaRPr lang="he-IL"/>
        </a:p>
      </dgm:t>
    </dgm:pt>
    <dgm:pt modelId="{654943FF-319C-431F-83F8-C18A6149AB36}" type="sibTrans" cxnId="{A65B640E-98B3-4E14-8EFD-AC2C573AFF9C}">
      <dgm:prSet/>
      <dgm:spPr/>
      <dgm:t>
        <a:bodyPr/>
        <a:lstStyle/>
        <a:p>
          <a:pPr rtl="1"/>
          <a:endParaRPr lang="he-IL"/>
        </a:p>
      </dgm:t>
    </dgm:pt>
    <dgm:pt modelId="{041CE2D2-2D60-43F8-AF3C-CF460AEABF69}">
      <dgm:prSet/>
      <dgm:spPr>
        <a:xfrm>
          <a:off x="2581929" y="1368305"/>
          <a:ext cx="956270" cy="382508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1">
            <a:buNone/>
          </a:pPr>
          <a:r>
            <a:rPr lang="he-IL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2011</a:t>
          </a:r>
        </a:p>
      </dgm:t>
    </dgm:pt>
    <dgm:pt modelId="{2052EB41-9BFD-4E0F-9F23-782FF443205D}" type="parTrans" cxnId="{811685C6-76BF-4D52-B5AF-F73B122ABB36}">
      <dgm:prSet/>
      <dgm:spPr/>
      <dgm:t>
        <a:bodyPr/>
        <a:lstStyle/>
        <a:p>
          <a:pPr rtl="1"/>
          <a:endParaRPr lang="he-IL"/>
        </a:p>
      </dgm:t>
    </dgm:pt>
    <dgm:pt modelId="{3CBFA7B1-ABDB-4062-BCFB-A975B071546B}" type="sibTrans" cxnId="{811685C6-76BF-4D52-B5AF-F73B122ABB36}">
      <dgm:prSet/>
      <dgm:spPr/>
      <dgm:t>
        <a:bodyPr/>
        <a:lstStyle/>
        <a:p>
          <a:pPr rtl="1"/>
          <a:endParaRPr lang="he-IL"/>
        </a:p>
      </dgm:t>
    </dgm:pt>
    <dgm:pt modelId="{43AB3F66-0EDF-4391-B5CD-B7C48501CA28}">
      <dgm:prSet phldrT="[טקסט]" custT="1"/>
      <dgm:spPr>
        <a:xfrm>
          <a:off x="4303216" y="1368305"/>
          <a:ext cx="956270" cy="382508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1">
            <a:buNone/>
          </a:pPr>
          <a:r>
            <a:rPr lang="he-IL" sz="4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2018</a:t>
          </a:r>
        </a:p>
      </dgm:t>
    </dgm:pt>
    <dgm:pt modelId="{240DFDEA-65C1-4F78-82B7-CC03A80FF699}" type="sibTrans" cxnId="{66C26CDA-8FEC-44D1-A5A2-C2117C13F6ED}">
      <dgm:prSet/>
      <dgm:spPr/>
      <dgm:t>
        <a:bodyPr/>
        <a:lstStyle/>
        <a:p>
          <a:pPr rtl="1"/>
          <a:endParaRPr lang="he-IL"/>
        </a:p>
      </dgm:t>
    </dgm:pt>
    <dgm:pt modelId="{7FC38360-54B1-40A8-8FB7-DD191C0498CF}" type="parTrans" cxnId="{66C26CDA-8FEC-44D1-A5A2-C2117C13F6ED}">
      <dgm:prSet/>
      <dgm:spPr/>
      <dgm:t>
        <a:bodyPr/>
        <a:lstStyle/>
        <a:p>
          <a:pPr rtl="1"/>
          <a:endParaRPr lang="he-IL"/>
        </a:p>
      </dgm:t>
    </dgm:pt>
    <dgm:pt modelId="{D892BFE4-D92B-4F0F-8EAE-AAB6B5C8170E}">
      <dgm:prSet phldrT="[טקסט]" custT="1"/>
      <dgm:spPr>
        <a:xfrm>
          <a:off x="3442573" y="1368305"/>
          <a:ext cx="956270" cy="382508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1">
            <a:buNone/>
          </a:pPr>
          <a:r>
            <a:rPr lang="he-IL" sz="4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2017</a:t>
          </a:r>
          <a:endParaRPr lang="he-IL" sz="4000" dirty="0">
            <a:solidFill>
              <a:sysClr val="window" lastClr="FFFFFF"/>
            </a:solidFill>
            <a:latin typeface="Assistant"/>
            <a:ea typeface="+mn-ea"/>
            <a:cs typeface="Assistant"/>
          </a:endParaRPr>
        </a:p>
      </dgm:t>
    </dgm:pt>
    <dgm:pt modelId="{EEB30D7F-0BB4-4A8D-BCC5-293F545906B5}" type="sibTrans" cxnId="{882EA168-9E7C-4F4B-BC20-B4020D792924}">
      <dgm:prSet/>
      <dgm:spPr/>
      <dgm:t>
        <a:bodyPr/>
        <a:lstStyle/>
        <a:p>
          <a:pPr rtl="1"/>
          <a:endParaRPr lang="he-IL"/>
        </a:p>
      </dgm:t>
    </dgm:pt>
    <dgm:pt modelId="{F58BC9E7-2636-4A31-9C56-0AEB1797A3A0}" type="parTrans" cxnId="{882EA168-9E7C-4F4B-BC20-B4020D792924}">
      <dgm:prSet/>
      <dgm:spPr/>
      <dgm:t>
        <a:bodyPr/>
        <a:lstStyle/>
        <a:p>
          <a:pPr rtl="1"/>
          <a:endParaRPr lang="he-IL"/>
        </a:p>
      </dgm:t>
    </dgm:pt>
    <dgm:pt modelId="{F357A31B-C7D7-44A8-989B-62054754953A}" type="pres">
      <dgm:prSet presAssocID="{5303F6BE-2BEF-4C60-97A1-60F4EAF1FA20}" presName="Name0" presStyleCnt="0">
        <dgm:presLayoutVars>
          <dgm:dir/>
          <dgm:animLvl val="lvl"/>
          <dgm:resizeHandles val="exact"/>
        </dgm:presLayoutVars>
      </dgm:prSet>
      <dgm:spPr/>
    </dgm:pt>
    <dgm:pt modelId="{AB1F9521-C8D0-4FF7-B70B-6E72F53196BB}" type="pres">
      <dgm:prSet presAssocID="{8E93D53A-9B65-4324-A6B4-463B0A3D70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0A9D983-C094-47E8-8F49-537AAA01ED5D}" type="pres">
      <dgm:prSet presAssocID="{32011AC5-B6D2-4AA1-90A9-7B542752B0D5}" presName="parTxOnlySpace" presStyleCnt="0"/>
      <dgm:spPr/>
    </dgm:pt>
    <dgm:pt modelId="{D9261B33-1D71-4070-953B-9AE98C47C48F}" type="pres">
      <dgm:prSet presAssocID="{9D972173-5B6E-4C98-89EA-6CD7542D945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1B794B2-E98D-4096-A605-4E29B1814BBD}" type="pres">
      <dgm:prSet presAssocID="{2A4F3A63-00F8-4CF6-B9C3-44D77D838EB9}" presName="parTxOnlySpace" presStyleCnt="0"/>
      <dgm:spPr/>
    </dgm:pt>
    <dgm:pt modelId="{8BA74F6F-0C0A-4768-898A-A743282CBD5A}" type="pres">
      <dgm:prSet presAssocID="{82BFECDE-4C5D-4532-BD57-E696AC93E43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677CDF7-5E82-49D0-8186-6A7D99E27D5C}" type="pres">
      <dgm:prSet presAssocID="{654943FF-319C-431F-83F8-C18A6149AB36}" presName="parTxOnlySpace" presStyleCnt="0"/>
      <dgm:spPr/>
    </dgm:pt>
    <dgm:pt modelId="{2721F10D-0300-4D84-8641-5FFDDD41B658}" type="pres">
      <dgm:prSet presAssocID="{041CE2D2-2D60-43F8-AF3C-CF460AEABF69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0B8AE13-A070-4342-9B7B-393C44FC8E5D}" type="pres">
      <dgm:prSet presAssocID="{3CBFA7B1-ABDB-4062-BCFB-A975B071546B}" presName="parTxOnlySpace" presStyleCnt="0"/>
      <dgm:spPr/>
    </dgm:pt>
    <dgm:pt modelId="{66E5BFDB-043A-4AB1-9CF2-119570B27F81}" type="pres">
      <dgm:prSet presAssocID="{D892BFE4-D92B-4F0F-8EAE-AAB6B5C8170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3EA7DDB-6BAF-48DD-AE18-DCE0FB9A6C19}" type="pres">
      <dgm:prSet presAssocID="{EEB30D7F-0BB4-4A8D-BCC5-293F545906B5}" presName="parTxOnlySpace" presStyleCnt="0"/>
      <dgm:spPr/>
    </dgm:pt>
    <dgm:pt modelId="{6CF75B05-985A-44BF-8E55-85D218CC9719}" type="pres">
      <dgm:prSet presAssocID="{43AB3F66-0EDF-4391-B5CD-B7C48501CA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65B640E-98B3-4E14-8EFD-AC2C573AFF9C}" srcId="{5303F6BE-2BEF-4C60-97A1-60F4EAF1FA20}" destId="{82BFECDE-4C5D-4532-BD57-E696AC93E43E}" srcOrd="2" destOrd="0" parTransId="{683D13E0-0924-4D07-91CD-BF3C4E50196D}" sibTransId="{654943FF-319C-431F-83F8-C18A6149AB36}"/>
    <dgm:cxn modelId="{4C3AD042-E83F-4872-8C2D-538613137252}" type="presOf" srcId="{D892BFE4-D92B-4F0F-8EAE-AAB6B5C8170E}" destId="{66E5BFDB-043A-4AB1-9CF2-119570B27F81}" srcOrd="0" destOrd="0" presId="urn:microsoft.com/office/officeart/2005/8/layout/chevron1"/>
    <dgm:cxn modelId="{882EA168-9E7C-4F4B-BC20-B4020D792924}" srcId="{5303F6BE-2BEF-4C60-97A1-60F4EAF1FA20}" destId="{D892BFE4-D92B-4F0F-8EAE-AAB6B5C8170E}" srcOrd="4" destOrd="0" parTransId="{F58BC9E7-2636-4A31-9C56-0AEB1797A3A0}" sibTransId="{EEB30D7F-0BB4-4A8D-BCC5-293F545906B5}"/>
    <dgm:cxn modelId="{5B152259-2527-4889-A3F4-846184BF95B1}" type="presOf" srcId="{82BFECDE-4C5D-4532-BD57-E696AC93E43E}" destId="{8BA74F6F-0C0A-4768-898A-A743282CBD5A}" srcOrd="0" destOrd="0" presId="urn:microsoft.com/office/officeart/2005/8/layout/chevron1"/>
    <dgm:cxn modelId="{778A3483-9A96-4230-A4E8-C6D398AEAE31}" srcId="{5303F6BE-2BEF-4C60-97A1-60F4EAF1FA20}" destId="{8E93D53A-9B65-4324-A6B4-463B0A3D706D}" srcOrd="0" destOrd="0" parTransId="{DB7AA594-E8C0-466C-8677-BAB13E1FEC4C}" sibTransId="{32011AC5-B6D2-4AA1-90A9-7B542752B0D5}"/>
    <dgm:cxn modelId="{289B9CA0-1100-4E7B-B27A-025183CF4557}" type="presOf" srcId="{8E93D53A-9B65-4324-A6B4-463B0A3D706D}" destId="{AB1F9521-C8D0-4FF7-B70B-6E72F53196BB}" srcOrd="0" destOrd="0" presId="urn:microsoft.com/office/officeart/2005/8/layout/chevron1"/>
    <dgm:cxn modelId="{0EF9C3AA-CA4E-4A80-9E00-BD622BA64AFD}" type="presOf" srcId="{5303F6BE-2BEF-4C60-97A1-60F4EAF1FA20}" destId="{F357A31B-C7D7-44A8-989B-62054754953A}" srcOrd="0" destOrd="0" presId="urn:microsoft.com/office/officeart/2005/8/layout/chevron1"/>
    <dgm:cxn modelId="{811685C6-76BF-4D52-B5AF-F73B122ABB36}" srcId="{5303F6BE-2BEF-4C60-97A1-60F4EAF1FA20}" destId="{041CE2D2-2D60-43F8-AF3C-CF460AEABF69}" srcOrd="3" destOrd="0" parTransId="{2052EB41-9BFD-4E0F-9F23-782FF443205D}" sibTransId="{3CBFA7B1-ABDB-4062-BCFB-A975B071546B}"/>
    <dgm:cxn modelId="{E7367ACD-F90C-417F-9C73-005A9F86D207}" type="presOf" srcId="{43AB3F66-0EDF-4391-B5CD-B7C48501CA28}" destId="{6CF75B05-985A-44BF-8E55-85D218CC9719}" srcOrd="0" destOrd="0" presId="urn:microsoft.com/office/officeart/2005/8/layout/chevron1"/>
    <dgm:cxn modelId="{4BFC79CF-247C-4D61-B1B8-9C950A516C8D}" type="presOf" srcId="{9D972173-5B6E-4C98-89EA-6CD7542D945B}" destId="{D9261B33-1D71-4070-953B-9AE98C47C48F}" srcOrd="0" destOrd="0" presId="urn:microsoft.com/office/officeart/2005/8/layout/chevron1"/>
    <dgm:cxn modelId="{5097A4D5-A7A5-42D4-A67A-04AF70A4DDB9}" type="presOf" srcId="{041CE2D2-2D60-43F8-AF3C-CF460AEABF69}" destId="{2721F10D-0300-4D84-8641-5FFDDD41B658}" srcOrd="0" destOrd="0" presId="urn:microsoft.com/office/officeart/2005/8/layout/chevron1"/>
    <dgm:cxn modelId="{66C26CDA-8FEC-44D1-A5A2-C2117C13F6ED}" srcId="{5303F6BE-2BEF-4C60-97A1-60F4EAF1FA20}" destId="{43AB3F66-0EDF-4391-B5CD-B7C48501CA28}" srcOrd="5" destOrd="0" parTransId="{7FC38360-54B1-40A8-8FB7-DD191C0498CF}" sibTransId="{240DFDEA-65C1-4F78-82B7-CC03A80FF699}"/>
    <dgm:cxn modelId="{2461B6DC-341C-4096-B1E5-1F82FEC3B1F0}" srcId="{5303F6BE-2BEF-4C60-97A1-60F4EAF1FA20}" destId="{9D972173-5B6E-4C98-89EA-6CD7542D945B}" srcOrd="1" destOrd="0" parTransId="{653EECBB-5E2D-455D-B976-8B076BE415D7}" sibTransId="{2A4F3A63-00F8-4CF6-B9C3-44D77D838EB9}"/>
    <dgm:cxn modelId="{8331136D-5D5A-48D8-B9EA-D67E967255CB}" type="presParOf" srcId="{F357A31B-C7D7-44A8-989B-62054754953A}" destId="{AB1F9521-C8D0-4FF7-B70B-6E72F53196BB}" srcOrd="0" destOrd="0" presId="urn:microsoft.com/office/officeart/2005/8/layout/chevron1"/>
    <dgm:cxn modelId="{A89C4CA3-E0C4-4671-B907-A07E2A10CD63}" type="presParOf" srcId="{F357A31B-C7D7-44A8-989B-62054754953A}" destId="{A0A9D983-C094-47E8-8F49-537AAA01ED5D}" srcOrd="1" destOrd="0" presId="urn:microsoft.com/office/officeart/2005/8/layout/chevron1"/>
    <dgm:cxn modelId="{BD341FC7-8AAD-49F8-ACC3-2F82E2F427EC}" type="presParOf" srcId="{F357A31B-C7D7-44A8-989B-62054754953A}" destId="{D9261B33-1D71-4070-953B-9AE98C47C48F}" srcOrd="2" destOrd="0" presId="urn:microsoft.com/office/officeart/2005/8/layout/chevron1"/>
    <dgm:cxn modelId="{BF874896-2B72-4EE4-B041-27B13E6E7108}" type="presParOf" srcId="{F357A31B-C7D7-44A8-989B-62054754953A}" destId="{31B794B2-E98D-4096-A605-4E29B1814BBD}" srcOrd="3" destOrd="0" presId="urn:microsoft.com/office/officeart/2005/8/layout/chevron1"/>
    <dgm:cxn modelId="{D6AB734D-25B7-418F-B347-2668712E62EF}" type="presParOf" srcId="{F357A31B-C7D7-44A8-989B-62054754953A}" destId="{8BA74F6F-0C0A-4768-898A-A743282CBD5A}" srcOrd="4" destOrd="0" presId="urn:microsoft.com/office/officeart/2005/8/layout/chevron1"/>
    <dgm:cxn modelId="{E4B69BF8-AEF9-4B49-A30A-D458DBF004BE}" type="presParOf" srcId="{F357A31B-C7D7-44A8-989B-62054754953A}" destId="{D677CDF7-5E82-49D0-8186-6A7D99E27D5C}" srcOrd="5" destOrd="0" presId="urn:microsoft.com/office/officeart/2005/8/layout/chevron1"/>
    <dgm:cxn modelId="{0E2ECC10-5E8F-451A-95F1-C149539D0EF4}" type="presParOf" srcId="{F357A31B-C7D7-44A8-989B-62054754953A}" destId="{2721F10D-0300-4D84-8641-5FFDDD41B658}" srcOrd="6" destOrd="0" presId="urn:microsoft.com/office/officeart/2005/8/layout/chevron1"/>
    <dgm:cxn modelId="{FE4075BF-A757-43CD-9E8E-B8778C3916FB}" type="presParOf" srcId="{F357A31B-C7D7-44A8-989B-62054754953A}" destId="{D0B8AE13-A070-4342-9B7B-393C44FC8E5D}" srcOrd="7" destOrd="0" presId="urn:microsoft.com/office/officeart/2005/8/layout/chevron1"/>
    <dgm:cxn modelId="{8DC8517D-8E1D-48D6-A0C9-9DAE301310EB}" type="presParOf" srcId="{F357A31B-C7D7-44A8-989B-62054754953A}" destId="{66E5BFDB-043A-4AB1-9CF2-119570B27F81}" srcOrd="8" destOrd="0" presId="urn:microsoft.com/office/officeart/2005/8/layout/chevron1"/>
    <dgm:cxn modelId="{789A42F1-8691-410E-945A-89D58EA5EA85}" type="presParOf" srcId="{F357A31B-C7D7-44A8-989B-62054754953A}" destId="{03EA7DDB-6BAF-48DD-AE18-DCE0FB9A6C19}" srcOrd="9" destOrd="0" presId="urn:microsoft.com/office/officeart/2005/8/layout/chevron1"/>
    <dgm:cxn modelId="{115F86CF-7847-4614-A7FE-64BF927B1CC7}" type="presParOf" srcId="{F357A31B-C7D7-44A8-989B-62054754953A}" destId="{6CF75B05-985A-44BF-8E55-85D218CC9719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9880F-9B8A-472C-A4C4-E3077CCCBAFE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C117EAE6-7A06-4CCC-A309-A488FCDCAFC1}">
      <dgm:prSet phldrT="[טקסט]" custT="1"/>
      <dgm:spPr/>
      <dgm:t>
        <a:bodyPr/>
        <a:lstStyle/>
        <a:p>
          <a:pPr rtl="1"/>
          <a:r>
            <a:rPr lang="he-IL" sz="3000" b="1" dirty="0">
              <a:latin typeface="Calibri" panose="020F0502020204030204" pitchFamily="34" charset="0"/>
              <a:cs typeface="Calibri" panose="020F0502020204030204" pitchFamily="34" charset="0"/>
            </a:rPr>
            <a:t>קצין משטרה</a:t>
          </a:r>
        </a:p>
      </dgm:t>
    </dgm:pt>
    <dgm:pt modelId="{582C50AB-DFEF-4DF2-824F-61D63F4B3A4C}" type="parTrans" cxnId="{E5D2B397-4994-48FB-8C2E-38FEFB0C9B81}">
      <dgm:prSet/>
      <dgm:spPr/>
      <dgm:t>
        <a:bodyPr/>
        <a:lstStyle/>
        <a:p>
          <a:pPr rtl="1"/>
          <a:endParaRPr lang="he-IL"/>
        </a:p>
      </dgm:t>
    </dgm:pt>
    <dgm:pt modelId="{31416900-9792-47A2-9F3B-D7B705D2EAD6}" type="sibTrans" cxnId="{E5D2B397-4994-48FB-8C2E-38FEFB0C9B81}">
      <dgm:prSet/>
      <dgm:spPr/>
      <dgm:t>
        <a:bodyPr/>
        <a:lstStyle/>
        <a:p>
          <a:pPr rtl="1"/>
          <a:endParaRPr lang="he-IL"/>
        </a:p>
      </dgm:t>
    </dgm:pt>
    <dgm:pt modelId="{8A5BBB4F-2C2F-47E2-B361-A435B3FF1370}">
      <dgm:prSet phldrT="[טקסט]" custT="1"/>
      <dgm:spPr/>
      <dgm:t>
        <a:bodyPr/>
        <a:lstStyle/>
        <a:p>
          <a:pPr rtl="1"/>
          <a:r>
            <a:rPr lang="he-IL" sz="2800" b="1" dirty="0">
              <a:latin typeface="Calibri" panose="020F0502020204030204" pitchFamily="34" charset="0"/>
              <a:cs typeface="Calibri" panose="020F0502020204030204" pitchFamily="34" charset="0"/>
            </a:rPr>
            <a:t>רשות הרישוי- משרד התחבורה</a:t>
          </a:r>
        </a:p>
      </dgm:t>
    </dgm:pt>
    <dgm:pt modelId="{D9A271AB-62B5-4650-B64C-A73E5981FE2B}" type="parTrans" cxnId="{9F18602C-B10A-4B3F-B0B9-249E33B22C77}">
      <dgm:prSet/>
      <dgm:spPr/>
      <dgm:t>
        <a:bodyPr/>
        <a:lstStyle/>
        <a:p>
          <a:pPr rtl="1"/>
          <a:endParaRPr lang="he-IL"/>
        </a:p>
      </dgm:t>
    </dgm:pt>
    <dgm:pt modelId="{84CFED57-BD5F-4F0D-B998-35A0E7D00882}" type="sibTrans" cxnId="{9F18602C-B10A-4B3F-B0B9-249E33B22C77}">
      <dgm:prSet/>
      <dgm:spPr/>
      <dgm:t>
        <a:bodyPr/>
        <a:lstStyle/>
        <a:p>
          <a:pPr rtl="1"/>
          <a:endParaRPr lang="he-IL"/>
        </a:p>
      </dgm:t>
    </dgm:pt>
    <dgm:pt modelId="{D65980C4-2776-408D-8174-F83A5DC9A66F}">
      <dgm:prSet phldrT="[טקסט]" custT="1"/>
      <dgm:spPr/>
      <dgm:t>
        <a:bodyPr/>
        <a:lstStyle/>
        <a:p>
          <a:pPr rtl="1"/>
          <a:r>
            <a:rPr lang="he-IL" sz="3000" b="1" dirty="0">
              <a:latin typeface="Calibri" panose="020F0502020204030204" pitchFamily="34" charset="0"/>
              <a:cs typeface="Calibri" panose="020F0502020204030204" pitchFamily="34" charset="0"/>
            </a:rPr>
            <a:t>בית משפט</a:t>
          </a:r>
        </a:p>
      </dgm:t>
    </dgm:pt>
    <dgm:pt modelId="{36AF6D63-40B9-40BC-A711-6E52C7C42733}" type="parTrans" cxnId="{CEA78C56-E3A9-4ACB-9FEF-F05E02D02310}">
      <dgm:prSet/>
      <dgm:spPr/>
      <dgm:t>
        <a:bodyPr/>
        <a:lstStyle/>
        <a:p>
          <a:pPr rtl="1"/>
          <a:endParaRPr lang="he-IL"/>
        </a:p>
      </dgm:t>
    </dgm:pt>
    <dgm:pt modelId="{56FB5F5C-3E79-4188-8B68-DDAEB61F3F44}" type="sibTrans" cxnId="{CEA78C56-E3A9-4ACB-9FEF-F05E02D02310}">
      <dgm:prSet/>
      <dgm:spPr/>
      <dgm:t>
        <a:bodyPr/>
        <a:lstStyle/>
        <a:p>
          <a:pPr rtl="1"/>
          <a:endParaRPr lang="he-IL"/>
        </a:p>
      </dgm:t>
    </dgm:pt>
    <dgm:pt modelId="{54C248E8-6883-4F0A-B865-5473BDF70F12}" type="pres">
      <dgm:prSet presAssocID="{AB99880F-9B8A-472C-A4C4-E3077CCCBAFE}" presName="compositeShape" presStyleCnt="0">
        <dgm:presLayoutVars>
          <dgm:chMax val="7"/>
          <dgm:dir/>
          <dgm:resizeHandles val="exact"/>
        </dgm:presLayoutVars>
      </dgm:prSet>
      <dgm:spPr/>
    </dgm:pt>
    <dgm:pt modelId="{86DA07C9-B4D4-4F1A-97E2-9A459EC69A33}" type="pres">
      <dgm:prSet presAssocID="{AB99880F-9B8A-472C-A4C4-E3077CCCBAFE}" presName="wedge1" presStyleLbl="node1" presStyleIdx="0" presStyleCnt="3" custLinFactNeighborX="-4742" custLinFactNeighborY="2216"/>
      <dgm:spPr/>
    </dgm:pt>
    <dgm:pt modelId="{878ADAD6-41FE-4992-9977-9DEF9AA63F4C}" type="pres">
      <dgm:prSet presAssocID="{AB99880F-9B8A-472C-A4C4-E3077CCCBAF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991001-7A37-4BD9-91E5-A3A85CDD5E6A}" type="pres">
      <dgm:prSet presAssocID="{AB99880F-9B8A-472C-A4C4-E3077CCCBAFE}" presName="wedge2" presStyleLbl="node1" presStyleIdx="1" presStyleCnt="3" custScaleY="105061" custLinFactNeighborX="-3185" custLinFactNeighborY="1572"/>
      <dgm:spPr/>
    </dgm:pt>
    <dgm:pt modelId="{00D952B1-1844-4E7E-B16B-D367C99A17A6}" type="pres">
      <dgm:prSet presAssocID="{AB99880F-9B8A-472C-A4C4-E3077CCCBAF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138D8B0-E0E2-4BD7-82FA-2B812C39A01D}" type="pres">
      <dgm:prSet presAssocID="{AB99880F-9B8A-472C-A4C4-E3077CCCBAFE}" presName="wedge3" presStyleLbl="node1" presStyleIdx="2" presStyleCnt="3" custLinFactNeighborX="-4983" custLinFactNeighborY="-2025"/>
      <dgm:spPr/>
    </dgm:pt>
    <dgm:pt modelId="{606A3475-CD4D-4685-9BCD-8EE2541AFB66}" type="pres">
      <dgm:prSet presAssocID="{AB99880F-9B8A-472C-A4C4-E3077CCCBAF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DF5C227-E948-4B88-931C-526757E9A07C}" type="presOf" srcId="{C117EAE6-7A06-4CCC-A309-A488FCDCAFC1}" destId="{86DA07C9-B4D4-4F1A-97E2-9A459EC69A33}" srcOrd="0" destOrd="0" presId="urn:microsoft.com/office/officeart/2005/8/layout/chart3"/>
    <dgm:cxn modelId="{9F18602C-B10A-4B3F-B0B9-249E33B22C77}" srcId="{AB99880F-9B8A-472C-A4C4-E3077CCCBAFE}" destId="{8A5BBB4F-2C2F-47E2-B361-A435B3FF1370}" srcOrd="1" destOrd="0" parTransId="{D9A271AB-62B5-4650-B64C-A73E5981FE2B}" sibTransId="{84CFED57-BD5F-4F0D-B998-35A0E7D00882}"/>
    <dgm:cxn modelId="{A6FFA473-2518-45D3-9678-DBBF3BF85274}" type="presOf" srcId="{8A5BBB4F-2C2F-47E2-B361-A435B3FF1370}" destId="{00D952B1-1844-4E7E-B16B-D367C99A17A6}" srcOrd="1" destOrd="0" presId="urn:microsoft.com/office/officeart/2005/8/layout/chart3"/>
    <dgm:cxn modelId="{CEA78C56-E3A9-4ACB-9FEF-F05E02D02310}" srcId="{AB99880F-9B8A-472C-A4C4-E3077CCCBAFE}" destId="{D65980C4-2776-408D-8174-F83A5DC9A66F}" srcOrd="2" destOrd="0" parTransId="{36AF6D63-40B9-40BC-A711-6E52C7C42733}" sibTransId="{56FB5F5C-3E79-4188-8B68-DDAEB61F3F44}"/>
    <dgm:cxn modelId="{FEF54688-2629-4FA2-9406-48C81605FF80}" type="presOf" srcId="{D65980C4-2776-408D-8174-F83A5DC9A66F}" destId="{606A3475-CD4D-4685-9BCD-8EE2541AFB66}" srcOrd="1" destOrd="0" presId="urn:microsoft.com/office/officeart/2005/8/layout/chart3"/>
    <dgm:cxn modelId="{E5D2B397-4994-48FB-8C2E-38FEFB0C9B81}" srcId="{AB99880F-9B8A-472C-A4C4-E3077CCCBAFE}" destId="{C117EAE6-7A06-4CCC-A309-A488FCDCAFC1}" srcOrd="0" destOrd="0" parTransId="{582C50AB-DFEF-4DF2-824F-61D63F4B3A4C}" sibTransId="{31416900-9792-47A2-9F3B-D7B705D2EAD6}"/>
    <dgm:cxn modelId="{5D2DF59F-253A-4FF4-BA95-6C22DA1003E8}" type="presOf" srcId="{D65980C4-2776-408D-8174-F83A5DC9A66F}" destId="{A138D8B0-E0E2-4BD7-82FA-2B812C39A01D}" srcOrd="0" destOrd="0" presId="urn:microsoft.com/office/officeart/2005/8/layout/chart3"/>
    <dgm:cxn modelId="{B16A49B5-21C1-4030-9DFB-5013AC9DDF13}" type="presOf" srcId="{8A5BBB4F-2C2F-47E2-B361-A435B3FF1370}" destId="{D3991001-7A37-4BD9-91E5-A3A85CDD5E6A}" srcOrd="0" destOrd="0" presId="urn:microsoft.com/office/officeart/2005/8/layout/chart3"/>
    <dgm:cxn modelId="{0C5A1ED0-F168-49CD-9337-A53C3F49EAE8}" type="presOf" srcId="{C117EAE6-7A06-4CCC-A309-A488FCDCAFC1}" destId="{878ADAD6-41FE-4992-9977-9DEF9AA63F4C}" srcOrd="1" destOrd="0" presId="urn:microsoft.com/office/officeart/2005/8/layout/chart3"/>
    <dgm:cxn modelId="{E23D22D3-CE98-452C-9772-47413C60BDD1}" type="presOf" srcId="{AB99880F-9B8A-472C-A4C4-E3077CCCBAFE}" destId="{54C248E8-6883-4F0A-B865-5473BDF70F12}" srcOrd="0" destOrd="0" presId="urn:microsoft.com/office/officeart/2005/8/layout/chart3"/>
    <dgm:cxn modelId="{794323C4-A37E-4DEA-A7ED-0287C1674D7D}" type="presParOf" srcId="{54C248E8-6883-4F0A-B865-5473BDF70F12}" destId="{86DA07C9-B4D4-4F1A-97E2-9A459EC69A33}" srcOrd="0" destOrd="0" presId="urn:microsoft.com/office/officeart/2005/8/layout/chart3"/>
    <dgm:cxn modelId="{CDAE8931-CBA6-4B4A-A6F8-D01447516392}" type="presParOf" srcId="{54C248E8-6883-4F0A-B865-5473BDF70F12}" destId="{878ADAD6-41FE-4992-9977-9DEF9AA63F4C}" srcOrd="1" destOrd="0" presId="urn:microsoft.com/office/officeart/2005/8/layout/chart3"/>
    <dgm:cxn modelId="{665E8348-1792-4A31-BE94-702D2735321E}" type="presParOf" srcId="{54C248E8-6883-4F0A-B865-5473BDF70F12}" destId="{D3991001-7A37-4BD9-91E5-A3A85CDD5E6A}" srcOrd="2" destOrd="0" presId="urn:microsoft.com/office/officeart/2005/8/layout/chart3"/>
    <dgm:cxn modelId="{C5E45F49-3954-4142-9673-24755AB40EED}" type="presParOf" srcId="{54C248E8-6883-4F0A-B865-5473BDF70F12}" destId="{00D952B1-1844-4E7E-B16B-D367C99A17A6}" srcOrd="3" destOrd="0" presId="urn:microsoft.com/office/officeart/2005/8/layout/chart3"/>
    <dgm:cxn modelId="{6465F276-43E9-4C2A-A8E6-74C5E3448F9D}" type="presParOf" srcId="{54C248E8-6883-4F0A-B865-5473BDF70F12}" destId="{A138D8B0-E0E2-4BD7-82FA-2B812C39A01D}" srcOrd="4" destOrd="0" presId="urn:microsoft.com/office/officeart/2005/8/layout/chart3"/>
    <dgm:cxn modelId="{D65285F5-96BE-4077-B970-AD099512ED81}" type="presParOf" srcId="{54C248E8-6883-4F0A-B865-5473BDF70F12}" destId="{606A3475-CD4D-4685-9BCD-8EE2541AFB6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7681-A879-44AF-8721-128CDE6C19A1}">
      <dsp:nvSpPr>
        <dsp:cNvPr id="0" name=""/>
        <dsp:cNvSpPr/>
      </dsp:nvSpPr>
      <dsp:spPr>
        <a:xfrm>
          <a:off x="0" y="70108"/>
          <a:ext cx="3243524" cy="194611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000" b="1" kern="1200" dirty="0">
              <a:latin typeface="Calibri" panose="020F0502020204030204" pitchFamily="34" charset="0"/>
              <a:cs typeface="Calibri" panose="020F0502020204030204" pitchFamily="34" charset="0"/>
            </a:rPr>
            <a:t>אכיפה</a:t>
          </a:r>
          <a:endParaRPr lang="he-IL" sz="5000" b="1" kern="1200" dirty="0">
            <a:latin typeface="Calibri" panose="020F0502020204030204" pitchFamily="34" charset="0"/>
            <a:ea typeface="Segoe UI Black" panose="020B0A02040204020203" pitchFamily="34" charset="0"/>
            <a:cs typeface="Calibri" panose="020F0502020204030204" pitchFamily="34" charset="0"/>
          </a:endParaRPr>
        </a:p>
      </dsp:txBody>
      <dsp:txXfrm>
        <a:off x="0" y="70108"/>
        <a:ext cx="3243524" cy="1946114"/>
      </dsp:txXfrm>
    </dsp:sp>
    <dsp:sp modelId="{6A7D3C83-A29A-4C84-B857-6883E325C133}">
      <dsp:nvSpPr>
        <dsp:cNvPr id="0" name=""/>
        <dsp:cNvSpPr/>
      </dsp:nvSpPr>
      <dsp:spPr>
        <a:xfrm>
          <a:off x="3568916" y="123957"/>
          <a:ext cx="3243524" cy="1946114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חינוך והסברה</a:t>
          </a:r>
        </a:p>
      </dsp:txBody>
      <dsp:txXfrm>
        <a:off x="3568916" y="123957"/>
        <a:ext cx="3243524" cy="1946114"/>
      </dsp:txXfrm>
    </dsp:sp>
    <dsp:sp modelId="{142DC192-C8ED-42D5-82EE-749F1041EB5F}">
      <dsp:nvSpPr>
        <dsp:cNvPr id="0" name=""/>
        <dsp:cNvSpPr/>
      </dsp:nvSpPr>
      <dsp:spPr>
        <a:xfrm>
          <a:off x="7128133" y="78554"/>
          <a:ext cx="3663366" cy="1946114"/>
        </a:xfrm>
        <a:prstGeom prst="rect">
          <a:avLst/>
        </a:prstGeom>
        <a:solidFill>
          <a:srgbClr val="43BE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b="1" kern="1200" dirty="0">
              <a:latin typeface="Calibri" panose="020F0502020204030204" pitchFamily="34" charset="0"/>
              <a:cs typeface="Calibri" panose="020F0502020204030204" pitchFamily="34" charset="0"/>
            </a:rPr>
            <a:t>טכנולוגיית הרכב</a:t>
          </a:r>
        </a:p>
      </dsp:txBody>
      <dsp:txXfrm>
        <a:off x="7128133" y="78554"/>
        <a:ext cx="3663366" cy="1946114"/>
      </dsp:txXfrm>
    </dsp:sp>
    <dsp:sp modelId="{2F5BDDC7-2F42-42B8-941E-4F298447CD1E}">
      <dsp:nvSpPr>
        <dsp:cNvPr id="0" name=""/>
        <dsp:cNvSpPr/>
      </dsp:nvSpPr>
      <dsp:spPr>
        <a:xfrm>
          <a:off x="3749354" y="2392088"/>
          <a:ext cx="3243524" cy="1946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200" b="1" kern="1200" dirty="0"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rPr>
            <a:t>גורמים  נוספים...</a:t>
          </a:r>
          <a:r>
            <a:rPr lang="he-IL" sz="4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he-IL" sz="4200" b="1" kern="1200" dirty="0">
            <a:latin typeface="Calibri" panose="020F0502020204030204" pitchFamily="34" charset="0"/>
            <a:ea typeface="Segoe UI Black" panose="020B0A02040204020203" pitchFamily="34" charset="0"/>
            <a:cs typeface="Calibri" panose="020F0502020204030204" pitchFamily="34" charset="0"/>
          </a:endParaRPr>
        </a:p>
      </dsp:txBody>
      <dsp:txXfrm>
        <a:off x="3749354" y="2392088"/>
        <a:ext cx="3243524" cy="1946114"/>
      </dsp:txXfrm>
    </dsp:sp>
    <dsp:sp modelId="{F7C0EB77-6018-4F5A-858A-FD3F0423BB7E}">
      <dsp:nvSpPr>
        <dsp:cNvPr id="0" name=""/>
        <dsp:cNvSpPr/>
      </dsp:nvSpPr>
      <dsp:spPr>
        <a:xfrm>
          <a:off x="7324042" y="2377415"/>
          <a:ext cx="3243524" cy="19461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000" b="1" kern="1200" dirty="0"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rPr>
            <a:t>תשתיות</a:t>
          </a:r>
          <a:r>
            <a:rPr lang="he-IL" sz="4200" kern="1200" dirty="0"/>
            <a:t> </a:t>
          </a:r>
        </a:p>
      </dsp:txBody>
      <dsp:txXfrm>
        <a:off x="7324042" y="2377415"/>
        <a:ext cx="3243524" cy="1946114"/>
      </dsp:txXfrm>
    </dsp:sp>
    <dsp:sp modelId="{490BF235-66DB-4E62-AFE1-26D4D06066D4}">
      <dsp:nvSpPr>
        <dsp:cNvPr id="0" name=""/>
        <dsp:cNvSpPr/>
      </dsp:nvSpPr>
      <dsp:spPr>
        <a:xfrm>
          <a:off x="194678" y="2424141"/>
          <a:ext cx="3243524" cy="194611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200" b="1" kern="1200" dirty="0">
              <a:latin typeface="Calibri" panose="020F0502020204030204" pitchFamily="34" charset="0"/>
              <a:cs typeface="Calibri" panose="020F0502020204030204" pitchFamily="34" charset="0"/>
            </a:rPr>
            <a:t>הגורם האנושי</a:t>
          </a:r>
        </a:p>
      </dsp:txBody>
      <dsp:txXfrm>
        <a:off x="194678" y="2424141"/>
        <a:ext cx="3243524" cy="1946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F9521-C8D0-4FF7-B70B-6E72F53196BB}">
      <dsp:nvSpPr>
        <dsp:cNvPr id="0" name=""/>
        <dsp:cNvSpPr/>
      </dsp:nvSpPr>
      <dsp:spPr>
        <a:xfrm>
          <a:off x="5607" y="2571118"/>
          <a:ext cx="2086069" cy="834427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1968</a:t>
          </a:r>
        </a:p>
      </dsp:txBody>
      <dsp:txXfrm>
        <a:off x="422821" y="2571118"/>
        <a:ext cx="1251642" cy="834427"/>
      </dsp:txXfrm>
    </dsp:sp>
    <dsp:sp modelId="{D9261B33-1D71-4070-953B-9AE98C47C48F}">
      <dsp:nvSpPr>
        <dsp:cNvPr id="0" name=""/>
        <dsp:cNvSpPr/>
      </dsp:nvSpPr>
      <dsp:spPr>
        <a:xfrm>
          <a:off x="1883069" y="2571118"/>
          <a:ext cx="2086069" cy="834427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2002</a:t>
          </a:r>
        </a:p>
      </dsp:txBody>
      <dsp:txXfrm>
        <a:off x="2300283" y="2571118"/>
        <a:ext cx="1251642" cy="834427"/>
      </dsp:txXfrm>
    </dsp:sp>
    <dsp:sp modelId="{8BA74F6F-0C0A-4768-898A-A743282CBD5A}">
      <dsp:nvSpPr>
        <dsp:cNvPr id="0" name=""/>
        <dsp:cNvSpPr/>
      </dsp:nvSpPr>
      <dsp:spPr>
        <a:xfrm>
          <a:off x="3760531" y="2571118"/>
          <a:ext cx="2086069" cy="834427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2006</a:t>
          </a:r>
        </a:p>
      </dsp:txBody>
      <dsp:txXfrm>
        <a:off x="4177745" y="2571118"/>
        <a:ext cx="1251642" cy="834427"/>
      </dsp:txXfrm>
    </dsp:sp>
    <dsp:sp modelId="{2721F10D-0300-4D84-8641-5FFDDD41B658}">
      <dsp:nvSpPr>
        <dsp:cNvPr id="0" name=""/>
        <dsp:cNvSpPr/>
      </dsp:nvSpPr>
      <dsp:spPr>
        <a:xfrm>
          <a:off x="5637994" y="2571118"/>
          <a:ext cx="2086069" cy="834427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2011</a:t>
          </a:r>
        </a:p>
      </dsp:txBody>
      <dsp:txXfrm>
        <a:off x="6055208" y="2571118"/>
        <a:ext cx="1251642" cy="834427"/>
      </dsp:txXfrm>
    </dsp:sp>
    <dsp:sp modelId="{66E5BFDB-043A-4AB1-9CF2-119570B27F81}">
      <dsp:nvSpPr>
        <dsp:cNvPr id="0" name=""/>
        <dsp:cNvSpPr/>
      </dsp:nvSpPr>
      <dsp:spPr>
        <a:xfrm>
          <a:off x="7515456" y="2571118"/>
          <a:ext cx="2086069" cy="834427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2017</a:t>
          </a:r>
          <a:endParaRPr lang="he-IL" sz="4000" kern="1200" dirty="0">
            <a:solidFill>
              <a:sysClr val="window" lastClr="FFFFFF"/>
            </a:solidFill>
            <a:latin typeface="Assistant"/>
            <a:ea typeface="+mn-ea"/>
            <a:cs typeface="Assistant"/>
          </a:endParaRPr>
        </a:p>
      </dsp:txBody>
      <dsp:txXfrm>
        <a:off x="7932670" y="2571118"/>
        <a:ext cx="1251642" cy="834427"/>
      </dsp:txXfrm>
    </dsp:sp>
    <dsp:sp modelId="{6CF75B05-985A-44BF-8E55-85D218CC9719}">
      <dsp:nvSpPr>
        <dsp:cNvPr id="0" name=""/>
        <dsp:cNvSpPr/>
      </dsp:nvSpPr>
      <dsp:spPr>
        <a:xfrm>
          <a:off x="9392918" y="2571118"/>
          <a:ext cx="2086069" cy="834427"/>
        </a:xfrm>
        <a:prstGeom prst="chevron">
          <a:avLst/>
        </a:prstGeom>
        <a:gradFill rotWithShape="0">
          <a:gsLst>
            <a:gs pos="0">
              <a:srgbClr val="28437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8437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8437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2018</a:t>
          </a:r>
        </a:p>
      </dsp:txBody>
      <dsp:txXfrm>
        <a:off x="9810132" y="2571118"/>
        <a:ext cx="1251642" cy="834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A07C9-B4D4-4F1A-97E2-9A459EC69A33}">
      <dsp:nvSpPr>
        <dsp:cNvPr id="0" name=""/>
        <dsp:cNvSpPr/>
      </dsp:nvSpPr>
      <dsp:spPr>
        <a:xfrm>
          <a:off x="3707725" y="359743"/>
          <a:ext cx="4003167" cy="400316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קצין משטרה</a:t>
          </a:r>
        </a:p>
      </dsp:txBody>
      <dsp:txXfrm>
        <a:off x="5884209" y="1098422"/>
        <a:ext cx="1358217" cy="1334389"/>
      </dsp:txXfrm>
    </dsp:sp>
    <dsp:sp modelId="{D3991001-7A37-4BD9-91E5-A3A85CDD5E6A}">
      <dsp:nvSpPr>
        <dsp:cNvPr id="0" name=""/>
        <dsp:cNvSpPr/>
      </dsp:nvSpPr>
      <dsp:spPr>
        <a:xfrm>
          <a:off x="3563701" y="351804"/>
          <a:ext cx="4003167" cy="420576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8228560"/>
            <a:satOff val="-26922"/>
            <a:lumOff val="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רשות הרישוי- משרד התחבורה</a:t>
          </a:r>
        </a:p>
      </dsp:txBody>
      <dsp:txXfrm>
        <a:off x="4659806" y="3005443"/>
        <a:ext cx="1810956" cy="1301785"/>
      </dsp:txXfrm>
    </dsp:sp>
    <dsp:sp modelId="{A138D8B0-E0E2-4BD7-82FA-2B812C39A01D}">
      <dsp:nvSpPr>
        <dsp:cNvPr id="0" name=""/>
        <dsp:cNvSpPr/>
      </dsp:nvSpPr>
      <dsp:spPr>
        <a:xfrm>
          <a:off x="3491724" y="309110"/>
          <a:ext cx="4003167" cy="400316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16457120"/>
            <a:satOff val="-53844"/>
            <a:lumOff val="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בית משפט</a:t>
          </a:r>
        </a:p>
      </dsp:txBody>
      <dsp:txXfrm>
        <a:off x="3920635" y="1095447"/>
        <a:ext cx="1358217" cy="133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8B12E8-6AD7-48FB-8F87-13B17114AD19}" type="datetimeFigureOut">
              <a:rPr lang="he-IL" smtClean="0"/>
              <a:t>כ"ח/ניסן/תשפ"ג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90C9FF-21B0-4EA6-8706-FA619F835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94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1D5C65-A827-4DDB-8332-58110A3ABCF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14548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D5C65-A827-4DDB-8332-58110A3ABCF6}" type="slidenum">
              <a:rPr lang="he-IL" altLang="he-IL" smtClean="0"/>
              <a:pPr>
                <a:defRPr/>
              </a:pPr>
              <a:t>2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605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D5C65-A827-4DDB-8332-58110A3ABCF6}" type="slidenum">
              <a:rPr lang="he-IL" altLang="he-IL" smtClean="0"/>
              <a:pPr>
                <a:defRPr/>
              </a:pPr>
              <a:t>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2685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התועלת שבהנפשה</a:t>
            </a:r>
          </a:p>
          <a:p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סוגי הנפשה</a:t>
            </a:r>
            <a:endParaRPr lang="he-IL" dirty="0"/>
          </a:p>
          <a:p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חלונית ההנפשה</a:t>
            </a:r>
            <a:endParaRPr lang="he-IL" dirty="0"/>
          </a:p>
          <a:p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אפשרויות אפקט</a:t>
            </a:r>
            <a:endParaRPr lang="he-IL" dirty="0"/>
          </a:p>
          <a:p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הוסף הנפשה – הנפשה מורכבת</a:t>
            </a:r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1D5C65-A827-4DDB-8332-58110A3ABCF6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עם פס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16000" y="1357394"/>
            <a:ext cx="10160000" cy="2067531"/>
          </a:xfrm>
        </p:spPr>
        <p:txBody>
          <a:bodyPr>
            <a:noAutofit/>
          </a:bodyPr>
          <a:lstStyle>
            <a:lvl1pPr>
              <a:defRPr lang="he-IL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0"/>
          </p:nvPr>
        </p:nvSpPr>
        <p:spPr>
          <a:xfrm>
            <a:off x="2478088" y="4653137"/>
            <a:ext cx="7235825" cy="576063"/>
          </a:xfrm>
        </p:spPr>
        <p:txBody>
          <a:bodyPr/>
          <a:lstStyle>
            <a:lvl1pPr marL="0" indent="0" algn="ctr">
              <a:buNone/>
              <a:defRPr u="sng"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  <p:pic>
        <p:nvPicPr>
          <p:cNvPr id="19" name="תמונה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86398" r="13776" b="3801"/>
          <a:stretch>
            <a:fillRect/>
          </a:stretch>
        </p:blipFill>
        <p:spPr bwMode="auto">
          <a:xfrm>
            <a:off x="-11113" y="6160810"/>
            <a:ext cx="9180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תמונה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t="86398" r="28979" b="3801"/>
          <a:stretch/>
        </p:blipFill>
        <p:spPr bwMode="auto">
          <a:xfrm>
            <a:off x="5663952" y="6160810"/>
            <a:ext cx="65527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0" y="0"/>
            <a:ext cx="12204000" cy="103595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תמונה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86398" r="72318" b="3801"/>
          <a:stretch/>
        </p:blipFill>
        <p:spPr bwMode="auto">
          <a:xfrm>
            <a:off x="786010" y="6160813"/>
            <a:ext cx="53099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תמונה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86398" r="72318" b="3801"/>
          <a:stretch/>
        </p:blipFill>
        <p:spPr bwMode="auto">
          <a:xfrm>
            <a:off x="1206109" y="6160813"/>
            <a:ext cx="11521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תמונה 2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31" name="תמונה 3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  <p:cxnSp>
        <p:nvCxnSpPr>
          <p:cNvPr id="32" name="מחבר ישר 31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תוכן 11"/>
          <p:cNvSpPr>
            <a:spLocks noGrp="1"/>
          </p:cNvSpPr>
          <p:nvPr>
            <p:ph sz="quarter" idx="11"/>
          </p:nvPr>
        </p:nvSpPr>
        <p:spPr>
          <a:xfrm>
            <a:off x="2478088" y="5296714"/>
            <a:ext cx="7235825" cy="576063"/>
          </a:xfrm>
        </p:spPr>
        <p:txBody>
          <a:bodyPr/>
          <a:lstStyle>
            <a:lvl1pPr marL="0" indent="0" algn="ctr">
              <a:buNone/>
              <a:defRPr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14805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5231" y="1196751"/>
            <a:ext cx="10160000" cy="631195"/>
          </a:xfrm>
        </p:spPr>
        <p:txBody>
          <a:bodyPr rtlCol="1"/>
          <a:lstStyle>
            <a:lvl1pPr algn="ctr" rtl="1">
              <a:defRPr sz="3200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40895" y="2105996"/>
            <a:ext cx="4974336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1600" b="1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1" indent="0" algn="r" rtl="1">
              <a:buNone/>
              <a:defRPr sz="2027" b="1"/>
            </a:lvl2pPr>
            <a:lvl3pPr marL="914461" indent="0" algn="r" rtl="1">
              <a:buNone/>
              <a:defRPr sz="1800" b="1"/>
            </a:lvl3pPr>
            <a:lvl4pPr marL="1371692" indent="0" algn="r" rtl="1">
              <a:buNone/>
              <a:defRPr sz="1575" b="1"/>
            </a:lvl4pPr>
            <a:lvl5pPr marL="1828921" indent="0" algn="r" rtl="1">
              <a:buNone/>
              <a:defRPr sz="1575" b="1"/>
            </a:lvl5pPr>
            <a:lvl6pPr marL="2286154" indent="0" algn="r" rtl="1">
              <a:buNone/>
              <a:defRPr sz="1575" b="1"/>
            </a:lvl6pPr>
            <a:lvl7pPr marL="2743382" indent="0" algn="r" rtl="1">
              <a:buNone/>
              <a:defRPr sz="1575" b="1"/>
            </a:lvl7pPr>
            <a:lvl8pPr marL="3200613" indent="0" algn="r" rtl="1">
              <a:buNone/>
              <a:defRPr sz="1575" b="1"/>
            </a:lvl8pPr>
            <a:lvl9pPr marL="3657843" indent="0" algn="r" rtl="1">
              <a:buNone/>
              <a:defRPr sz="1575" b="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6831" y="2706960"/>
            <a:ext cx="4978400" cy="3962400"/>
          </a:xfrm>
        </p:spPr>
        <p:txBody>
          <a:bodyPr rtlCol="1"/>
          <a:lstStyle>
            <a:lvl1pPr algn="r" rtl="1">
              <a:defRPr sz="15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022495" y="2105996"/>
            <a:ext cx="4974336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1600" b="1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1" indent="0" algn="r" rtl="1">
              <a:buNone/>
              <a:defRPr sz="2027" b="1"/>
            </a:lvl2pPr>
            <a:lvl3pPr marL="914461" indent="0" algn="r" rtl="1">
              <a:buNone/>
              <a:defRPr sz="1800" b="1"/>
            </a:lvl3pPr>
            <a:lvl4pPr marL="1371692" indent="0" algn="r" rtl="1">
              <a:buNone/>
              <a:defRPr sz="1575" b="1"/>
            </a:lvl4pPr>
            <a:lvl5pPr marL="1828921" indent="0" algn="r" rtl="1">
              <a:buNone/>
              <a:defRPr sz="1575" b="1"/>
            </a:lvl5pPr>
            <a:lvl6pPr marL="2286154" indent="0" algn="r" rtl="1">
              <a:buNone/>
              <a:defRPr sz="1575" b="1"/>
            </a:lvl6pPr>
            <a:lvl7pPr marL="2743382" indent="0" algn="r" rtl="1">
              <a:buNone/>
              <a:defRPr sz="1575" b="1"/>
            </a:lvl7pPr>
            <a:lvl8pPr marL="3200613" indent="0" algn="r" rtl="1">
              <a:buNone/>
              <a:defRPr sz="1575" b="1"/>
            </a:lvl8pPr>
            <a:lvl9pPr marL="3657843" indent="0" algn="r" rtl="1">
              <a:buNone/>
              <a:defRPr sz="1575" b="1"/>
            </a:lvl9pPr>
          </a:lstStyle>
          <a:p>
            <a:pPr lvl="0"/>
            <a:r>
              <a:rPr lang="he-IL" noProof="0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018429" y="2706960"/>
            <a:ext cx="4978400" cy="3962400"/>
          </a:xfrm>
        </p:spPr>
        <p:txBody>
          <a:bodyPr rtlCol="1"/>
          <a:lstStyle>
            <a:lvl1pPr algn="r" rtl="1">
              <a:defRPr sz="15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2201061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5231" y="1196751"/>
            <a:ext cx="10160000" cy="631195"/>
          </a:xfrm>
        </p:spPr>
        <p:txBody>
          <a:bodyPr rtlCol="1"/>
          <a:lstStyle>
            <a:lvl1pPr algn="ctr" rtl="1">
              <a:defRPr sz="3200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6831" y="1988840"/>
            <a:ext cx="4978400" cy="4680520"/>
          </a:xfrm>
        </p:spPr>
        <p:txBody>
          <a:bodyPr rtlCol="1"/>
          <a:lstStyle>
            <a:lvl1pPr algn="r" rtl="1">
              <a:defRPr sz="15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endParaRPr lang="he-IL" noProof="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018429" y="1988840"/>
            <a:ext cx="4978400" cy="4680520"/>
          </a:xfrm>
        </p:spPr>
        <p:txBody>
          <a:bodyPr rtlCol="1"/>
          <a:lstStyle>
            <a:lvl1pPr algn="r" rtl="1">
              <a:defRPr sz="15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5855552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8795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י פס תחתון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16000" y="1357394"/>
            <a:ext cx="10160000" cy="2067531"/>
          </a:xfrm>
        </p:spPr>
        <p:txBody>
          <a:bodyPr>
            <a:noAutofit/>
          </a:bodyPr>
          <a:lstStyle>
            <a:lvl1pPr algn="ctr">
              <a:defRPr lang="he-IL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0"/>
          </p:nvPr>
        </p:nvSpPr>
        <p:spPr>
          <a:xfrm>
            <a:off x="2478088" y="4653137"/>
            <a:ext cx="7235825" cy="576063"/>
          </a:xfrm>
        </p:spPr>
        <p:txBody>
          <a:bodyPr/>
          <a:lstStyle>
            <a:lvl1pPr marL="0" indent="0" algn="ctr">
              <a:buNone/>
              <a:defRPr u="sng"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  <p:sp>
        <p:nvSpPr>
          <p:cNvPr id="18" name="מלבן 17"/>
          <p:cNvSpPr/>
          <p:nvPr userDrawn="1"/>
        </p:nvSpPr>
        <p:spPr>
          <a:xfrm>
            <a:off x="0" y="0"/>
            <a:ext cx="12204000" cy="103595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מחבר ישר 31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תוכן 11"/>
          <p:cNvSpPr>
            <a:spLocks noGrp="1"/>
          </p:cNvSpPr>
          <p:nvPr>
            <p:ph sz="quarter" idx="11"/>
          </p:nvPr>
        </p:nvSpPr>
        <p:spPr>
          <a:xfrm>
            <a:off x="2478088" y="5296714"/>
            <a:ext cx="7235825" cy="576063"/>
          </a:xfrm>
        </p:spPr>
        <p:txBody>
          <a:bodyPr/>
          <a:lstStyle>
            <a:lvl1pPr marL="0" indent="0" algn="ctr">
              <a:buNone/>
              <a:defRPr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  <p:pic>
        <p:nvPicPr>
          <p:cNvPr id="9" name="תמונה 9">
            <a:extLst>
              <a:ext uri="{FF2B5EF4-FFF2-40B4-BE49-F238E27FC236}">
                <a16:creationId xmlns:a16="http://schemas.microsoft.com/office/drawing/2014/main" id="{A2D7D69B-34C0-433F-84F8-BC6E5433574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" y="218723"/>
            <a:ext cx="1753870" cy="624402"/>
          </a:xfrm>
          <a:prstGeom prst="rect">
            <a:avLst/>
          </a:prstGeom>
        </p:spPr>
      </p:pic>
      <p:pic>
        <p:nvPicPr>
          <p:cNvPr id="10" name="תמונה 10">
            <a:extLst>
              <a:ext uri="{FF2B5EF4-FFF2-40B4-BE49-F238E27FC236}">
                <a16:creationId xmlns:a16="http://schemas.microsoft.com/office/drawing/2014/main" id="{486EE788-0140-4F65-A6C3-A6801A0E99E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879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י פס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16000" y="1357394"/>
            <a:ext cx="10160000" cy="2067531"/>
          </a:xfrm>
        </p:spPr>
        <p:txBody>
          <a:bodyPr>
            <a:noAutofit/>
          </a:bodyPr>
          <a:lstStyle>
            <a:lvl1pPr algn="ctr">
              <a:defRPr lang="he-IL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0"/>
          </p:nvPr>
        </p:nvSpPr>
        <p:spPr>
          <a:xfrm>
            <a:off x="2478088" y="4653137"/>
            <a:ext cx="7235825" cy="576063"/>
          </a:xfrm>
        </p:spPr>
        <p:txBody>
          <a:bodyPr/>
          <a:lstStyle>
            <a:lvl1pPr marL="0" indent="0" algn="ctr">
              <a:buNone/>
              <a:defRPr u="sng"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  <p:sp>
        <p:nvSpPr>
          <p:cNvPr id="18" name="מלבן 17"/>
          <p:cNvSpPr/>
          <p:nvPr userDrawn="1"/>
        </p:nvSpPr>
        <p:spPr>
          <a:xfrm>
            <a:off x="0" y="0"/>
            <a:ext cx="12204000" cy="103595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תמונה 2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31" name="תמונה 3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  <p:cxnSp>
        <p:nvCxnSpPr>
          <p:cNvPr id="32" name="מחבר ישר 31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תוכן 11"/>
          <p:cNvSpPr>
            <a:spLocks noGrp="1"/>
          </p:cNvSpPr>
          <p:nvPr>
            <p:ph sz="quarter" idx="11"/>
          </p:nvPr>
        </p:nvSpPr>
        <p:spPr>
          <a:xfrm>
            <a:off x="2478088" y="5296714"/>
            <a:ext cx="7235825" cy="576063"/>
          </a:xfrm>
        </p:spPr>
        <p:txBody>
          <a:bodyPr/>
          <a:lstStyle>
            <a:lvl1pPr marL="0" indent="0" algn="ctr">
              <a:buNone/>
              <a:defRPr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913997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9356" y="1988840"/>
            <a:ext cx="11593288" cy="4766319"/>
          </a:xfrm>
        </p:spPr>
        <p:txBody>
          <a:bodyPr rtlCol="1"/>
          <a:lstStyle>
            <a:lvl1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/>
            <a:r>
              <a:rPr lang="he-IL" noProof="0" dirty="0"/>
              <a:t>לחץ כדי לערוך סגנונות טקסט של תבנית בסיס</a:t>
            </a:r>
          </a:p>
          <a:p>
            <a:pPr lvl="1"/>
            <a:r>
              <a:rPr lang="he-IL" noProof="0" dirty="0"/>
              <a:t>רמה שנייה</a:t>
            </a:r>
          </a:p>
          <a:p>
            <a:pPr lvl="2"/>
            <a:r>
              <a:rPr lang="he-IL" noProof="0" dirty="0"/>
              <a:t>רמה שלישית</a:t>
            </a:r>
          </a:p>
          <a:p>
            <a:pPr lvl="3"/>
            <a:r>
              <a:rPr lang="he-IL" noProof="0" dirty="0"/>
              <a:t>רמה רביעית</a:t>
            </a:r>
          </a:p>
          <a:p>
            <a:pPr lvl="4"/>
            <a:r>
              <a:rPr lang="he-IL" noProof="0" dirty="0"/>
              <a:t>רמה חמישית</a:t>
            </a:r>
          </a:p>
        </p:txBody>
      </p:sp>
      <p:pic>
        <p:nvPicPr>
          <p:cNvPr id="21" name="תמונה 2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22" name="תמונה 2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  <p:cxnSp>
        <p:nvCxnSpPr>
          <p:cNvPr id="4" name="מחבר ישר 3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1016000" y="1261865"/>
            <a:ext cx="10160000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98A"/>
                </a:solidFill>
              </a:defRPr>
            </a:lvl1pPr>
          </a:lstStyle>
          <a:p>
            <a:pPr lvl="0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45915633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5231" y="1196751"/>
            <a:ext cx="10160000" cy="631195"/>
          </a:xfrm>
        </p:spPr>
        <p:txBody>
          <a:bodyPr rtlCol="1"/>
          <a:lstStyle>
            <a:lvl1pPr algn="ctr" rtl="1">
              <a:defRPr sz="3200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40895" y="2105996"/>
            <a:ext cx="4974336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1600" b="1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1" indent="0" algn="r" rtl="1">
              <a:buNone/>
              <a:defRPr sz="2027" b="1"/>
            </a:lvl2pPr>
            <a:lvl3pPr marL="914461" indent="0" algn="r" rtl="1">
              <a:buNone/>
              <a:defRPr sz="1800" b="1"/>
            </a:lvl3pPr>
            <a:lvl4pPr marL="1371692" indent="0" algn="r" rtl="1">
              <a:buNone/>
              <a:defRPr sz="1575" b="1"/>
            </a:lvl4pPr>
            <a:lvl5pPr marL="1828921" indent="0" algn="r" rtl="1">
              <a:buNone/>
              <a:defRPr sz="1575" b="1"/>
            </a:lvl5pPr>
            <a:lvl6pPr marL="2286154" indent="0" algn="r" rtl="1">
              <a:buNone/>
              <a:defRPr sz="1575" b="1"/>
            </a:lvl6pPr>
            <a:lvl7pPr marL="2743382" indent="0" algn="r" rtl="1">
              <a:buNone/>
              <a:defRPr sz="1575" b="1"/>
            </a:lvl7pPr>
            <a:lvl8pPr marL="3200613" indent="0" algn="r" rtl="1">
              <a:buNone/>
              <a:defRPr sz="1575" b="1"/>
            </a:lvl8pPr>
            <a:lvl9pPr marL="3657843" indent="0" algn="r" rtl="1">
              <a:buNone/>
              <a:defRPr sz="1575" b="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6831" y="2706960"/>
            <a:ext cx="4978400" cy="3962400"/>
          </a:xfrm>
        </p:spPr>
        <p:txBody>
          <a:bodyPr rtlCol="1"/>
          <a:lstStyle>
            <a:lvl1pPr algn="r" rtl="1">
              <a:defRPr sz="15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022495" y="2105996"/>
            <a:ext cx="4974336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1600" b="1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1" indent="0" algn="r" rtl="1">
              <a:buNone/>
              <a:defRPr sz="2027" b="1"/>
            </a:lvl2pPr>
            <a:lvl3pPr marL="914461" indent="0" algn="r" rtl="1">
              <a:buNone/>
              <a:defRPr sz="1800" b="1"/>
            </a:lvl3pPr>
            <a:lvl4pPr marL="1371692" indent="0" algn="r" rtl="1">
              <a:buNone/>
              <a:defRPr sz="1575" b="1"/>
            </a:lvl4pPr>
            <a:lvl5pPr marL="1828921" indent="0" algn="r" rtl="1">
              <a:buNone/>
              <a:defRPr sz="1575" b="1"/>
            </a:lvl5pPr>
            <a:lvl6pPr marL="2286154" indent="0" algn="r" rtl="1">
              <a:buNone/>
              <a:defRPr sz="1575" b="1"/>
            </a:lvl6pPr>
            <a:lvl7pPr marL="2743382" indent="0" algn="r" rtl="1">
              <a:buNone/>
              <a:defRPr sz="1575" b="1"/>
            </a:lvl7pPr>
            <a:lvl8pPr marL="3200613" indent="0" algn="r" rtl="1">
              <a:buNone/>
              <a:defRPr sz="1575" b="1"/>
            </a:lvl8pPr>
            <a:lvl9pPr marL="3657843" indent="0" algn="r" rtl="1">
              <a:buNone/>
              <a:defRPr sz="1575" b="1"/>
            </a:lvl9pPr>
          </a:lstStyle>
          <a:p>
            <a:pPr lvl="0"/>
            <a:r>
              <a:rPr lang="he-IL" noProof="0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018429" y="2706960"/>
            <a:ext cx="4978400" cy="3962400"/>
          </a:xfrm>
        </p:spPr>
        <p:txBody>
          <a:bodyPr rtlCol="1"/>
          <a:lstStyle>
            <a:lvl1pPr algn="r" rtl="1">
              <a:defRPr sz="15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he-IL" noProof="0" dirty="0"/>
          </a:p>
        </p:txBody>
      </p:sp>
      <p:pic>
        <p:nvPicPr>
          <p:cNvPr id="10" name="תמונה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11" name="תמונה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455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5231" y="1196751"/>
            <a:ext cx="10160000" cy="631195"/>
          </a:xfrm>
        </p:spPr>
        <p:txBody>
          <a:bodyPr rtlCol="1"/>
          <a:lstStyle>
            <a:lvl1pPr algn="ctr" rtl="1">
              <a:defRPr sz="3200" baseline="0">
                <a:solidFill>
                  <a:srgbClr val="1D498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6831" y="1988840"/>
            <a:ext cx="4978400" cy="4680520"/>
          </a:xfrm>
        </p:spPr>
        <p:txBody>
          <a:bodyPr rtlCol="1"/>
          <a:lstStyle>
            <a:lvl1pPr algn="r" rtl="1">
              <a:defRPr sz="15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endParaRPr lang="he-IL" noProof="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018429" y="1988840"/>
            <a:ext cx="4978400" cy="4680520"/>
          </a:xfrm>
        </p:spPr>
        <p:txBody>
          <a:bodyPr rtlCol="1"/>
          <a:lstStyle>
            <a:lvl1pPr algn="r" rtl="1">
              <a:defRPr sz="15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08861" algn="r" rtl="1">
              <a:defRPr sz="1351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508861" algn="r" rtl="1">
              <a:defRPr sz="1351"/>
            </a:lvl6pPr>
            <a:lvl7pPr marL="1508861" algn="r" rtl="1">
              <a:defRPr sz="1351"/>
            </a:lvl7pPr>
            <a:lvl8pPr marL="1508861" algn="r" rtl="1">
              <a:defRPr sz="1351"/>
            </a:lvl8pPr>
            <a:lvl9pPr marL="1508861" algn="r" rtl="1">
              <a:defRPr sz="1351"/>
            </a:lvl9pPr>
          </a:lstStyle>
          <a:p>
            <a:pPr lvl="0"/>
            <a:endParaRPr lang="he-IL" noProof="0" dirty="0"/>
          </a:p>
        </p:txBody>
      </p:sp>
      <p:pic>
        <p:nvPicPr>
          <p:cNvPr id="10" name="תמונה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11" name="תמונה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96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7" name="תמונה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  <p:cxnSp>
        <p:nvCxnSpPr>
          <p:cNvPr id="8" name="מחבר ישר 7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810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עם פס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16000" y="1357394"/>
            <a:ext cx="10160000" cy="2067531"/>
          </a:xfrm>
        </p:spPr>
        <p:txBody>
          <a:bodyPr>
            <a:noAutofit/>
          </a:bodyPr>
          <a:lstStyle>
            <a:lvl1pPr>
              <a:defRPr lang="he-IL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0"/>
          </p:nvPr>
        </p:nvSpPr>
        <p:spPr>
          <a:xfrm>
            <a:off x="2478088" y="4653137"/>
            <a:ext cx="7235825" cy="576063"/>
          </a:xfrm>
        </p:spPr>
        <p:txBody>
          <a:bodyPr/>
          <a:lstStyle>
            <a:lvl1pPr marL="0" indent="0" algn="ctr">
              <a:buNone/>
              <a:defRPr u="sng"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  <p:pic>
        <p:nvPicPr>
          <p:cNvPr id="19" name="תמונה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86398" r="13776" b="3801"/>
          <a:stretch>
            <a:fillRect/>
          </a:stretch>
        </p:blipFill>
        <p:spPr bwMode="auto">
          <a:xfrm>
            <a:off x="-11113" y="6160810"/>
            <a:ext cx="9180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תמונה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t="86398" r="28979" b="3801"/>
          <a:stretch/>
        </p:blipFill>
        <p:spPr bwMode="auto">
          <a:xfrm>
            <a:off x="5663952" y="6160810"/>
            <a:ext cx="65527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תמונה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86398" r="72318" b="3801"/>
          <a:stretch/>
        </p:blipFill>
        <p:spPr bwMode="auto">
          <a:xfrm>
            <a:off x="786010" y="6160813"/>
            <a:ext cx="53099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תמונה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86398" r="72318" b="3801"/>
          <a:stretch/>
        </p:blipFill>
        <p:spPr bwMode="auto">
          <a:xfrm>
            <a:off x="1206109" y="6160813"/>
            <a:ext cx="11521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מציין מיקום תוכן 11"/>
          <p:cNvSpPr>
            <a:spLocks noGrp="1"/>
          </p:cNvSpPr>
          <p:nvPr>
            <p:ph sz="quarter" idx="11"/>
          </p:nvPr>
        </p:nvSpPr>
        <p:spPr>
          <a:xfrm>
            <a:off x="2478088" y="5296714"/>
            <a:ext cx="7235825" cy="576063"/>
          </a:xfrm>
        </p:spPr>
        <p:txBody>
          <a:bodyPr/>
          <a:lstStyle>
            <a:lvl1pPr marL="0" indent="0" algn="ctr">
              <a:buNone/>
              <a:defRPr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769848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י פס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16000" y="1357394"/>
            <a:ext cx="10160000" cy="2067531"/>
          </a:xfrm>
        </p:spPr>
        <p:txBody>
          <a:bodyPr>
            <a:noAutofit/>
          </a:bodyPr>
          <a:lstStyle>
            <a:lvl1pPr algn="ctr">
              <a:defRPr lang="he-IL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0"/>
          </p:nvPr>
        </p:nvSpPr>
        <p:spPr>
          <a:xfrm>
            <a:off x="2478088" y="4653137"/>
            <a:ext cx="7235825" cy="576063"/>
          </a:xfrm>
        </p:spPr>
        <p:txBody>
          <a:bodyPr/>
          <a:lstStyle>
            <a:lvl1pPr marL="0" indent="0" algn="ctr">
              <a:buNone/>
              <a:defRPr u="sng"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  <p:sp>
        <p:nvSpPr>
          <p:cNvPr id="25" name="מציין מיקום תוכן 11"/>
          <p:cNvSpPr>
            <a:spLocks noGrp="1"/>
          </p:cNvSpPr>
          <p:nvPr>
            <p:ph sz="quarter" idx="11"/>
          </p:nvPr>
        </p:nvSpPr>
        <p:spPr>
          <a:xfrm>
            <a:off x="2478088" y="5296714"/>
            <a:ext cx="7235825" cy="576063"/>
          </a:xfrm>
        </p:spPr>
        <p:txBody>
          <a:bodyPr/>
          <a:lstStyle>
            <a:lvl1pPr marL="0" indent="0" algn="ctr">
              <a:buNone/>
              <a:defRPr/>
            </a:lvl1pPr>
            <a:lvl2pPr marL="319080" indent="0" algn="ctr">
              <a:buNone/>
              <a:defRPr/>
            </a:lvl2pPr>
            <a:lvl3pPr marL="639747" indent="0" algn="ctr">
              <a:buNone/>
              <a:defRPr/>
            </a:lvl3pPr>
            <a:lvl4pPr marL="958827" indent="0" algn="ctr">
              <a:buNone/>
              <a:defRPr/>
            </a:lvl4pPr>
            <a:lvl5pPr marL="1279494" indent="0" algn="ctr">
              <a:buNone/>
              <a:defRPr/>
            </a:lvl5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23150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9356" y="1988840"/>
            <a:ext cx="11593288" cy="4766319"/>
          </a:xfrm>
        </p:spPr>
        <p:txBody>
          <a:bodyPr rtlCol="1"/>
          <a:lstStyle>
            <a:lvl1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/>
            <a:r>
              <a:rPr lang="he-IL" noProof="0" dirty="0"/>
              <a:t>לחץ כדי לערוך סגנונות טקסט של תבנית בסיס</a:t>
            </a:r>
          </a:p>
          <a:p>
            <a:pPr lvl="1"/>
            <a:r>
              <a:rPr lang="he-IL" noProof="0" dirty="0"/>
              <a:t>רמה שנייה</a:t>
            </a:r>
          </a:p>
          <a:p>
            <a:pPr lvl="2"/>
            <a:r>
              <a:rPr lang="he-IL" noProof="0" dirty="0"/>
              <a:t>רמה שלישית</a:t>
            </a:r>
          </a:p>
          <a:p>
            <a:pPr lvl="3"/>
            <a:r>
              <a:rPr lang="he-IL" noProof="0" dirty="0"/>
              <a:t>רמה רביעית</a:t>
            </a:r>
          </a:p>
          <a:p>
            <a:pPr lvl="4"/>
            <a:r>
              <a:rPr lang="he-IL" noProof="0" dirty="0"/>
              <a:t>רמה חמישית</a:t>
            </a:r>
          </a:p>
        </p:txBody>
      </p:sp>
      <p:sp>
        <p:nvSpPr>
          <p:cNvPr id="13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1016000" y="1261865"/>
            <a:ext cx="10160000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98A"/>
                </a:solidFill>
              </a:defRPr>
            </a:lvl1pPr>
          </a:lstStyle>
          <a:p>
            <a:pPr lvl="0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404456183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9770"/>
            <a:ext cx="1947123" cy="693203"/>
          </a:xfrm>
          <a:prstGeom prst="rect">
            <a:avLst/>
          </a:prstGeom>
        </p:spPr>
      </p:pic>
      <p:pic>
        <p:nvPicPr>
          <p:cNvPr id="11" name="תמונה 10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  <p:cxnSp>
        <p:nvCxnSpPr>
          <p:cNvPr id="12" name="מחבר ישר 11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6084" y="1261865"/>
            <a:ext cx="10160000" cy="576064"/>
          </a:xfrm>
          <a:prstGeom prst="rect">
            <a:avLst/>
          </a:prstGeom>
        </p:spPr>
        <p:txBody>
          <a:bodyPr/>
          <a:lstStyle/>
          <a:p>
            <a:pPr lvl="0"/>
            <a:endParaRPr lang="he-IL" altLang="he-IL" dirty="0"/>
          </a:p>
        </p:txBody>
      </p:sp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6084" y="1909935"/>
            <a:ext cx="10160000" cy="439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סגנונות טקסט של תבנית בסיס</a:t>
            </a:r>
          </a:p>
          <a:p>
            <a:pPr lvl="1"/>
            <a:r>
              <a:rPr lang="he-IL" altLang="he-IL" dirty="0"/>
              <a:t>רמה שניה</a:t>
            </a:r>
          </a:p>
          <a:p>
            <a:pPr lvl="2"/>
            <a:r>
              <a:rPr lang="he-IL" altLang="he-IL" dirty="0"/>
              <a:t>רמה שלישית</a:t>
            </a:r>
          </a:p>
          <a:p>
            <a:pPr lvl="3"/>
            <a:r>
              <a:rPr lang="he-IL" altLang="he-IL" dirty="0"/>
              <a:t>רמה רביעית</a:t>
            </a:r>
          </a:p>
          <a:p>
            <a:pPr lvl="4"/>
            <a:r>
              <a:rPr lang="he-IL" alt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084" y="6400809"/>
            <a:ext cx="1109133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A399DF-8E6A-41AD-86AC-5E640BA5328D}" type="slidenum">
              <a:rPr lang="he-IL" smtClean="0"/>
              <a:pPr>
                <a:defRPr/>
              </a:pPr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4490" y="6400809"/>
            <a:ext cx="6218767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5000" y="6400809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7FA629-A31D-4216-9ECF-300552ED3A1C}" type="datetime8">
              <a:rPr lang="he-IL" smtClean="0"/>
              <a:pPr>
                <a:defRPr/>
              </a:pPr>
              <a:t>19 אפריל 23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588" r:id="rId3"/>
    <p:sldLayoutId id="2147484591" r:id="rId4"/>
    <p:sldLayoutId id="2147484601" r:id="rId5"/>
    <p:sldLayoutId id="2147484592" r:id="rId6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he-IL" altLang="he-IL" sz="3300" b="1" kern="1200" baseline="0" dirty="0">
          <a:solidFill>
            <a:srgbClr val="1D498A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189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377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566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754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r" rtl="1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547674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868341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187421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508088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1828921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148984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69045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834829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2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4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2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3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6084" y="1261865"/>
            <a:ext cx="10160000" cy="576064"/>
          </a:xfrm>
          <a:prstGeom prst="rect">
            <a:avLst/>
          </a:prstGeom>
        </p:spPr>
        <p:txBody>
          <a:bodyPr/>
          <a:lstStyle/>
          <a:p>
            <a:pPr lvl="0"/>
            <a:endParaRPr lang="he-IL" altLang="he-IL" dirty="0"/>
          </a:p>
        </p:txBody>
      </p:sp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6084" y="1909935"/>
            <a:ext cx="10160000" cy="439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סגנונות טקסט של תבנית בסיס</a:t>
            </a:r>
          </a:p>
          <a:p>
            <a:pPr lvl="1"/>
            <a:r>
              <a:rPr lang="he-IL" altLang="he-IL" dirty="0"/>
              <a:t>רמה שניה</a:t>
            </a:r>
          </a:p>
          <a:p>
            <a:pPr lvl="2"/>
            <a:r>
              <a:rPr lang="he-IL" altLang="he-IL" dirty="0"/>
              <a:t>רמה שלישית</a:t>
            </a:r>
          </a:p>
          <a:p>
            <a:pPr lvl="3"/>
            <a:r>
              <a:rPr lang="he-IL" altLang="he-IL" dirty="0"/>
              <a:t>רמה רביעית</a:t>
            </a:r>
          </a:p>
          <a:p>
            <a:pPr lvl="4"/>
            <a:r>
              <a:rPr lang="he-IL" alt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084" y="6400809"/>
            <a:ext cx="1109133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A399DF-8E6A-41AD-86AC-5E640BA5328D}" type="slidenum">
              <a:rPr lang="he-IL" smtClean="0"/>
              <a:pPr>
                <a:defRPr/>
              </a:pPr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4490" y="6400809"/>
            <a:ext cx="6218767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5000" y="6400809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7FA629-A31D-4216-9ECF-300552ED3A1C}" type="datetime8">
              <a:rPr lang="he-IL" smtClean="0"/>
              <a:pPr>
                <a:defRPr/>
              </a:pPr>
              <a:t>19 אפריל 23</a:t>
            </a:fld>
            <a:endParaRPr lang="he-IL" dirty="0"/>
          </a:p>
        </p:txBody>
      </p:sp>
      <p:sp>
        <p:nvSpPr>
          <p:cNvPr id="21" name="מלבן 20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1D49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9">
            <a:extLst>
              <a:ext uri="{FF2B5EF4-FFF2-40B4-BE49-F238E27FC236}">
                <a16:creationId xmlns:a16="http://schemas.microsoft.com/office/drawing/2014/main" id="{F8A0967C-E493-4A70-A0AF-68BF14515FA0}"/>
              </a:ext>
            </a:extLst>
          </p:cNvPr>
          <p:cNvPicPr/>
          <p:nvPr userDrawn="1"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" y="218723"/>
            <a:ext cx="1753870" cy="624402"/>
          </a:xfrm>
          <a:prstGeom prst="rect">
            <a:avLst/>
          </a:prstGeom>
        </p:spPr>
      </p:pic>
      <p:pic>
        <p:nvPicPr>
          <p:cNvPr id="24" name="תמונה 10">
            <a:extLst>
              <a:ext uri="{FF2B5EF4-FFF2-40B4-BE49-F238E27FC236}">
                <a16:creationId xmlns:a16="http://schemas.microsoft.com/office/drawing/2014/main" id="{9E1080AE-9E63-4360-987B-57E34316AC4C}"/>
              </a:ext>
            </a:extLst>
          </p:cNvPr>
          <p:cNvPicPr/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he-IL" altLang="he-IL" sz="3300" b="1" kern="1200" baseline="0" dirty="0">
          <a:solidFill>
            <a:srgbClr val="1D498A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189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377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566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754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r" rtl="1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547674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868341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187421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508088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tx1">
              <a:lumMod val="50000"/>
            </a:schemeClr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1828921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148984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69045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834829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2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4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2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3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" y="218723"/>
            <a:ext cx="1753870" cy="624402"/>
          </a:xfrm>
          <a:prstGeom prst="rect">
            <a:avLst/>
          </a:prstGeom>
        </p:spPr>
      </p:pic>
      <p:pic>
        <p:nvPicPr>
          <p:cNvPr id="11" name="תמונה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3" y="76473"/>
            <a:ext cx="572135" cy="899795"/>
          </a:xfrm>
          <a:prstGeom prst="rect">
            <a:avLst/>
          </a:prstGeom>
        </p:spPr>
      </p:pic>
      <p:cxnSp>
        <p:nvCxnSpPr>
          <p:cNvPr id="12" name="מחבר ישר 11"/>
          <p:cNvCxnSpPr/>
          <p:nvPr userDrawn="1"/>
        </p:nvCxnSpPr>
        <p:spPr>
          <a:xfrm flipH="1">
            <a:off x="0" y="1052736"/>
            <a:ext cx="122040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rgbClr val="1D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027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6084" y="1261865"/>
            <a:ext cx="10160000" cy="576064"/>
          </a:xfrm>
          <a:prstGeom prst="rect">
            <a:avLst/>
          </a:prstGeom>
        </p:spPr>
        <p:txBody>
          <a:bodyPr/>
          <a:lstStyle/>
          <a:p>
            <a:pPr lvl="0"/>
            <a:endParaRPr lang="he-IL" altLang="he-IL" dirty="0"/>
          </a:p>
        </p:txBody>
      </p:sp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6084" y="1909935"/>
            <a:ext cx="10160000" cy="439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סגנונות טקסט של תבנית בסיס</a:t>
            </a:r>
          </a:p>
          <a:p>
            <a:pPr lvl="1"/>
            <a:r>
              <a:rPr lang="he-IL" altLang="he-IL" dirty="0"/>
              <a:t>רמה שניה</a:t>
            </a:r>
          </a:p>
          <a:p>
            <a:pPr lvl="2"/>
            <a:r>
              <a:rPr lang="he-IL" altLang="he-IL" dirty="0"/>
              <a:t>רמה שלישית</a:t>
            </a:r>
          </a:p>
          <a:p>
            <a:pPr lvl="3"/>
            <a:r>
              <a:rPr lang="he-IL" altLang="he-IL" dirty="0"/>
              <a:t>רמה רביעית</a:t>
            </a:r>
          </a:p>
          <a:p>
            <a:pPr lvl="4"/>
            <a:r>
              <a:rPr lang="he-IL" alt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084" y="6400809"/>
            <a:ext cx="1109133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A399DF-8E6A-41AD-86AC-5E640BA5328D}" type="slidenum">
              <a:rPr lang="he-IL" smtClean="0"/>
              <a:pPr>
                <a:defRPr/>
              </a:pPr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4490" y="6400809"/>
            <a:ext cx="6218767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5000" y="6400809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defTabSz="914461" rtl="1" eaLnBrk="1" fontAlgn="auto" hangingPunct="1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7FA629-A31D-4216-9ECF-300552ED3A1C}" type="datetime8">
              <a:rPr lang="he-IL" smtClean="0"/>
              <a:pPr>
                <a:defRPr/>
              </a:pPr>
              <a:t>19 אפריל 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3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he-IL" altLang="he-IL" sz="3300" b="1" kern="1200" baseline="0" dirty="0">
          <a:solidFill>
            <a:schemeClr val="bg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189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377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566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754" algn="r" rtl="1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r" rtl="1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547674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 baseline="0">
          <a:solidFill>
            <a:schemeClr val="bg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868341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bg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187421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bg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508088" indent="-228594" algn="r" rtl="1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800" kern="1200" baseline="0">
          <a:solidFill>
            <a:schemeClr val="bg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1828921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148984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69045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834829" indent="-228616" algn="r" defTabSz="914461" rtl="1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2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1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4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2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3" algn="r" defTabSz="91446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51384" y="1052737"/>
            <a:ext cx="11161240" cy="2376263"/>
          </a:xfrm>
        </p:spPr>
        <p:txBody>
          <a:bodyPr/>
          <a:lstStyle/>
          <a:p>
            <a:r>
              <a:rPr lang="he-IL" sz="6200" dirty="0">
                <a:latin typeface="Calibri" panose="020F0502020204030204" pitchFamily="34" charset="0"/>
                <a:cs typeface="Calibri" panose="020F0502020204030204" pitchFamily="34" charset="0"/>
              </a:rPr>
              <a:t>קורסי נהיגה נכונה </a:t>
            </a:r>
            <a:br>
              <a:rPr lang="he-IL" sz="6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6200" dirty="0">
                <a:latin typeface="Calibri" panose="020F0502020204030204" pitchFamily="34" charset="0"/>
                <a:cs typeface="Calibri" panose="020F0502020204030204" pitchFamily="34" charset="0"/>
              </a:rPr>
              <a:t>ושיטת הניקוד בעבירות תנועה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כנס בטיחות בתעבורה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0"/>
          </p:nvPr>
        </p:nvSpPr>
        <p:spPr>
          <a:xfrm>
            <a:off x="2478088" y="4005064"/>
            <a:ext cx="7235825" cy="2088232"/>
          </a:xfrm>
        </p:spPr>
        <p:txBody>
          <a:bodyPr/>
          <a:lstStyle/>
          <a:p>
            <a:endParaRPr lang="he-IL" b="1" u="none" dirty="0"/>
          </a:p>
          <a:p>
            <a:r>
              <a:rPr lang="he-IL" sz="3000" b="1" u="none" dirty="0">
                <a:latin typeface="Calibri" panose="020F0502020204030204" pitchFamily="34" charset="0"/>
                <a:cs typeface="Calibri" panose="020F0502020204030204" pitchFamily="34" charset="0"/>
              </a:rPr>
              <a:t>אסנת אלגום מזרחי</a:t>
            </a:r>
          </a:p>
          <a:p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מרכז המחקר והמידע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1"/>
          </p:nvPr>
        </p:nvSpPr>
        <p:spPr>
          <a:xfrm>
            <a:off x="2478088" y="5949280"/>
            <a:ext cx="7235825" cy="216024"/>
          </a:xfrm>
        </p:spPr>
        <p:txBody>
          <a:bodyPr/>
          <a:lstStyle/>
          <a:p>
            <a:r>
              <a:rPr lang="he-IL" dirty="0"/>
              <a:t> אפריל 2023</a:t>
            </a:r>
          </a:p>
        </p:txBody>
      </p:sp>
    </p:spTree>
    <p:extLst>
      <p:ext uri="{BB962C8B-B14F-4D97-AF65-F5344CB8AC3E}">
        <p14:creationId xmlns:p14="http://schemas.microsoft.com/office/powerpoint/2010/main" val="10746475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B5BC300-7EBD-433A-939F-61683413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he-IL" sz="4000" dirty="0"/>
              <a:t>שיטת הניקוד-ציוני דרך עיקריים</a:t>
            </a:r>
            <a:endParaRPr lang="he-IL" sz="4000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C77A70F5-ED50-44CD-880C-B0689A314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01366"/>
              </p:ext>
            </p:extLst>
          </p:nvPr>
        </p:nvGraphicFramePr>
        <p:xfrm>
          <a:off x="407368" y="404664"/>
          <a:ext cx="11484595" cy="59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63152D-EA8F-4181-AA7D-3E505221DB9B}"/>
              </a:ext>
            </a:extLst>
          </p:cNvPr>
          <p:cNvSpPr txBox="1"/>
          <p:nvPr/>
        </p:nvSpPr>
        <p:spPr>
          <a:xfrm>
            <a:off x="668235" y="4220640"/>
            <a:ext cx="1512168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200" b="1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יישום שיטת הניקוד לראשונה בישראל</a:t>
            </a:r>
            <a:endParaRPr lang="en-US" sz="220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17D09-F644-4C7E-94EB-2BBE1F62CB8B}"/>
              </a:ext>
            </a:extLst>
          </p:cNvPr>
          <p:cNvSpPr txBox="1"/>
          <p:nvPr/>
        </p:nvSpPr>
        <p:spPr>
          <a:xfrm>
            <a:off x="2451212" y="4185835"/>
            <a:ext cx="1512168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200" b="1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עיגון שיטת ניקוד חדשה בחקיקה ובתקנות</a:t>
            </a:r>
            <a:endParaRPr lang="en-US" sz="220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B3505-8281-4DFB-B3AD-FF7469E8FC53}"/>
              </a:ext>
            </a:extLst>
          </p:cNvPr>
          <p:cNvSpPr txBox="1"/>
          <p:nvPr/>
        </p:nvSpPr>
        <p:spPr>
          <a:xfrm>
            <a:off x="4223792" y="4270474"/>
            <a:ext cx="1697907" cy="1408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250" b="1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פרסום דוח מבקר המדינה בנושא</a:t>
            </a:r>
            <a:endParaRPr lang="en-US" sz="225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48920-DEDD-40BB-97E4-E18716240432}"/>
              </a:ext>
            </a:extLst>
          </p:cNvPr>
          <p:cNvSpPr txBox="1"/>
          <p:nvPr/>
        </p:nvSpPr>
        <p:spPr>
          <a:xfrm>
            <a:off x="9800081" y="4307467"/>
            <a:ext cx="176010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כניסת השינויים שאושרו בוועדת הכלכלה לתוקף</a:t>
            </a:r>
            <a:endParaRPr lang="en-US" sz="200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A6F4B-D43D-4C15-8065-8470C396EDFE}"/>
              </a:ext>
            </a:extLst>
          </p:cNvPr>
          <p:cNvSpPr txBox="1"/>
          <p:nvPr/>
        </p:nvSpPr>
        <p:spPr>
          <a:xfrm>
            <a:off x="7896200" y="4185835"/>
            <a:ext cx="1761889" cy="15927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950" b="1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פרסום דוח הטכניון + אישור התקנות חדשות והחמרה בניקוד בחלק מהעבירות</a:t>
            </a:r>
            <a:endParaRPr lang="he-IL" sz="195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2BDF2-004D-4B9D-AAE8-C4F3C096A3F9}"/>
              </a:ext>
            </a:extLst>
          </p:cNvPr>
          <p:cNvSpPr txBox="1"/>
          <p:nvPr/>
        </p:nvSpPr>
        <p:spPr>
          <a:xfrm>
            <a:off x="6076498" y="4134560"/>
            <a:ext cx="158392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100" b="1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תקנות חדשות בוועדת הכלכלה של הכנסת</a:t>
            </a:r>
            <a:endParaRPr lang="en-US" sz="210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90074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54D46BF9-E5B2-45B1-A6EF-B8BEE9AD0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938380"/>
              </p:ext>
            </p:extLst>
          </p:nvPr>
        </p:nvGraphicFramePr>
        <p:xfrm>
          <a:off x="1271464" y="1628800"/>
          <a:ext cx="10016034" cy="460851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791993">
                  <a:extLst>
                    <a:ext uri="{9D8B030D-6E8A-4147-A177-3AD203B41FA5}">
                      <a16:colId xmlns:a16="http://schemas.microsoft.com/office/drawing/2014/main" val="3357823425"/>
                    </a:ext>
                  </a:extLst>
                </a:gridCol>
                <a:gridCol w="4224041">
                  <a:extLst>
                    <a:ext uri="{9D8B030D-6E8A-4147-A177-3AD203B41FA5}">
                      <a16:colId xmlns:a16="http://schemas.microsoft.com/office/drawing/2014/main" val="484254628"/>
                    </a:ext>
                  </a:extLst>
                </a:gridCol>
              </a:tblGrid>
              <a:tr h="7983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סוג העבירה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מספר נקודות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670104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נהיגה תחת שכרות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084016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נהיגה תחת פסילה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078008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 הגשת עזרה לאחר גרימת תאונה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022704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 ציון פרטי נהג/ נסיעה בטכוגרף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213250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marL="0" marR="0" lvl="0" indent="0" algn="ctr" defTabSz="91446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נהיגה ללא חגורת בטיחות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449104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עקיפה מימין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785260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פנסי חזית אינם מאירים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4175" algn="ctr" rtl="1">
                        <a:spcAft>
                          <a:spcPts val="0"/>
                        </a:spcAft>
                      </a:pPr>
                      <a:r>
                        <a:rPr lang="he-IL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437266"/>
                  </a:ext>
                </a:extLst>
              </a:tr>
            </a:tbl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EF98DB17-19B4-4690-9435-D31C66C8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24744"/>
            <a:ext cx="10160000" cy="713185"/>
          </a:xfrm>
        </p:spPr>
        <p:txBody>
          <a:bodyPr/>
          <a:lstStyle/>
          <a:p>
            <a:pPr algn="ctr"/>
            <a:r>
              <a:rPr lang="he-IL" altLang="he-IL" sz="3000" dirty="0"/>
              <a:t>דוגמאות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893121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7">
            <a:extLst>
              <a:ext uri="{FF2B5EF4-FFF2-40B4-BE49-F238E27FC236}">
                <a16:creationId xmlns:a16="http://schemas.microsoft.com/office/drawing/2014/main" id="{A9AFEDE2-3349-9A63-1779-1DBD3FB9A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2768"/>
              </p:ext>
            </p:extLst>
          </p:nvPr>
        </p:nvGraphicFramePr>
        <p:xfrm>
          <a:off x="300039" y="1412776"/>
          <a:ext cx="11591924" cy="504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5962">
                  <a:extLst>
                    <a:ext uri="{9D8B030D-6E8A-4147-A177-3AD203B41FA5}">
                      <a16:colId xmlns:a16="http://schemas.microsoft.com/office/drawing/2014/main" val="2927592128"/>
                    </a:ext>
                  </a:extLst>
                </a:gridCol>
                <a:gridCol w="5795962">
                  <a:extLst>
                    <a:ext uri="{9D8B030D-6E8A-4147-A177-3AD203B41FA5}">
                      <a16:colId xmlns:a16="http://schemas.microsoft.com/office/drawing/2014/main" val="1445655872"/>
                    </a:ext>
                  </a:extLst>
                </a:gridCol>
              </a:tblGrid>
              <a:tr h="573606">
                <a:tc>
                  <a:txBody>
                    <a:bodyPr/>
                    <a:lstStyle/>
                    <a:p>
                      <a:pPr algn="ctr" rtl="1"/>
                      <a:r>
                        <a:rPr lang="he-IL" sz="3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מספר נקודות: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אמצעי תיקון: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54527"/>
                  </a:ext>
                </a:extLst>
              </a:tr>
              <a:tr h="738518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3000" dirty="0"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22-12 נקודות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קורס בסיסי </a:t>
                      </a:r>
                      <a:r>
                        <a:rPr lang="he-IL" sz="3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מבחן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04149"/>
                  </a:ext>
                </a:extLst>
              </a:tr>
              <a:tr h="860408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3000" dirty="0"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36-24 נקודות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6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קורס מתקדם </a:t>
                      </a:r>
                      <a:r>
                        <a:rPr lang="he-IL" sz="3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מבחן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60179"/>
                  </a:ext>
                </a:extLst>
              </a:tr>
              <a:tr h="105161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3000" dirty="0"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70-36 נקודות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פסילת רישיון לשלושה חודשים + </a:t>
                      </a:r>
                      <a:r>
                        <a:rPr lang="he-IL" sz="3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מבחן עיוני (תיאוריה)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13346"/>
                  </a:ext>
                </a:extLst>
              </a:tr>
              <a:tr h="1816418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3000" dirty="0"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72 נקודות ויותר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6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פסילת רישיון לתשעה חודשים + </a:t>
                      </a:r>
                      <a:r>
                        <a:rPr lang="he-IL" sz="3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מבחן עיוני (תיאוריה), מעשי (טסט) ובדיקות רפואיות </a:t>
                      </a:r>
                      <a:r>
                        <a:rPr lang="he-IL" sz="3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במרב"ד</a:t>
                      </a:r>
                      <a:endParaRPr lang="he-IL" sz="3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40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127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7A6E1CE0-A722-4CCC-A724-9E350968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1988840"/>
            <a:ext cx="11593288" cy="5111824"/>
          </a:xfrm>
        </p:spPr>
        <p:txBody>
          <a:bodyPr/>
          <a:lstStyle/>
          <a:p>
            <a:r>
              <a:rPr lang="he-IL" b="1" dirty="0">
                <a:solidFill>
                  <a:sysClr val="window" lastClr="FFFFFF"/>
                </a:solidFill>
                <a:latin typeface="Assistant"/>
              </a:rPr>
              <a:t>תקשורת</a:t>
            </a:r>
            <a:endParaRPr lang="en-US" b="1" dirty="0">
              <a:solidFill>
                <a:sysClr val="window" lastClr="FFFFFF"/>
              </a:solidFill>
              <a:latin typeface="Assistant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9A789237-D427-4018-95AA-1722C9D4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261864"/>
            <a:ext cx="10408592" cy="870991"/>
          </a:xfrm>
        </p:spPr>
        <p:txBody>
          <a:bodyPr/>
          <a:lstStyle/>
          <a:p>
            <a:pPr algn="ctr"/>
            <a:r>
              <a:rPr lang="he-IL" altLang="he-IL" sz="3500" dirty="0">
                <a:latin typeface="Calibri" panose="020F0502020204030204" pitchFamily="34" charset="0"/>
                <a:cs typeface="Calibri" panose="020F0502020204030204" pitchFamily="34" charset="0"/>
              </a:rPr>
              <a:t>מספר מוזמנים לקורסים (בסיסיים ומתקדמים), 2021-2017</a:t>
            </a:r>
            <a:endParaRPr lang="he-IL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2D456C75-BB3F-42ED-AD2B-A42B58572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845686"/>
              </p:ext>
            </p:extLst>
          </p:nvPr>
        </p:nvGraphicFramePr>
        <p:xfrm>
          <a:off x="1271464" y="1844824"/>
          <a:ext cx="104085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25995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A7340410-2DCB-091A-3956-BED6B1D86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72469"/>
              </p:ext>
            </p:extLst>
          </p:nvPr>
        </p:nvGraphicFramePr>
        <p:xfrm>
          <a:off x="300038" y="1989138"/>
          <a:ext cx="11591925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8968B0EB-35FC-3840-D99A-116D66A7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dirty="0"/>
              <a:t>פסילת רישיון</a:t>
            </a:r>
          </a:p>
        </p:txBody>
      </p:sp>
    </p:spTree>
    <p:extLst>
      <p:ext uri="{BB962C8B-B14F-4D97-AF65-F5344CB8AC3E}">
        <p14:creationId xmlns:p14="http://schemas.microsoft.com/office/powerpoint/2010/main" val="362712242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7A6E1CE0-A722-4CCC-A724-9E350968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2132854"/>
            <a:ext cx="11593288" cy="4967809"/>
          </a:xfrm>
        </p:spPr>
        <p:txBody>
          <a:bodyPr/>
          <a:lstStyle/>
          <a:p>
            <a:r>
              <a:rPr lang="he-IL" b="1" dirty="0">
                <a:solidFill>
                  <a:sysClr val="window" lastClr="FFFFFF"/>
                </a:solidFill>
                <a:latin typeface="Assistant"/>
              </a:rPr>
              <a:t>תקשורת</a:t>
            </a:r>
            <a:endParaRPr lang="en-US" b="1" dirty="0">
              <a:solidFill>
                <a:sysClr val="window" lastClr="FFFFFF"/>
              </a:solidFill>
              <a:latin typeface="Assistant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9A789237-D427-4018-95AA-1722C9D4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6633"/>
            <a:ext cx="10408592" cy="1296144"/>
          </a:xfrm>
        </p:spPr>
        <p:txBody>
          <a:bodyPr/>
          <a:lstStyle/>
          <a:p>
            <a:pPr algn="ctr"/>
            <a: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מספר דרישות להפקדת רישיון (לאחר פסילה) </a:t>
            </a:r>
            <a:b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ומספר ההפקדות בפועל, 2021-2017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תרשים 4" descr="תרשים - מספר הדרישות להפקדת רישיון לאחר פסילת רישיון לשלושה ולתשעה חודשים, 2017-2021">
            <a:extLst>
              <a:ext uri="{FF2B5EF4-FFF2-40B4-BE49-F238E27FC236}">
                <a16:creationId xmlns:a16="http://schemas.microsoft.com/office/drawing/2014/main" id="{75BA1BB2-A734-D6A8-BA06-020A9DDBD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37504"/>
              </p:ext>
            </p:extLst>
          </p:nvPr>
        </p:nvGraphicFramePr>
        <p:xfrm>
          <a:off x="533382" y="1412777"/>
          <a:ext cx="11125236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313217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A9AF8098-6F6B-C210-F2BB-1C313BAA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2492896"/>
            <a:ext cx="11593288" cy="4262263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בין השנים 2021-2017 חלה </a:t>
            </a:r>
            <a:r>
              <a:rPr lang="he-IL" b="1" dirty="0"/>
              <a:t>עליה חדה של 259% </a:t>
            </a:r>
            <a:r>
              <a:rPr lang="he-IL" dirty="0"/>
              <a:t>במספר הדרישות הכולל להפקדת רישיון לאחר פסילה: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dirty="0"/>
              <a:t>   5,448 </a:t>
            </a:r>
            <a:r>
              <a:rPr lang="he-IL" dirty="0"/>
              <a:t>בשנת 2017</a:t>
            </a:r>
            <a:r>
              <a:rPr lang="he-IL" b="1" dirty="0"/>
              <a:t>                                          119,568 </a:t>
            </a:r>
            <a:r>
              <a:rPr lang="he-IL" dirty="0"/>
              <a:t>בשנת</a:t>
            </a:r>
            <a:r>
              <a:rPr lang="he-IL" b="1" dirty="0"/>
              <a:t> </a:t>
            </a:r>
            <a:r>
              <a:rPr lang="he-IL" dirty="0"/>
              <a:t>2021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B853F24-BC50-B14C-F281-3FC97A6A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מספר דרישות להפקדת רישיון (לאחר פסילה) </a:t>
            </a:r>
            <a:br>
              <a:rPr lang="he-IL" altLang="he-I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ומספר ההפקדות בפועל, 2021-2017</a:t>
            </a:r>
            <a:endParaRPr lang="he-IL" dirty="0"/>
          </a:p>
        </p:txBody>
      </p:sp>
      <p:sp>
        <p:nvSpPr>
          <p:cNvPr id="4" name="חץ: שמאלה 3">
            <a:extLst>
              <a:ext uri="{FF2B5EF4-FFF2-40B4-BE49-F238E27FC236}">
                <a16:creationId xmlns:a16="http://schemas.microsoft.com/office/drawing/2014/main" id="{361D1635-D6BF-A986-3683-2F0529304952}"/>
              </a:ext>
            </a:extLst>
          </p:cNvPr>
          <p:cNvSpPr/>
          <p:nvPr/>
        </p:nvSpPr>
        <p:spPr>
          <a:xfrm>
            <a:off x="5015880" y="4365104"/>
            <a:ext cx="3168352" cy="108012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0790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F788A53-4332-2ADA-3518-D6DA84D7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38" t="14925" r="32927" b="4478"/>
          <a:stretch/>
        </p:blipFill>
        <p:spPr>
          <a:xfrm>
            <a:off x="3251684" y="1196753"/>
            <a:ext cx="5688632" cy="5612504"/>
          </a:xfr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B8922D26-DD52-E40F-1265-0838297D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04664"/>
            <a:ext cx="10160000" cy="1433265"/>
          </a:xfrm>
        </p:spPr>
        <p:txBody>
          <a:bodyPr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הערכת יעילות שיטת הניקוד- דוח הטכניון 2017</a:t>
            </a:r>
          </a:p>
        </p:txBody>
      </p:sp>
    </p:spTree>
    <p:extLst>
      <p:ext uri="{BB962C8B-B14F-4D97-AF65-F5344CB8AC3E}">
        <p14:creationId xmlns:p14="http://schemas.microsoft.com/office/powerpoint/2010/main" val="132020528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8922D26-DD52-E40F-1265-0838297D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32656"/>
            <a:ext cx="8968432" cy="1505273"/>
          </a:xfrm>
        </p:spPr>
        <p:txBody>
          <a:bodyPr/>
          <a:lstStyle/>
          <a:p>
            <a:pPr algn="ctr"/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הערכת יעילות שיטת הניקוד- דוח הטכניון 2017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4BFE4DE-2F3E-8246-0E82-DB62338D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1268760"/>
            <a:ext cx="11593288" cy="5589240"/>
          </a:xfrm>
        </p:spPr>
        <p:txBody>
          <a:bodyPr/>
          <a:lstStyle/>
          <a:p>
            <a:r>
              <a:rPr lang="he-I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במישור הבין- לאומי:</a:t>
            </a:r>
          </a:p>
          <a:p>
            <a:pPr>
              <a:lnSpc>
                <a:spcPct val="120000"/>
              </a:lnSpc>
            </a:pPr>
            <a:r>
              <a:rPr lang="he-IL" sz="3300" b="1" dirty="0">
                <a:latin typeface="Calibri" panose="020F0502020204030204" pitchFamily="34" charset="0"/>
                <a:cs typeface="Calibri" panose="020F0502020204030204" pitchFamily="34" charset="0"/>
              </a:rPr>
              <a:t>ככלל-</a:t>
            </a:r>
            <a:r>
              <a:rPr lang="he-IL" sz="3300" dirty="0">
                <a:latin typeface="Calibri" panose="020F0502020204030204" pitchFamily="34" charset="0"/>
                <a:cs typeface="Calibri" panose="020F0502020204030204" pitchFamily="34" charset="0"/>
              </a:rPr>
              <a:t> נמצאה השפעה </a:t>
            </a:r>
            <a:r>
              <a:rPr lang="he-IL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חיובית</a:t>
            </a:r>
            <a:r>
              <a:rPr lang="he-IL" sz="3300" dirty="0">
                <a:latin typeface="Calibri" panose="020F0502020204030204" pitchFamily="34" charset="0"/>
                <a:cs typeface="Calibri" panose="020F0502020204030204" pitchFamily="34" charset="0"/>
              </a:rPr>
              <a:t> של שיטת הניקוד על התנהגות הנהגים והפחתה בתאונות דרכים</a:t>
            </a:r>
          </a:p>
          <a:p>
            <a:pPr>
              <a:lnSpc>
                <a:spcPct val="120000"/>
              </a:lnSpc>
            </a:pPr>
            <a:r>
              <a:rPr lang="he-IL" sz="3300" dirty="0">
                <a:latin typeface="Calibri" panose="020F0502020204030204" pitchFamily="34" charset="0"/>
                <a:cs typeface="Calibri" panose="020F0502020204030204" pitchFamily="34" charset="0"/>
              </a:rPr>
              <a:t>השיטה תורמת </a:t>
            </a:r>
            <a:r>
              <a:rPr lang="he-IL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להפחתת</a:t>
            </a:r>
            <a:r>
              <a:rPr lang="he-IL" sz="3300" dirty="0">
                <a:latin typeface="Calibri" panose="020F0502020204030204" pitchFamily="34" charset="0"/>
                <a:cs typeface="Calibri" panose="020F0502020204030204" pitchFamily="34" charset="0"/>
              </a:rPr>
              <a:t> עבירות תנועה שמתקשרות עם סיכוי לתאונה חמורה (נהיגה במהירות מופרזת/ תחת אלכוהול וכו'). </a:t>
            </a:r>
          </a:p>
          <a:p>
            <a:pPr>
              <a:lnSpc>
                <a:spcPct val="120000"/>
              </a:lnSpc>
            </a:pPr>
            <a:r>
              <a:rPr lang="he-IL" sz="3300" b="1" dirty="0">
                <a:latin typeface="Calibri" panose="020F0502020204030204" pitchFamily="34" charset="0"/>
                <a:cs typeface="Calibri" panose="020F0502020204030204" pitchFamily="34" charset="0"/>
              </a:rPr>
              <a:t>אולם, היקף ההשפעה </a:t>
            </a:r>
            <a:r>
              <a:rPr lang="he-IL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אינו אחיד </a:t>
            </a:r>
            <a:r>
              <a:rPr lang="he-IL" sz="3300" b="1" dirty="0">
                <a:latin typeface="Calibri" panose="020F0502020204030204" pitchFamily="34" charset="0"/>
                <a:cs typeface="Calibri" panose="020F0502020204030204" pitchFamily="34" charset="0"/>
              </a:rPr>
              <a:t>ומשתנה בין מדינות שונות </a:t>
            </a:r>
          </a:p>
        </p:txBody>
      </p:sp>
      <p:pic>
        <p:nvPicPr>
          <p:cNvPr id="5" name="גרפיקה 4" descr="גלובוס אסיה">
            <a:extLst>
              <a:ext uri="{FF2B5EF4-FFF2-40B4-BE49-F238E27FC236}">
                <a16:creationId xmlns:a16="http://schemas.microsoft.com/office/drawing/2014/main" id="{18E282E5-00F0-4867-90B2-F5A66D061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384" y="5085184"/>
            <a:ext cx="1512168" cy="13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6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8922D26-DD52-E40F-1265-0838297D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6"/>
            <a:ext cx="9256464" cy="1505273"/>
          </a:xfrm>
        </p:spPr>
        <p:txBody>
          <a:bodyPr/>
          <a:lstStyle/>
          <a:p>
            <a:pPr algn="ctr"/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הערכת יעילות שיטת הניקוד- דוח הטכניון 2017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4BFE4DE-2F3E-8246-0E82-DB62338D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1124744"/>
            <a:ext cx="11593288" cy="5733256"/>
          </a:xfrm>
        </p:spPr>
        <p:txBody>
          <a:bodyPr/>
          <a:lstStyle/>
          <a:p>
            <a:r>
              <a:rPr lang="he-I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במישור הבין- לאומי:</a:t>
            </a:r>
          </a:p>
          <a:p>
            <a:pPr>
              <a:lnSpc>
                <a:spcPct val="130000"/>
              </a:lnSpc>
            </a:pP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רוב המחקרים בחנו את השפעת השיטה בטווח הזמן הקצר (כשנתיים)</a:t>
            </a:r>
          </a:p>
          <a:p>
            <a:pPr>
              <a:lnSpc>
                <a:spcPct val="130000"/>
              </a:lnSpc>
            </a:pPr>
            <a:r>
              <a:rPr lang="he-IL" sz="3000" b="1" dirty="0">
                <a:latin typeface="Calibri" panose="020F0502020204030204" pitchFamily="34" charset="0"/>
                <a:cs typeface="Calibri" panose="020F0502020204030204" pitchFamily="34" charset="0"/>
              </a:rPr>
              <a:t>בחלק מהמדינות נמצאה הפחתה במספר התאונות בטווח של 15%-25%</a:t>
            </a:r>
            <a:endParaRPr lang="he-I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במדינות שבהן יישום שיטת הניקוד לווה </a:t>
            </a:r>
            <a:r>
              <a:rPr lang="he-IL" sz="3000" b="1" dirty="0">
                <a:latin typeface="Calibri" panose="020F0502020204030204" pitchFamily="34" charset="0"/>
                <a:cs typeface="Calibri" panose="020F0502020204030204" pitchFamily="34" charset="0"/>
              </a:rPr>
              <a:t>באכיפה והסברה 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בתקשורת- נמצאה השפעה ארוכה יותר (למעלה משנתיים)</a:t>
            </a:r>
          </a:p>
          <a:p>
            <a:pPr>
              <a:lnSpc>
                <a:spcPct val="130000"/>
              </a:lnSpc>
            </a:pPr>
            <a:r>
              <a:rPr lang="he-IL" sz="3000" b="1" dirty="0">
                <a:latin typeface="Calibri" panose="020F0502020204030204" pitchFamily="34" charset="0"/>
                <a:cs typeface="Calibri" panose="020F0502020204030204" pitchFamily="34" charset="0"/>
              </a:rPr>
              <a:t>היקף ההשפעה לא אחיד ומשתנה בין מדינות שונות: 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הקורסים נמצאו </a:t>
            </a:r>
            <a:r>
              <a:rPr lang="he-IL" sz="300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כתורמים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 לשיפור התנהגות הנהגים </a:t>
            </a:r>
            <a:r>
              <a:rPr lang="he-I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באירופה</a:t>
            </a:r>
            <a:r>
              <a:rPr lang="he-IL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(בשילוב עם שלילת רישיון), ואילו </a:t>
            </a:r>
            <a:r>
              <a:rPr lang="he-I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בארה"ב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 לא נמצאה תרומה בטיחותית של הקורסים ואמצעי התיקון.</a:t>
            </a:r>
          </a:p>
        </p:txBody>
      </p:sp>
    </p:spTree>
    <p:extLst>
      <p:ext uri="{BB962C8B-B14F-4D97-AF65-F5344CB8AC3E}">
        <p14:creationId xmlns:p14="http://schemas.microsoft.com/office/powerpoint/2010/main" val="4873491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575489" y="1124744"/>
            <a:ext cx="4317155" cy="864096"/>
          </a:xfrm>
        </p:spPr>
        <p:txBody>
          <a:bodyPr/>
          <a:lstStyle/>
          <a:p>
            <a:r>
              <a:rPr lang="he-IL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מ.מ.מ</a:t>
            </a:r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b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מרכז המחקר והמידע</a:t>
            </a:r>
          </a:p>
        </p:txBody>
      </p:sp>
      <p:sp>
        <p:nvSpPr>
          <p:cNvPr id="5" name="מלבן עם פינות אלכסוניות מעוגלות 4"/>
          <p:cNvSpPr/>
          <p:nvPr/>
        </p:nvSpPr>
        <p:spPr>
          <a:xfrm>
            <a:off x="7683501" y="2502568"/>
            <a:ext cx="4317155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500" b="1" dirty="0"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  <a:r>
              <a:rPr lang="he-IL" sz="5500" dirty="0">
                <a:latin typeface="Calibri" panose="020F0502020204030204" pitchFamily="34" charset="0"/>
                <a:cs typeface="Calibri" panose="020F0502020204030204" pitchFamily="34" charset="0"/>
              </a:rPr>
              <a:t>י אנחנו?</a:t>
            </a:r>
          </a:p>
        </p:txBody>
      </p:sp>
      <p:sp>
        <p:nvSpPr>
          <p:cNvPr id="6" name="מלבן עם פינות אלכסוניות מעוגלות 5"/>
          <p:cNvSpPr/>
          <p:nvPr/>
        </p:nvSpPr>
        <p:spPr>
          <a:xfrm>
            <a:off x="7464153" y="3789040"/>
            <a:ext cx="4540742" cy="130303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800" b="1" dirty="0"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  <a:r>
              <a:rPr lang="he-IL" sz="5000" dirty="0">
                <a:latin typeface="Calibri" panose="020F0502020204030204" pitchFamily="34" charset="0"/>
                <a:cs typeface="Calibri" panose="020F0502020204030204" pitchFamily="34" charset="0"/>
              </a:rPr>
              <a:t>ה אנחנו עושים?</a:t>
            </a:r>
          </a:p>
        </p:txBody>
      </p:sp>
      <p:sp>
        <p:nvSpPr>
          <p:cNvPr id="7" name="מלבן עם פינות אלכסוניות מעוגלות 6"/>
          <p:cNvSpPr/>
          <p:nvPr/>
        </p:nvSpPr>
        <p:spPr>
          <a:xfrm>
            <a:off x="7683501" y="5293353"/>
            <a:ext cx="4317155" cy="130303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  <a:r>
              <a:rPr lang="he-IL" sz="5000" dirty="0">
                <a:latin typeface="Calibri" panose="020F0502020204030204" pitchFamily="34" charset="0"/>
                <a:cs typeface="Calibri" panose="020F0502020204030204" pitchFamily="34" charset="0"/>
              </a:rPr>
              <a:t>עגלי השפעה</a:t>
            </a:r>
          </a:p>
        </p:txBody>
      </p:sp>
      <p:pic>
        <p:nvPicPr>
          <p:cNvPr id="9" name="Picture 2" descr="https://www.davar1.co.il/wp-content/uploads/2021/04/060421_knesset04.jpg">
            <a:extLst>
              <a:ext uri="{FF2B5EF4-FFF2-40B4-BE49-F238E27FC236}">
                <a16:creationId xmlns:a16="http://schemas.microsoft.com/office/drawing/2014/main" id="{C96DC606-FB0B-874B-1099-1AC98EB3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96751"/>
            <a:ext cx="6261495" cy="56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0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8922D26-DD52-E40F-1265-0838297D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332656"/>
            <a:ext cx="9472488" cy="1505273"/>
          </a:xfrm>
        </p:spPr>
        <p:txBody>
          <a:bodyPr/>
          <a:lstStyle/>
          <a:p>
            <a:pPr algn="ctr"/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הערכת יעילות שיטת הניקוד- דוח הטכניון 2017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4BFE4DE-2F3E-8246-0E82-DB62338D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2" y="1052736"/>
            <a:ext cx="11593288" cy="5805264"/>
          </a:xfrm>
        </p:spPr>
        <p:txBody>
          <a:bodyPr/>
          <a:lstStyle/>
          <a:p>
            <a:r>
              <a:rPr lang="he-I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בארץ:</a:t>
            </a:r>
          </a:p>
          <a:p>
            <a:pPr>
              <a:lnSpc>
                <a:spcPct val="120000"/>
              </a:lnSpc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ככלל, לא נמצאה השפעה מהותית של שיטת הניקוד על הפחתת מספר התאונות הקטלניות ומספר הנפגעים.</a:t>
            </a:r>
          </a:p>
          <a:p>
            <a:pPr>
              <a:lnSpc>
                <a:spcPct val="120000"/>
              </a:lnSpc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בקרב </a:t>
            </a:r>
            <a:r>
              <a:rPr lang="he-IL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הנהגים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שעברו אמצעי תיקון (קורס בסיסי/ מתקדם/ פסילת רישיון)- נמצא כי שיטת הניקוד הביאה לירידה בביצוע </a:t>
            </a:r>
            <a:r>
              <a:rPr lang="he-IL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עבירות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ובמעורבותם </a:t>
            </a:r>
            <a:r>
              <a:rPr lang="he-IL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בתאונות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חלה ירידה של 70% בשכיחות ביצוע עבירות ע"י הנהגים- בטווח של 3 שנים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חלה ירידה של כ-1% במדדי מעורבות הנהגים בתאונות חמורות, ושל כ-11% במעורבות הנהגים בתאונות עם נפגעים</a:t>
            </a:r>
          </a:p>
        </p:txBody>
      </p:sp>
    </p:spTree>
    <p:extLst>
      <p:ext uri="{BB962C8B-B14F-4D97-AF65-F5344CB8AC3E}">
        <p14:creationId xmlns:p14="http://schemas.microsoft.com/office/powerpoint/2010/main" val="32469574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8922D26-DD52-E40F-1265-0838297D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הערכת יעילות שיטת הניקוד- דוח הטכניון 2017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4BFE4DE-2F3E-8246-0E82-DB62338D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2" y="1700808"/>
            <a:ext cx="11593288" cy="5157192"/>
          </a:xfrm>
        </p:spPr>
        <p:txBody>
          <a:bodyPr/>
          <a:lstStyle/>
          <a:p>
            <a:r>
              <a:rPr lang="he-I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בארץ: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כלל אמצעי התיקון שנבדקו במחקר (קורסים / שלילה ושילוב), נקשרו </a:t>
            </a:r>
            <a:r>
              <a:rPr lang="he-IL" sz="3000" b="1" dirty="0">
                <a:latin typeface="Calibri" panose="020F0502020204030204" pitchFamily="34" charset="0"/>
                <a:cs typeface="Calibri" panose="020F0502020204030204" pitchFamily="34" charset="0"/>
              </a:rPr>
              <a:t>עם ירידה בביצוע עבירות ובמעורבות הנהגים בתאונות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 – נהגי רכב פרטי ונהגים מקצועיים.</a:t>
            </a:r>
          </a:p>
          <a:p>
            <a:pPr>
              <a:lnSpc>
                <a:spcPct val="120000"/>
              </a:lnSpc>
            </a:pPr>
            <a:r>
              <a:rPr lang="he-IL" sz="3000" b="1" dirty="0">
                <a:latin typeface="Calibri" panose="020F0502020204030204" pitchFamily="34" charset="0"/>
                <a:cs typeface="Calibri" panose="020F0502020204030204" pitchFamily="34" charset="0"/>
              </a:rPr>
              <a:t>ההשפעה נבדקה בטווח הקצר 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(עד 3 שנים לאחר השתתפות הקורס), ולא תמיד ניתן להסיק לגבי יעילות הקורסים </a:t>
            </a:r>
            <a:r>
              <a:rPr lang="he-IL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לטווח הארוך.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לא תמיד ניתן לדעת האם תוצאות התאונה בהכרח נבעו רק מביצוע עבירת תנועה/ משילוב של </a:t>
            </a:r>
            <a:r>
              <a:rPr lang="he-IL" sz="3000" b="1" dirty="0">
                <a:latin typeface="Calibri" panose="020F0502020204030204" pitchFamily="34" charset="0"/>
                <a:cs typeface="Calibri" panose="020F0502020204030204" pitchFamily="34" charset="0"/>
              </a:rPr>
              <a:t>גורמים נוספים </a:t>
            </a:r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(כשל בתשתיות וכד'). </a:t>
            </a:r>
          </a:p>
          <a:p>
            <a:endParaRPr lang="he-I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3964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016000" y="188640"/>
            <a:ext cx="10160000" cy="1649289"/>
          </a:xfrm>
        </p:spPr>
        <p:txBody>
          <a:bodyPr/>
          <a:lstStyle/>
          <a:p>
            <a:pPr algn="ctr"/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נקודות לדיון / המלצות הדו"ח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19336" y="1124744"/>
            <a:ext cx="12072664" cy="573325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בחינה דינמית ומחודשת של מרכיבי שיטת הניקוד ופישוט המנגנון</a:t>
            </a:r>
          </a:p>
          <a:p>
            <a:pPr>
              <a:lnSpc>
                <a:spcPct val="130000"/>
              </a:lnSpc>
            </a:pP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 מעקב שוטף על בסיס </a:t>
            </a:r>
            <a:r>
              <a:rPr lang="he-IL" sz="3100" b="1" u="sng" dirty="0">
                <a:latin typeface="Calibri" panose="020F0502020204030204" pitchFamily="34" charset="0"/>
                <a:cs typeface="Calibri" panose="020F0502020204030204" pitchFamily="34" charset="0"/>
              </a:rPr>
              <a:t>שנתי</a:t>
            </a: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 אחר עבירות הנהגים ויישום השיטה</a:t>
            </a:r>
          </a:p>
          <a:p>
            <a:pPr>
              <a:lnSpc>
                <a:spcPct val="130000"/>
              </a:lnSpc>
            </a:pP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בדיקת תכני הקורסים ושיפור מערך הקורסים (דגש גם על הרכב קבוצות המשתתפים)</a:t>
            </a: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שאיפה ליצירת קבוצות הומוגניות בקורסים (התאמת תכנים)</a:t>
            </a:r>
          </a:p>
          <a:p>
            <a:pPr>
              <a:lnSpc>
                <a:spcPct val="130000"/>
              </a:lnSpc>
            </a:pP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שליחת מכתבי אזהרה לנהגים </a:t>
            </a:r>
            <a:r>
              <a:rPr lang="he-IL" sz="3100" dirty="0">
                <a:latin typeface="Calibri" panose="020F0502020204030204" pitchFamily="34" charset="0"/>
                <a:cs typeface="Calibri" panose="020F0502020204030204" pitchFamily="34" charset="0"/>
              </a:rPr>
              <a:t>שמתקרבים לסף של אמצעי התיקון</a:t>
            </a:r>
          </a:p>
          <a:p>
            <a:pPr>
              <a:lnSpc>
                <a:spcPct val="130000"/>
              </a:lnSpc>
            </a:pPr>
            <a:r>
              <a:rPr lang="he-IL" sz="3100" dirty="0">
                <a:latin typeface="Calibri" panose="020F0502020204030204" pitchFamily="34" charset="0"/>
                <a:cs typeface="Calibri" panose="020F0502020204030204" pitchFamily="34" charset="0"/>
              </a:rPr>
              <a:t>תגבור </a:t>
            </a: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אכיפה</a:t>
            </a:r>
            <a:r>
              <a:rPr lang="he-IL" sz="3100" dirty="0">
                <a:latin typeface="Calibri" panose="020F0502020204030204" pitchFamily="34" charset="0"/>
                <a:cs typeface="Calibri" panose="020F0502020204030204" pitchFamily="34" charset="0"/>
              </a:rPr>
              <a:t>, מיקוד בעבירות תנועה חמורות, פעילות </a:t>
            </a:r>
            <a:r>
              <a:rPr lang="he-IL" sz="3100" b="1" dirty="0">
                <a:latin typeface="Calibri" panose="020F0502020204030204" pitchFamily="34" charset="0"/>
                <a:cs typeface="Calibri" panose="020F0502020204030204" pitchFamily="34" charset="0"/>
              </a:rPr>
              <a:t>הסברה</a:t>
            </a:r>
            <a:r>
              <a:rPr lang="he-IL" sz="3100" dirty="0">
                <a:latin typeface="Calibri" panose="020F0502020204030204" pitchFamily="34" charset="0"/>
                <a:cs typeface="Calibri" panose="020F0502020204030204" pitchFamily="34" charset="0"/>
              </a:rPr>
              <a:t> בתקשורת</a:t>
            </a:r>
            <a:endParaRPr lang="he-IL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2013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6ECAE97F-E36D-4954-A64A-6A512E3D6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5" y="1340769"/>
            <a:ext cx="11711951" cy="3600399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he-IL" sz="32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sz="3000" i="1" dirty="0">
                <a:latin typeface="Calibri" panose="020F0502020204030204" pitchFamily="34" charset="0"/>
                <a:cs typeface="Calibri" panose="020F0502020204030204" pitchFamily="34" charset="0"/>
              </a:rPr>
              <a:t>הוועדה ממליצה למשרד התחבורה </a:t>
            </a:r>
            <a:r>
              <a:rPr lang="he-I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לבחון מחדש את האפקטיביות של שיטת הניקוד</a:t>
            </a:r>
            <a:r>
              <a:rPr lang="he-IL" sz="3000" i="1" dirty="0">
                <a:latin typeface="Calibri" panose="020F0502020204030204" pitchFamily="34" charset="0"/>
                <a:cs typeface="Calibri" panose="020F0502020204030204" pitchFamily="34" charset="0"/>
              </a:rPr>
              <a:t>, ודורשת ממנו לבחון יחד עם המשטרה, </a:t>
            </a:r>
            <a:r>
              <a:rPr lang="he-I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את גובה הקנסות לסוגי העבירות ואת גובה הניקוד לכל עבירה.</a:t>
            </a:r>
            <a:r>
              <a:rPr lang="he-IL" sz="3000" i="1" dirty="0">
                <a:latin typeface="Calibri" panose="020F0502020204030204" pitchFamily="34" charset="0"/>
                <a:cs typeface="Calibri" panose="020F0502020204030204" pitchFamily="34" charset="0"/>
              </a:rPr>
              <a:t> זאת לפי פילוח לנהגים מקצועיים, צעירים ואחרים, </a:t>
            </a:r>
            <a:r>
              <a:rPr lang="he-IL" sz="3000" i="1" u="sng" dirty="0">
                <a:latin typeface="Calibri" panose="020F0502020204030204" pitchFamily="34" charset="0"/>
                <a:cs typeface="Calibri" panose="020F0502020204030204" pitchFamily="34" charset="0"/>
              </a:rPr>
              <a:t>ולערוך מעת לעת שינויים בתקנות</a:t>
            </a:r>
            <a:r>
              <a:rPr lang="he-IL" sz="3000" i="1" dirty="0">
                <a:latin typeface="Calibri" panose="020F0502020204030204" pitchFamily="34" charset="0"/>
                <a:cs typeface="Calibri" panose="020F0502020204030204" pitchFamily="34" charset="0"/>
              </a:rPr>
              <a:t>, כדי להתאימן למצב בשטח. הוועדה דורשת מהמשרד </a:t>
            </a:r>
            <a:r>
              <a:rPr lang="he-I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להביא לציבור מידע על השיטה</a:t>
            </a:r>
            <a:r>
              <a:rPr lang="he-IL" sz="3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ולהעביר לכל אחד מהנהגים, באמצעים טכנולוגיים, את מספר הנקודות שצבר, </a:t>
            </a:r>
            <a:r>
              <a:rPr lang="he-IL" sz="3000" i="1" dirty="0">
                <a:latin typeface="Calibri" panose="020F0502020204030204" pitchFamily="34" charset="0"/>
                <a:cs typeface="Calibri" panose="020F0502020204030204" pitchFamily="34" charset="0"/>
              </a:rPr>
              <a:t>לבטח לקראת קורס נהיגה מונעת או שלילת רישיון".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760DE5CA-AC69-4E86-8BCE-CB46B5EA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6"/>
            <a:ext cx="9721080" cy="1505273"/>
          </a:xfrm>
        </p:spPr>
        <p:txBody>
          <a:bodyPr/>
          <a:lstStyle/>
          <a:p>
            <a:pPr algn="ctr"/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ציטוט מתוך דיון ועדת הכלכלה של הכנסת, אוגוסט 2020</a:t>
            </a:r>
          </a:p>
        </p:txBody>
      </p:sp>
      <p:pic>
        <p:nvPicPr>
          <p:cNvPr id="1026" name="Picture 2" descr="יו&quot;ר ועדת הכלכלה: לא קיים בינתיים תיאום בעבודת הממשלה - גלובס">
            <a:extLst>
              <a:ext uri="{FF2B5EF4-FFF2-40B4-BE49-F238E27FC236}">
                <a16:creationId xmlns:a16="http://schemas.microsoft.com/office/drawing/2014/main" id="{24B4FC19-3976-4263-8283-844DF269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869160"/>
            <a:ext cx="4824536" cy="18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4910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484013" y="1772817"/>
            <a:ext cx="9223975" cy="2905912"/>
          </a:xfrm>
        </p:spPr>
        <p:txBody>
          <a:bodyPr/>
          <a:lstStyle/>
          <a:p>
            <a:br>
              <a:rPr lang="he-IL" sz="8200" dirty="0">
                <a:solidFill>
                  <a:srgbClr val="2F559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8200" dirty="0">
                <a:solidFill>
                  <a:srgbClr val="2F559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תודה!</a:t>
            </a:r>
            <a:br>
              <a:rPr lang="he-IL" sz="8200" dirty="0">
                <a:solidFill>
                  <a:srgbClr val="2F559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8200" dirty="0">
                <a:solidFill>
                  <a:srgbClr val="2F559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8200" dirty="0">
                <a:solidFill>
                  <a:srgbClr val="2F559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8200" dirty="0">
              <a:solidFill>
                <a:srgbClr val="2F559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תצוגת שקופית 2">
                <a:extLst>
                  <a:ext uri="{FF2B5EF4-FFF2-40B4-BE49-F238E27FC236}">
                    <a16:creationId xmlns:a16="http://schemas.microsoft.com/office/drawing/2014/main" id="{D07D495B-2E9C-4D1A-B20F-9BD24CFD4E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3835907"/>
                  </p:ext>
                </p:extLst>
              </p:nvPr>
            </p:nvGraphicFramePr>
            <p:xfrm>
              <a:off x="11522533" y="5364646"/>
              <a:ext cx="3048000" cy="1714500"/>
            </p:xfrm>
            <a:graphic>
              <a:graphicData uri="http://schemas.microsoft.com/office/powerpoint/2016/slidezoom">
                <pslz:sldZm>
                  <pslz:sldZmObj sldId="529" cId="1099420132">
                    <pslz:zmPr id="{1728EBD8-61B9-45E3-96F9-26993C6E533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תצוגת שקופית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07D495B-2E9C-4D1A-B20F-9BD24CFD4E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2533" y="536464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3637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A01A874-BDE3-5E59-1A1D-4BEE9812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6" y="1916832"/>
            <a:ext cx="11928648" cy="4501140"/>
          </a:xfr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DF56F67C-3C99-76D4-911C-7ED630B9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279068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rtlCol="1" anchor="ctr" anchorCtr="0" compatLnSpc="1">
            <a:prstTxWarp prst="textNoShape">
              <a:avLst/>
            </a:prstTxWarp>
            <a:normAutofit/>
          </a:bodyPr>
          <a:lstStyle/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4799856" y="2009022"/>
            <a:ext cx="6840760" cy="4549367"/>
            <a:chOff x="479376" y="1772816"/>
            <a:chExt cx="6610366" cy="4549367"/>
          </a:xfrm>
        </p:grpSpPr>
        <p:sp>
          <p:nvSpPr>
            <p:cNvPr id="23" name="צורה חופשית 22"/>
            <p:cNvSpPr/>
            <p:nvPr/>
          </p:nvSpPr>
          <p:spPr>
            <a:xfrm>
              <a:off x="479376" y="1772816"/>
              <a:ext cx="1630102" cy="2242336"/>
            </a:xfrm>
            <a:custGeom>
              <a:avLst/>
              <a:gdLst>
                <a:gd name="connsiteX0" fmla="*/ 624132 w 1630102"/>
                <a:gd name="connsiteY0" fmla="*/ 0 h 2242336"/>
                <a:gd name="connsiteX1" fmla="*/ 1630102 w 1630102"/>
                <a:gd name="connsiteY1" fmla="*/ 0 h 2242336"/>
                <a:gd name="connsiteX2" fmla="*/ 1630102 w 1630102"/>
                <a:gd name="connsiteY2" fmla="*/ 2242336 h 2242336"/>
                <a:gd name="connsiteX3" fmla="*/ 1470379 w 1630102"/>
                <a:gd name="connsiteY3" fmla="*/ 2212483 h 2242336"/>
                <a:gd name="connsiteX4" fmla="*/ 62855 w 1630102"/>
                <a:gd name="connsiteY4" fmla="*/ 1715793 h 2242336"/>
                <a:gd name="connsiteX5" fmla="*/ 0 w 1630102"/>
                <a:gd name="connsiteY5" fmla="*/ 1677991 h 2242336"/>
                <a:gd name="connsiteX6" fmla="*/ 0 w 1630102"/>
                <a:gd name="connsiteY6" fmla="*/ 624132 h 2242336"/>
                <a:gd name="connsiteX7" fmla="*/ 624132 w 1630102"/>
                <a:gd name="connsiteY7" fmla="*/ 0 h 22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102" h="2242336">
                  <a:moveTo>
                    <a:pt x="624132" y="0"/>
                  </a:moveTo>
                  <a:lnTo>
                    <a:pt x="1630102" y="0"/>
                  </a:lnTo>
                  <a:lnTo>
                    <a:pt x="1630102" y="2242336"/>
                  </a:lnTo>
                  <a:lnTo>
                    <a:pt x="1470379" y="2212483"/>
                  </a:lnTo>
                  <a:cubicBezTo>
                    <a:pt x="924397" y="2094167"/>
                    <a:pt x="444629" y="1923840"/>
                    <a:pt x="62855" y="1715793"/>
                  </a:cubicBezTo>
                  <a:lnTo>
                    <a:pt x="0" y="1677991"/>
                  </a:lnTo>
                  <a:lnTo>
                    <a:pt x="0" y="624132"/>
                  </a:lnTo>
                  <a:cubicBezTo>
                    <a:pt x="0" y="279433"/>
                    <a:pt x="279433" y="0"/>
                    <a:pt x="624132" y="0"/>
                  </a:cubicBezTo>
                  <a:close/>
                </a:path>
              </a:pathLst>
            </a:custGeom>
            <a:solidFill>
              <a:srgbClr val="FFC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מידע זמין</a:t>
              </a:r>
            </a:p>
          </p:txBody>
        </p:sp>
        <p:sp>
          <p:nvSpPr>
            <p:cNvPr id="41" name="צורה חופשית 40"/>
            <p:cNvSpPr/>
            <p:nvPr/>
          </p:nvSpPr>
          <p:spPr>
            <a:xfrm>
              <a:off x="2164964" y="4162915"/>
              <a:ext cx="1591404" cy="2159268"/>
            </a:xfrm>
            <a:custGeom>
              <a:avLst/>
              <a:gdLst>
                <a:gd name="connsiteX0" fmla="*/ 0 w 1591404"/>
                <a:gd name="connsiteY0" fmla="*/ 0 h 2159268"/>
                <a:gd name="connsiteX1" fmla="*/ 211504 w 1591404"/>
                <a:gd name="connsiteY1" fmla="*/ 38155 h 2159268"/>
                <a:gd name="connsiteX2" fmla="*/ 727047 w 1591404"/>
                <a:gd name="connsiteY2" fmla="*/ 101094 h 2159268"/>
                <a:gd name="connsiteX3" fmla="*/ 1079396 w 1591404"/>
                <a:gd name="connsiteY3" fmla="*/ 123833 h 2159268"/>
                <a:gd name="connsiteX4" fmla="*/ 1079396 w 1591404"/>
                <a:gd name="connsiteY4" fmla="*/ 369766 h 2159268"/>
                <a:gd name="connsiteX5" fmla="*/ 1345595 w 1591404"/>
                <a:gd name="connsiteY5" fmla="*/ 635965 h 2159268"/>
                <a:gd name="connsiteX6" fmla="*/ 1591404 w 1591404"/>
                <a:gd name="connsiteY6" fmla="*/ 635965 h 2159268"/>
                <a:gd name="connsiteX7" fmla="*/ 1591404 w 1591404"/>
                <a:gd name="connsiteY7" fmla="*/ 2159268 h 2159268"/>
                <a:gd name="connsiteX8" fmla="*/ 0 w 1591404"/>
                <a:gd name="connsiteY8" fmla="*/ 2159268 h 215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404" h="2159268">
                  <a:moveTo>
                    <a:pt x="0" y="0"/>
                  </a:moveTo>
                  <a:lnTo>
                    <a:pt x="211504" y="38155"/>
                  </a:lnTo>
                  <a:cubicBezTo>
                    <a:pt x="378065" y="63543"/>
                    <a:pt x="550216" y="84640"/>
                    <a:pt x="727047" y="101094"/>
                  </a:cubicBezTo>
                  <a:lnTo>
                    <a:pt x="1079396" y="123833"/>
                  </a:lnTo>
                  <a:lnTo>
                    <a:pt x="1079396" y="369766"/>
                  </a:lnTo>
                  <a:cubicBezTo>
                    <a:pt x="1079396" y="516784"/>
                    <a:pt x="1198577" y="635965"/>
                    <a:pt x="1345595" y="635965"/>
                  </a:cubicBezTo>
                  <a:lnTo>
                    <a:pt x="1591404" y="635965"/>
                  </a:lnTo>
                  <a:lnTo>
                    <a:pt x="1591404" y="2159268"/>
                  </a:lnTo>
                  <a:lnTo>
                    <a:pt x="0" y="2159268"/>
                  </a:lnTo>
                  <a:close/>
                </a:path>
              </a:pathLst>
            </a:custGeom>
            <a:solidFill>
              <a:srgbClr val="64C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דפי מידע וזרקורים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צורה חופשית 41"/>
            <p:cNvSpPr/>
            <p:nvPr/>
          </p:nvSpPr>
          <p:spPr>
            <a:xfrm>
              <a:off x="2165263" y="1772816"/>
              <a:ext cx="1591404" cy="2378634"/>
            </a:xfrm>
            <a:custGeom>
              <a:avLst/>
              <a:gdLst>
                <a:gd name="connsiteX0" fmla="*/ 0 w 1591404"/>
                <a:gd name="connsiteY0" fmla="*/ 0 h 2378634"/>
                <a:gd name="connsiteX1" fmla="*/ 1591404 w 1591404"/>
                <a:gd name="connsiteY1" fmla="*/ 0 h 2378634"/>
                <a:gd name="connsiteX2" fmla="*/ 1591404 w 1591404"/>
                <a:gd name="connsiteY2" fmla="*/ 1964631 h 2378634"/>
                <a:gd name="connsiteX3" fmla="*/ 1350308 w 1591404"/>
                <a:gd name="connsiteY3" fmla="*/ 1964631 h 2378634"/>
                <a:gd name="connsiteX4" fmla="*/ 1084109 w 1591404"/>
                <a:gd name="connsiteY4" fmla="*/ 2230830 h 2378634"/>
                <a:gd name="connsiteX5" fmla="*/ 1084109 w 1591404"/>
                <a:gd name="connsiteY5" fmla="*/ 2378634 h 2378634"/>
                <a:gd name="connsiteX6" fmla="*/ 732051 w 1591404"/>
                <a:gd name="connsiteY6" fmla="*/ 2354869 h 2378634"/>
                <a:gd name="connsiteX7" fmla="*/ 231999 w 1591404"/>
                <a:gd name="connsiteY7" fmla="*/ 2291245 h 2378634"/>
                <a:gd name="connsiteX8" fmla="*/ 0 w 1591404"/>
                <a:gd name="connsiteY8" fmla="*/ 2247883 h 23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404" h="2378634">
                  <a:moveTo>
                    <a:pt x="0" y="0"/>
                  </a:moveTo>
                  <a:lnTo>
                    <a:pt x="1591404" y="0"/>
                  </a:lnTo>
                  <a:lnTo>
                    <a:pt x="1591404" y="1964631"/>
                  </a:lnTo>
                  <a:lnTo>
                    <a:pt x="1350308" y="1964631"/>
                  </a:lnTo>
                  <a:cubicBezTo>
                    <a:pt x="1203290" y="1964631"/>
                    <a:pt x="1084109" y="2083812"/>
                    <a:pt x="1084109" y="2230830"/>
                  </a:cubicBezTo>
                  <a:lnTo>
                    <a:pt x="1084109" y="2378634"/>
                  </a:lnTo>
                  <a:lnTo>
                    <a:pt x="732051" y="2354869"/>
                  </a:lnTo>
                  <a:cubicBezTo>
                    <a:pt x="561229" y="2338270"/>
                    <a:pt x="394310" y="2316956"/>
                    <a:pt x="231999" y="2291245"/>
                  </a:cubicBezTo>
                  <a:lnTo>
                    <a:pt x="0" y="2247883"/>
                  </a:lnTo>
                  <a:close/>
                </a:path>
              </a:pathLst>
            </a:custGeom>
            <a:solidFill>
              <a:srgbClr val="FD9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סקירות לחקיקה </a:t>
              </a:r>
              <a:b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he-IL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או לדיוני ועדות</a:t>
              </a:r>
            </a:p>
          </p:txBody>
        </p:sp>
        <p:sp>
          <p:nvSpPr>
            <p:cNvPr id="31" name="צורה חופשית 30"/>
            <p:cNvSpPr/>
            <p:nvPr/>
          </p:nvSpPr>
          <p:spPr>
            <a:xfrm flipH="1">
              <a:off x="5455941" y="3618649"/>
              <a:ext cx="1607840" cy="2703534"/>
            </a:xfrm>
            <a:custGeom>
              <a:avLst/>
              <a:gdLst>
                <a:gd name="connsiteX0" fmla="*/ 0 w 1607840"/>
                <a:gd name="connsiteY0" fmla="*/ 0 h 2703534"/>
                <a:gd name="connsiteX1" fmla="*/ 32393 w 1607840"/>
                <a:gd name="connsiteY1" fmla="*/ 20610 h 2703534"/>
                <a:gd name="connsiteX2" fmla="*/ 1411627 w 1607840"/>
                <a:gd name="connsiteY2" fmla="*/ 504800 h 2703534"/>
                <a:gd name="connsiteX3" fmla="*/ 1607840 w 1607840"/>
                <a:gd name="connsiteY3" fmla="*/ 540197 h 2703534"/>
                <a:gd name="connsiteX4" fmla="*/ 1607840 w 1607840"/>
                <a:gd name="connsiteY4" fmla="*/ 2703534 h 2703534"/>
                <a:gd name="connsiteX5" fmla="*/ 624132 w 1607840"/>
                <a:gd name="connsiteY5" fmla="*/ 2703534 h 2703534"/>
                <a:gd name="connsiteX6" fmla="*/ 0 w 1607840"/>
                <a:gd name="connsiteY6" fmla="*/ 2079402 h 270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840" h="2703534">
                  <a:moveTo>
                    <a:pt x="0" y="0"/>
                  </a:moveTo>
                  <a:lnTo>
                    <a:pt x="32393" y="20610"/>
                  </a:lnTo>
                  <a:cubicBezTo>
                    <a:pt x="383909" y="221730"/>
                    <a:pt x="857310" y="388405"/>
                    <a:pt x="1411627" y="504800"/>
                  </a:cubicBezTo>
                  <a:lnTo>
                    <a:pt x="1607840" y="540197"/>
                  </a:lnTo>
                  <a:lnTo>
                    <a:pt x="1607840" y="2703534"/>
                  </a:lnTo>
                  <a:lnTo>
                    <a:pt x="624132" y="2703534"/>
                  </a:lnTo>
                  <a:cubicBezTo>
                    <a:pt x="279433" y="2703534"/>
                    <a:pt x="0" y="2424101"/>
                    <a:pt x="0" y="2079402"/>
                  </a:cubicBezTo>
                  <a:close/>
                </a:path>
              </a:pathLst>
            </a:custGeom>
            <a:solidFill>
              <a:srgbClr val="05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סקירות כלכליות,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סקירות תקציביות, אומדני עלות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2" name="צורה חופשית 31"/>
            <p:cNvSpPr/>
            <p:nvPr/>
          </p:nvSpPr>
          <p:spPr>
            <a:xfrm flipH="1">
              <a:off x="5459640" y="1772816"/>
              <a:ext cx="1630102" cy="2242336"/>
            </a:xfrm>
            <a:custGeom>
              <a:avLst/>
              <a:gdLst>
                <a:gd name="connsiteX0" fmla="*/ 624132 w 1630102"/>
                <a:gd name="connsiteY0" fmla="*/ 0 h 2242336"/>
                <a:gd name="connsiteX1" fmla="*/ 1630102 w 1630102"/>
                <a:gd name="connsiteY1" fmla="*/ 0 h 2242336"/>
                <a:gd name="connsiteX2" fmla="*/ 1630102 w 1630102"/>
                <a:gd name="connsiteY2" fmla="*/ 2242336 h 2242336"/>
                <a:gd name="connsiteX3" fmla="*/ 1470379 w 1630102"/>
                <a:gd name="connsiteY3" fmla="*/ 2212483 h 2242336"/>
                <a:gd name="connsiteX4" fmla="*/ 62855 w 1630102"/>
                <a:gd name="connsiteY4" fmla="*/ 1715793 h 2242336"/>
                <a:gd name="connsiteX5" fmla="*/ 0 w 1630102"/>
                <a:gd name="connsiteY5" fmla="*/ 1677991 h 2242336"/>
                <a:gd name="connsiteX6" fmla="*/ 0 w 1630102"/>
                <a:gd name="connsiteY6" fmla="*/ 624132 h 2242336"/>
                <a:gd name="connsiteX7" fmla="*/ 624132 w 1630102"/>
                <a:gd name="connsiteY7" fmla="*/ 0 h 22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102" h="2242336">
                  <a:moveTo>
                    <a:pt x="624132" y="0"/>
                  </a:moveTo>
                  <a:lnTo>
                    <a:pt x="1630102" y="0"/>
                  </a:lnTo>
                  <a:lnTo>
                    <a:pt x="1630102" y="2242336"/>
                  </a:lnTo>
                  <a:lnTo>
                    <a:pt x="1470379" y="2212483"/>
                  </a:lnTo>
                  <a:cubicBezTo>
                    <a:pt x="924397" y="2094167"/>
                    <a:pt x="444629" y="1923840"/>
                    <a:pt x="62855" y="1715793"/>
                  </a:cubicBezTo>
                  <a:lnTo>
                    <a:pt x="0" y="1677991"/>
                  </a:lnTo>
                  <a:lnTo>
                    <a:pt x="0" y="624132"/>
                  </a:lnTo>
                  <a:cubicBezTo>
                    <a:pt x="0" y="279433"/>
                    <a:pt x="279433" y="0"/>
                    <a:pt x="624132" y="0"/>
                  </a:cubicBezTo>
                  <a:close/>
                </a:path>
              </a:pathLst>
            </a:custGeom>
            <a:solidFill>
              <a:srgbClr val="890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דוחות מקיפים</a:t>
              </a:r>
            </a:p>
          </p:txBody>
        </p:sp>
        <p:sp>
          <p:nvSpPr>
            <p:cNvPr id="43" name="צורה חופשית 42"/>
            <p:cNvSpPr/>
            <p:nvPr/>
          </p:nvSpPr>
          <p:spPr>
            <a:xfrm flipH="1">
              <a:off x="3810452" y="4162915"/>
              <a:ext cx="1591404" cy="2159268"/>
            </a:xfrm>
            <a:custGeom>
              <a:avLst/>
              <a:gdLst>
                <a:gd name="connsiteX0" fmla="*/ 0 w 1591404"/>
                <a:gd name="connsiteY0" fmla="*/ 0 h 2159268"/>
                <a:gd name="connsiteX1" fmla="*/ 211504 w 1591404"/>
                <a:gd name="connsiteY1" fmla="*/ 38155 h 2159268"/>
                <a:gd name="connsiteX2" fmla="*/ 727047 w 1591404"/>
                <a:gd name="connsiteY2" fmla="*/ 101094 h 2159268"/>
                <a:gd name="connsiteX3" fmla="*/ 1079396 w 1591404"/>
                <a:gd name="connsiteY3" fmla="*/ 123833 h 2159268"/>
                <a:gd name="connsiteX4" fmla="*/ 1079396 w 1591404"/>
                <a:gd name="connsiteY4" fmla="*/ 369766 h 2159268"/>
                <a:gd name="connsiteX5" fmla="*/ 1345595 w 1591404"/>
                <a:gd name="connsiteY5" fmla="*/ 635965 h 2159268"/>
                <a:gd name="connsiteX6" fmla="*/ 1591404 w 1591404"/>
                <a:gd name="connsiteY6" fmla="*/ 635965 h 2159268"/>
                <a:gd name="connsiteX7" fmla="*/ 1591404 w 1591404"/>
                <a:gd name="connsiteY7" fmla="*/ 2159268 h 2159268"/>
                <a:gd name="connsiteX8" fmla="*/ 0 w 1591404"/>
                <a:gd name="connsiteY8" fmla="*/ 2159268 h 215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404" h="2159268">
                  <a:moveTo>
                    <a:pt x="0" y="0"/>
                  </a:moveTo>
                  <a:lnTo>
                    <a:pt x="211504" y="38155"/>
                  </a:lnTo>
                  <a:cubicBezTo>
                    <a:pt x="378065" y="63543"/>
                    <a:pt x="550216" y="84640"/>
                    <a:pt x="727047" y="101094"/>
                  </a:cubicBezTo>
                  <a:lnTo>
                    <a:pt x="1079396" y="123833"/>
                  </a:lnTo>
                  <a:lnTo>
                    <a:pt x="1079396" y="369766"/>
                  </a:lnTo>
                  <a:cubicBezTo>
                    <a:pt x="1079396" y="516784"/>
                    <a:pt x="1198577" y="635965"/>
                    <a:pt x="1345595" y="635965"/>
                  </a:cubicBezTo>
                  <a:lnTo>
                    <a:pt x="1591404" y="635965"/>
                  </a:lnTo>
                  <a:lnTo>
                    <a:pt x="1591404" y="2159268"/>
                  </a:lnTo>
                  <a:lnTo>
                    <a:pt x="0" y="2159268"/>
                  </a:lnTo>
                  <a:close/>
                </a:path>
              </a:pathLst>
            </a:custGeom>
            <a:solidFill>
              <a:srgbClr val="35B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ייעוץ בעל פה</a:t>
              </a:r>
            </a:p>
          </p:txBody>
        </p:sp>
        <p:sp>
          <p:nvSpPr>
            <p:cNvPr id="44" name="צורה חופשית 43"/>
            <p:cNvSpPr/>
            <p:nvPr/>
          </p:nvSpPr>
          <p:spPr>
            <a:xfrm flipH="1">
              <a:off x="3812452" y="1772816"/>
              <a:ext cx="1591404" cy="2378634"/>
            </a:xfrm>
            <a:custGeom>
              <a:avLst/>
              <a:gdLst>
                <a:gd name="connsiteX0" fmla="*/ 0 w 1591404"/>
                <a:gd name="connsiteY0" fmla="*/ 0 h 2378634"/>
                <a:gd name="connsiteX1" fmla="*/ 1591404 w 1591404"/>
                <a:gd name="connsiteY1" fmla="*/ 0 h 2378634"/>
                <a:gd name="connsiteX2" fmla="*/ 1591404 w 1591404"/>
                <a:gd name="connsiteY2" fmla="*/ 1964631 h 2378634"/>
                <a:gd name="connsiteX3" fmla="*/ 1350308 w 1591404"/>
                <a:gd name="connsiteY3" fmla="*/ 1964631 h 2378634"/>
                <a:gd name="connsiteX4" fmla="*/ 1084109 w 1591404"/>
                <a:gd name="connsiteY4" fmla="*/ 2230830 h 2378634"/>
                <a:gd name="connsiteX5" fmla="*/ 1084109 w 1591404"/>
                <a:gd name="connsiteY5" fmla="*/ 2378634 h 2378634"/>
                <a:gd name="connsiteX6" fmla="*/ 732051 w 1591404"/>
                <a:gd name="connsiteY6" fmla="*/ 2354869 h 2378634"/>
                <a:gd name="connsiteX7" fmla="*/ 231999 w 1591404"/>
                <a:gd name="connsiteY7" fmla="*/ 2291245 h 2378634"/>
                <a:gd name="connsiteX8" fmla="*/ 0 w 1591404"/>
                <a:gd name="connsiteY8" fmla="*/ 2247883 h 23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404" h="2378634">
                  <a:moveTo>
                    <a:pt x="0" y="0"/>
                  </a:moveTo>
                  <a:lnTo>
                    <a:pt x="1591404" y="0"/>
                  </a:lnTo>
                  <a:lnTo>
                    <a:pt x="1591404" y="1964631"/>
                  </a:lnTo>
                  <a:lnTo>
                    <a:pt x="1350308" y="1964631"/>
                  </a:lnTo>
                  <a:cubicBezTo>
                    <a:pt x="1203290" y="1964631"/>
                    <a:pt x="1084109" y="2083812"/>
                    <a:pt x="1084109" y="2230830"/>
                  </a:cubicBezTo>
                  <a:lnTo>
                    <a:pt x="1084109" y="2378634"/>
                  </a:lnTo>
                  <a:lnTo>
                    <a:pt x="732051" y="2354869"/>
                  </a:lnTo>
                  <a:cubicBezTo>
                    <a:pt x="561229" y="2338270"/>
                    <a:pt x="394310" y="2316956"/>
                    <a:pt x="231999" y="2291245"/>
                  </a:cubicBezTo>
                  <a:lnTo>
                    <a:pt x="0" y="2247883"/>
                  </a:lnTo>
                  <a:close/>
                </a:path>
              </a:pathLst>
            </a:custGeom>
            <a:solidFill>
              <a:srgbClr val="E24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סקירות משוות</a:t>
              </a: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503040" y="3618649"/>
              <a:ext cx="1607840" cy="2703534"/>
            </a:xfrm>
            <a:custGeom>
              <a:avLst/>
              <a:gdLst>
                <a:gd name="connsiteX0" fmla="*/ 0 w 1607840"/>
                <a:gd name="connsiteY0" fmla="*/ 0 h 2703534"/>
                <a:gd name="connsiteX1" fmla="*/ 32393 w 1607840"/>
                <a:gd name="connsiteY1" fmla="*/ 20610 h 2703534"/>
                <a:gd name="connsiteX2" fmla="*/ 1411627 w 1607840"/>
                <a:gd name="connsiteY2" fmla="*/ 504800 h 2703534"/>
                <a:gd name="connsiteX3" fmla="*/ 1607840 w 1607840"/>
                <a:gd name="connsiteY3" fmla="*/ 540197 h 2703534"/>
                <a:gd name="connsiteX4" fmla="*/ 1607840 w 1607840"/>
                <a:gd name="connsiteY4" fmla="*/ 2703534 h 2703534"/>
                <a:gd name="connsiteX5" fmla="*/ 624132 w 1607840"/>
                <a:gd name="connsiteY5" fmla="*/ 2703534 h 2703534"/>
                <a:gd name="connsiteX6" fmla="*/ 0 w 1607840"/>
                <a:gd name="connsiteY6" fmla="*/ 2079402 h 270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840" h="2703534">
                  <a:moveTo>
                    <a:pt x="0" y="0"/>
                  </a:moveTo>
                  <a:lnTo>
                    <a:pt x="32393" y="20610"/>
                  </a:lnTo>
                  <a:cubicBezTo>
                    <a:pt x="383909" y="221730"/>
                    <a:pt x="857310" y="388405"/>
                    <a:pt x="1411627" y="504800"/>
                  </a:cubicBezTo>
                  <a:lnTo>
                    <a:pt x="1607840" y="540197"/>
                  </a:lnTo>
                  <a:lnTo>
                    <a:pt x="1607840" y="2703534"/>
                  </a:lnTo>
                  <a:lnTo>
                    <a:pt x="624132" y="2703534"/>
                  </a:lnTo>
                  <a:cubicBezTo>
                    <a:pt x="279433" y="2703534"/>
                    <a:pt x="0" y="2424101"/>
                    <a:pt x="0" y="2079402"/>
                  </a:cubicBezTo>
                  <a:close/>
                </a:path>
              </a:pathLst>
            </a:custGeom>
            <a:solidFill>
              <a:srgbClr val="6CD8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במבט ראשון</a:t>
              </a:r>
            </a:p>
          </p:txBody>
        </p:sp>
      </p:grpSp>
      <p:sp>
        <p:nvSpPr>
          <p:cNvPr id="25" name="כותרת 3"/>
          <p:cNvSpPr txBox="1">
            <a:spLocks/>
          </p:cNvSpPr>
          <p:nvPr/>
        </p:nvSpPr>
        <p:spPr bwMode="auto">
          <a:xfrm>
            <a:off x="759756" y="1261865"/>
            <a:ext cx="10520820" cy="576064"/>
          </a:xfrm>
          <a:prstGeom prst="rect">
            <a:avLst/>
          </a:prstGeom>
        </p:spPr>
        <p:txBody>
          <a:bodyPr/>
          <a:lstStyle>
            <a:lvl1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he-IL" altLang="he-IL" sz="3300" b="1" kern="1200" baseline="0">
                <a:solidFill>
                  <a:srgbClr val="1D498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189" algn="r" rt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377" algn="r" rt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566" algn="r" rt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754" algn="r" rt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/>
            <a:r>
              <a:rPr lang="he-IL" sz="5000" dirty="0">
                <a:latin typeface="Calibri" panose="020F0502020204030204" pitchFamily="34" charset="0"/>
                <a:cs typeface="Calibri" panose="020F0502020204030204" pitchFamily="34" charset="0"/>
              </a:rPr>
              <a:t>מסמכים ומחקרים</a:t>
            </a:r>
          </a:p>
        </p:txBody>
      </p:sp>
      <p:pic>
        <p:nvPicPr>
          <p:cNvPr id="5" name="Picture 2" descr="עבודת המליאה">
            <a:extLst>
              <a:ext uri="{FF2B5EF4-FFF2-40B4-BE49-F238E27FC236}">
                <a16:creationId xmlns:a16="http://schemas.microsoft.com/office/drawing/2014/main" id="{8C00C0D1-21F1-3B69-713A-407DEEFAE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32856"/>
            <a:ext cx="4464496" cy="40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91DB86D-5A15-9D44-BB2A-18F71FC69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928648" cy="6754813"/>
          </a:xfr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F7B9AF9E-AB37-9A13-9574-F2EF98A9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94913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200A057-DBE0-02E7-132D-5E1CBD50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700" dirty="0">
                <a:latin typeface="Calibri" panose="020F0502020204030204" pitchFamily="34" charset="0"/>
                <a:cs typeface="Calibri" panose="020F0502020204030204" pitchFamily="34" charset="0"/>
              </a:rPr>
              <a:t>מציאות יומיומית עצובה וכואבת....</a:t>
            </a:r>
          </a:p>
        </p:txBody>
      </p:sp>
      <p:pic>
        <p:nvPicPr>
          <p:cNvPr id="15" name="מציין מיקום תוכן 14" descr="תמונה שמכילה בחוץ, תחבורה, רכב צבאי, רכב&#10;&#10;התיאור נוצר באופן אוטומטי">
            <a:extLst>
              <a:ext uri="{FF2B5EF4-FFF2-40B4-BE49-F238E27FC236}">
                <a16:creationId xmlns:a16="http://schemas.microsoft.com/office/drawing/2014/main" id="{FE132FE7-CDD1-EBAE-23D0-BAAE8FA3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840359"/>
            <a:ext cx="6984776" cy="4446330"/>
          </a:xfrm>
        </p:spPr>
      </p:pic>
    </p:spTree>
    <p:extLst>
      <p:ext uri="{BB962C8B-B14F-4D97-AF65-F5344CB8AC3E}">
        <p14:creationId xmlns:p14="http://schemas.microsoft.com/office/powerpoint/2010/main" val="40580233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99356" y="1844824"/>
            <a:ext cx="11593288" cy="4910335"/>
          </a:xfrm>
          <a:ln>
            <a:solidFill>
              <a:srgbClr val="43BEB9"/>
            </a:solidFill>
          </a:ln>
        </p:spPr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16000" y="1196752"/>
            <a:ext cx="10160000" cy="1512167"/>
          </a:xfrm>
        </p:spPr>
        <p:txBody>
          <a:bodyPr/>
          <a:lstStyle/>
          <a:p>
            <a:pPr algn="ctr"/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גורמים העומדים בבסיס תאונות הדרכים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A29CBC36-1268-4C99-8596-A609E3CB7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677809"/>
              </p:ext>
            </p:extLst>
          </p:nvPr>
        </p:nvGraphicFramePr>
        <p:xfrm>
          <a:off x="839416" y="2132856"/>
          <a:ext cx="10801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אליפסה 4">
            <a:extLst>
              <a:ext uri="{FF2B5EF4-FFF2-40B4-BE49-F238E27FC236}">
                <a16:creationId xmlns:a16="http://schemas.microsoft.com/office/drawing/2014/main" id="{67153E08-80AE-D704-5B82-8779A351331D}"/>
              </a:ext>
            </a:extLst>
          </p:cNvPr>
          <p:cNvSpPr/>
          <p:nvPr/>
        </p:nvSpPr>
        <p:spPr>
          <a:xfrm>
            <a:off x="1199456" y="4669906"/>
            <a:ext cx="2952328" cy="165618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C80915CF-A484-9DA8-01A9-A7FE5A683222}"/>
              </a:ext>
            </a:extLst>
          </p:cNvPr>
          <p:cNvSpPr/>
          <p:nvPr/>
        </p:nvSpPr>
        <p:spPr>
          <a:xfrm>
            <a:off x="1271464" y="2573289"/>
            <a:ext cx="2600672" cy="135976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1BE6476F-421D-C7F7-25D5-4900A3FDE543}"/>
              </a:ext>
            </a:extLst>
          </p:cNvPr>
          <p:cNvSpPr/>
          <p:nvPr/>
        </p:nvSpPr>
        <p:spPr>
          <a:xfrm>
            <a:off x="4588780" y="2573290"/>
            <a:ext cx="2875372" cy="14045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576484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0A18DAF-2625-E008-DCA7-9B139EACB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2060848"/>
            <a:ext cx="11845316" cy="469431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he-IL" sz="3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אמצעי למעקב אחר </a:t>
            </a:r>
            <a:r>
              <a:rPr lang="he-IL" sz="3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עבירות תעבורה שביצעו נהגים</a:t>
            </a:r>
            <a:r>
              <a:rPr lang="he-IL" sz="3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כולל "אמצעי תיקון".</a:t>
            </a:r>
          </a:p>
          <a:p>
            <a:r>
              <a:rPr lang="he-I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בהתחשב במספר הנקודות וחומרת העבירות, יוטלו על הנהג </a:t>
            </a:r>
            <a:r>
              <a:rPr lang="he-IL" sz="3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אמצעי תיקון</a:t>
            </a:r>
            <a:r>
              <a:rPr lang="he-I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שונים:</a:t>
            </a:r>
          </a:p>
          <a:p>
            <a:r>
              <a:rPr lang="he-I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קורס בסיסי/מתקדם לשיפור הנהיגה</a:t>
            </a:r>
            <a:r>
              <a:rPr lang="he-I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e-I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פסילת רישיון </a:t>
            </a:r>
            <a:r>
              <a:rPr lang="he-I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לתקופה </a:t>
            </a:r>
          </a:p>
          <a:p>
            <a:r>
              <a:rPr lang="he-I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ביצוע מבחן עיוני/ מעשי</a:t>
            </a:r>
            <a:r>
              <a:rPr lang="he-I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ובדיקות רפואיות.</a:t>
            </a:r>
            <a:endParaRPr lang="he-IL" sz="3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7550DD6-75B9-6C54-8236-B172A838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800" dirty="0">
                <a:latin typeface="Calibri" panose="020F0502020204030204" pitchFamily="34" charset="0"/>
                <a:cs typeface="Calibri" panose="020F0502020204030204" pitchFamily="34" charset="0"/>
              </a:rPr>
              <a:t>שיטת הניקוד בעבירות תנועה - רקע</a:t>
            </a:r>
          </a:p>
        </p:txBody>
      </p:sp>
    </p:spTree>
    <p:extLst>
      <p:ext uri="{BB962C8B-B14F-4D97-AF65-F5344CB8AC3E}">
        <p14:creationId xmlns:p14="http://schemas.microsoft.com/office/powerpoint/2010/main" val="16645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0A18DAF-2625-E008-DCA7-9B139EACB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2060848"/>
            <a:ext cx="11593288" cy="4694312"/>
          </a:xfrm>
        </p:spPr>
        <p:txBody>
          <a:bodyPr/>
          <a:lstStyle/>
          <a:p>
            <a:pPr marL="0" lvl="0" indent="0" algn="just" rt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3600" b="1" i="1" u="sng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מטרות עיקריות:</a:t>
            </a:r>
          </a:p>
          <a:p>
            <a:pPr marL="0" lvl="0" indent="0" algn="just" rt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3400" dirty="0">
                <a:solidFill>
                  <a:srgbClr val="3434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e-IL" sz="3400" b="1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מניעת התנהגות </a:t>
            </a:r>
            <a:r>
              <a:rPr lang="he-IL" sz="3400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שאינה בטוחה כתוצאה מהחשש לצבור נקודות עונשין</a:t>
            </a:r>
            <a:endParaRPr lang="en-US" sz="3400" dirty="0">
              <a:solidFill>
                <a:srgbClr val="34343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3400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תיקון של התנהגות מסוכנת על ידי </a:t>
            </a:r>
            <a:r>
              <a:rPr lang="he-IL" sz="3400" b="1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מרכיב חינוכי </a:t>
            </a:r>
            <a:r>
              <a:rPr lang="he-IL" sz="3400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השיטה </a:t>
            </a:r>
            <a:endParaRPr lang="en-US" sz="3400" dirty="0">
              <a:solidFill>
                <a:srgbClr val="34343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3400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e-IL" sz="3400" b="1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מיון והשעיית </a:t>
            </a:r>
            <a:r>
              <a:rPr lang="he-IL" sz="3400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נהגים עבריינים</a:t>
            </a:r>
            <a:endParaRPr lang="he-IL" sz="340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7550DD6-75B9-6C54-8236-B172A838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dirty="0"/>
              <a:t>שיטת הניקוד בעבירות תנועה</a:t>
            </a:r>
          </a:p>
        </p:txBody>
      </p:sp>
      <p:pic>
        <p:nvPicPr>
          <p:cNvPr id="13" name="גרפיקה 12" descr="מכונית עם מילוי מלא">
            <a:extLst>
              <a:ext uri="{FF2B5EF4-FFF2-40B4-BE49-F238E27FC236}">
                <a16:creationId xmlns:a16="http://schemas.microsoft.com/office/drawing/2014/main" id="{38FBF079-7A4C-9F88-D41A-8A6F9BB86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4869160"/>
            <a:ext cx="1479600" cy="1224136"/>
          </a:xfrm>
          <a:prstGeom prst="rect">
            <a:avLst/>
          </a:prstGeom>
        </p:spPr>
      </p:pic>
      <p:pic>
        <p:nvPicPr>
          <p:cNvPr id="15" name="גרפיקה 14" descr="משאית רכינה עם מילוי מלא">
            <a:extLst>
              <a:ext uri="{FF2B5EF4-FFF2-40B4-BE49-F238E27FC236}">
                <a16:creationId xmlns:a16="http://schemas.microsoft.com/office/drawing/2014/main" id="{D0ECC806-37D6-323B-234B-389A16925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3632" y="4946594"/>
            <a:ext cx="1296144" cy="10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ספרים 16x9">
  <a:themeElements>
    <a:clrScheme name="התאמה אישית מממ">
      <a:dk1>
        <a:srgbClr val="0E2445"/>
      </a:dk1>
      <a:lt1>
        <a:sysClr val="window" lastClr="FFFFFF"/>
      </a:lt1>
      <a:dk2>
        <a:srgbClr val="1D498A"/>
      </a:dk2>
      <a:lt2>
        <a:srgbClr val="FFFFFF"/>
      </a:lt2>
      <a:accent1>
        <a:srgbClr val="1D498A"/>
      </a:accent1>
      <a:accent2>
        <a:srgbClr val="ED7D31"/>
      </a:accent2>
      <a:accent3>
        <a:srgbClr val="00B050"/>
      </a:accent3>
      <a:accent4>
        <a:srgbClr val="FFC000"/>
      </a:accent4>
      <a:accent5>
        <a:srgbClr val="7030A0"/>
      </a:accent5>
      <a:accent6>
        <a:srgbClr val="7F7F7F"/>
      </a:accent6>
      <a:hlink>
        <a:srgbClr val="0070C0"/>
      </a:hlink>
      <a:folHlink>
        <a:srgbClr val="954F72"/>
      </a:folHlink>
    </a:clrScheme>
    <a:fontScheme name="התאמה אישית 2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26139_TF02787940.potx" id="{EAEC92E8-EABF-4D43-8B2C-4773992C19C6}" vid="{0AB3B247-53F2-46CC-A72B-45CB000DCCE2}"/>
    </a:ext>
  </a:extLst>
</a:theme>
</file>

<file path=ppt/theme/theme2.xml><?xml version="1.0" encoding="utf-8"?>
<a:theme xmlns:a="http://schemas.openxmlformats.org/drawingml/2006/main" name="2_ספרים 16x9">
  <a:themeElements>
    <a:clrScheme name="התאמה אישית מממ">
      <a:dk1>
        <a:srgbClr val="0E2445"/>
      </a:dk1>
      <a:lt1>
        <a:sysClr val="window" lastClr="FFFFFF"/>
      </a:lt1>
      <a:dk2>
        <a:srgbClr val="1D498A"/>
      </a:dk2>
      <a:lt2>
        <a:srgbClr val="FFFFFF"/>
      </a:lt2>
      <a:accent1>
        <a:srgbClr val="1D498A"/>
      </a:accent1>
      <a:accent2>
        <a:srgbClr val="ED7D31"/>
      </a:accent2>
      <a:accent3>
        <a:srgbClr val="00B050"/>
      </a:accent3>
      <a:accent4>
        <a:srgbClr val="FFC000"/>
      </a:accent4>
      <a:accent5>
        <a:srgbClr val="7030A0"/>
      </a:accent5>
      <a:accent6>
        <a:srgbClr val="7F7F7F"/>
      </a:accent6>
      <a:hlink>
        <a:srgbClr val="0070C0"/>
      </a:hlink>
      <a:folHlink>
        <a:srgbClr val="954F72"/>
      </a:folHlink>
    </a:clrScheme>
    <a:fontScheme name="התאמה אישית 2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26139_TF02787940.potx" id="{EAEC92E8-EABF-4D43-8B2C-4773992C19C6}" vid="{0AB3B247-53F2-46CC-A72B-45CB000DCCE2}"/>
    </a:ext>
  </a:extLst>
</a:theme>
</file>

<file path=ppt/theme/theme3.xml><?xml version="1.0" encoding="utf-8"?>
<a:theme xmlns:a="http://schemas.openxmlformats.org/drawingml/2006/main" name="1_ספרים 16x9">
  <a:themeElements>
    <a:clrScheme name="התאמה אישית מממ רקע בהיר">
      <a:dk1>
        <a:srgbClr val="0E2445"/>
      </a:dk1>
      <a:lt1>
        <a:sysClr val="window" lastClr="FFFFFF"/>
      </a:lt1>
      <a:dk2>
        <a:srgbClr val="1D498A"/>
      </a:dk2>
      <a:lt2>
        <a:srgbClr val="FFFFFF"/>
      </a:lt2>
      <a:accent1>
        <a:srgbClr val="1D498A"/>
      </a:accent1>
      <a:accent2>
        <a:srgbClr val="ED7D31"/>
      </a:accent2>
      <a:accent3>
        <a:srgbClr val="00B050"/>
      </a:accent3>
      <a:accent4>
        <a:srgbClr val="FFC000"/>
      </a:accent4>
      <a:accent5>
        <a:srgbClr val="7030A0"/>
      </a:accent5>
      <a:accent6>
        <a:srgbClr val="7F7F7F"/>
      </a:accent6>
      <a:hlink>
        <a:srgbClr val="0070C0"/>
      </a:hlink>
      <a:folHlink>
        <a:srgbClr val="954F72"/>
      </a:folHlink>
    </a:clrScheme>
    <a:fontScheme name="התאמה אישית 2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26139_TF02787940.potx" id="{EAEC92E8-EABF-4D43-8B2C-4773992C19C6}" vid="{0AB3B247-53F2-46CC-A72B-45CB000DCCE2}"/>
    </a:ext>
  </a:extLst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בין תחומי עם שער" ma:contentTypeID="0x010100113FA28E036C234D969548D14D0A13E600FF543D9191A7154CB9CF90BCD87725A0" ma:contentTypeVersion="67" ma:contentTypeDescription="" ma:contentTypeScope="" ma:versionID="eb4cf39ec3c034cfd078fcf511a657b4">
  <xsd:schema xmlns:xsd="http://www.w3.org/2001/XMLSchema" xmlns:xs="http://www.w3.org/2001/XMLSchema" xmlns:p="http://schemas.microsoft.com/office/2006/metadata/properties" xmlns:ns2="e860c347-3c75-42f3-9b43-fe3c3ef9805f" xmlns:ns3="0967aa2d-c4e2-43df-9bea-2bf3d79b3d08" targetNamespace="http://schemas.microsoft.com/office/2006/metadata/properties" ma:root="true" ma:fieldsID="1c84e94beac43d4bc2a22749f84be030" ns2:_="" ns3:_="">
    <xsd:import namespace="e860c347-3c75-42f3-9b43-fe3c3ef9805f"/>
    <xsd:import namespace="0967aa2d-c4e2-43df-9bea-2bf3d79b3d08"/>
    <xsd:element name="properties">
      <xsd:complexType>
        <xsd:sequence>
          <xsd:element name="documentManagement">
            <xsd:complexType>
              <xsd:all>
                <xsd:element ref="ns2:מטרת_x0020_המסמך" minOccurs="0"/>
                <xsd:element ref="ns2:c4da1b66309348d5994b3fa43ea483b0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3:incidentid" minOccurs="0"/>
                <xsd:element ref="ns3:request_date" minOccurs="0"/>
                <xsd:element ref="ns3:SivugRashi" minOccurs="0"/>
                <xsd:element ref="ns3:GoremMevakech" minOccurs="0"/>
                <xsd:element ref="ns3:Hoker" minOccurs="0"/>
                <xsd:element ref="ns3:SivugMisheni" minOccurs="0"/>
                <xsd:element ref="ns2:מחקר" minOccurs="0"/>
                <xsd:element ref="ns3: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0c347-3c75-42f3-9b43-fe3c3ef9805f" elementFormDefault="qualified">
    <xsd:import namespace="http://schemas.microsoft.com/office/2006/documentManagement/types"/>
    <xsd:import namespace="http://schemas.microsoft.com/office/infopath/2007/PartnerControls"/>
    <xsd:element name="מטרת_x0020_המסמך" ma:index="2" nillable="true" ma:displayName="מטרת המסמך" ma:format="Dropdown" ma:internalName="_x05de__x05d8__x05e8__x05ea__x0020__x05d4__x05de__x05e1__x05de__x05da_">
      <xsd:simpleType>
        <xsd:restriction base="dms:Choice">
          <xsd:enumeration value="הצעת חוק"/>
          <xsd:enumeration value="דיון ועדה"/>
          <xsd:enumeration value="דיון מליאה"/>
          <xsd:enumeration value="דיון שדולה"/>
        </xsd:restriction>
      </xsd:simpleType>
    </xsd:element>
    <xsd:element name="c4da1b66309348d5994b3fa43ea483b0" ma:index="6" nillable="true" ma:taxonomy="true" ma:internalName="c4da1b66309348d5994b3fa43ea483b0" ma:taxonomyFieldName="_x05de__x05e1__x05e4__x05e8__x0020__x05db__x05e0__x05e1__x05ea_" ma:displayName="מספר כנסת" ma:default="75;#25|19332eb0-f425-4546-9c53-41d4a6f2391a" ma:fieldId="{c4da1b66-3093-48d5-994b-3fa43ea483b0}" ma:sspId="6e80e98e-a200-4d16-9b03-1c03bb3e44b8" ma:termSetId="f7b024c1-1985-48b9-aa51-e45b78777d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hidden="true" ma:list="{b42ec9e1-76ac-4b59-a001-511cd96f7b95}" ma:internalName="TaxCatchAll" ma:showField="CatchAllData" ma:web="0967aa2d-c4e2-43df-9bea-2bf3d79b3d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b42ec9e1-76ac-4b59-a001-511cd96f7b95}" ma:internalName="TaxCatchAllLabel" ma:readOnly="true" ma:showField="CatchAllDataLabel" ma:web="0967aa2d-c4e2-43df-9bea-2bf3d79b3d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14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מזהה תמידי" ma:description="השאר מזהה בעת הוספה." ma:hidden="true" ma:internalName="_dlc_DocIdPersistId" ma:readOnly="true">
      <xsd:simpleType>
        <xsd:restriction base="dms:Boolean"/>
      </xsd:simpleType>
    </xsd:element>
    <xsd:element name="מחקר" ma:index="22" nillable="true" ma:displayName="מסמך סופי" ma:default="0" ma:internalName="_x05de__x05d7__x05e7__x05e8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7aa2d-c4e2-43df-9bea-2bf3d79b3d08" elementFormDefault="qualified">
    <xsd:import namespace="http://schemas.microsoft.com/office/2006/documentManagement/types"/>
    <xsd:import namespace="http://schemas.microsoft.com/office/infopath/2007/PartnerControls"/>
    <xsd:element name="incidentid" ma:index="16" nillable="true" ma:displayName="מזהה הבקשה" ma:internalName="incidentid">
      <xsd:simpleType>
        <xsd:restriction base="dms:Text">
          <xsd:maxLength value="255"/>
        </xsd:restriction>
      </xsd:simpleType>
    </xsd:element>
    <xsd:element name="request_date" ma:index="17" nillable="true" ma:displayName="תאריך הבקשה" ma:format="DateOnly" ma:internalName="request_date">
      <xsd:simpleType>
        <xsd:restriction base="dms:DateTime"/>
      </xsd:simpleType>
    </xsd:element>
    <xsd:element name="SivugRashi" ma:index="18" nillable="true" ma:displayName="סיווג ראשי" ma:list="{48b603e4-05f7-4e2d-9a63-64e174ecf676}" ma:internalName="SivugRashi" ma:showField="Title" ma:web="0967aa2d-c4e2-43df-9bea-2bf3d79b3d08">
      <xsd:simpleType>
        <xsd:restriction base="dms:Lookup"/>
      </xsd:simpleType>
    </xsd:element>
    <xsd:element name="GoremMevakech" ma:index="19" nillable="true" ma:displayName="גורם מבקש" ma:internalName="GoremMevakech">
      <xsd:simpleType>
        <xsd:restriction base="dms:Text">
          <xsd:maxLength value="255"/>
        </xsd:restriction>
      </xsd:simpleType>
    </xsd:element>
    <xsd:element name="Hoker" ma:index="20" nillable="true" ma:displayName="חוקר אחראי" ma:list="UserInfo" ma:SharePointGroup="0" ma:internalName="Hok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ivugMisheni" ma:index="21" nillable="true" ma:displayName="סיווג משני" ma:list="{769c11e8-8463-4a9f-977a-ce5b43b1542a}" ma:internalName="SivugMisheni" ma:showField="Title" ma:web="0967aa2d-c4e2-43df-9bea-2bf3d79b3d08">
      <xsd:simpleType>
        <xsd:restriction base="dms:Lookup"/>
      </xsd:simpleType>
    </xsd:element>
    <xsd:element name="name" ma:index="23" nillable="true" ma:displayName="שם הבקשה" ma:internalName="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סוג תוכן"/>
        <xsd:element ref="dc:title" minOccurs="0" maxOccurs="1" ma:index="1" ma:displayName="שם הבקשה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?mso-contentType ?>
<SharedContentType xmlns="Microsoft.SharePoint.Taxonomy.ContentTypeSync" SourceId="6e80e98e-a200-4d16-9b03-1c03bb3e44b8" ContentTypeId="0x010100113FA28E036C234D969548D14D0A13E6" PreviousValue="false"/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מטרת_x0020_המסמך xmlns="e860c347-3c75-42f3-9b43-fe3c3ef9805f">דיון ועדה</מטרת_x0020_המסמך>
    <Hoker xmlns="0967aa2d-c4e2-43df-9bea-2bf3d79b3d08">
      <UserInfo>
        <DisplayName>אסנת אלגום מזרחי</DisplayName>
        <AccountId>450</AccountId>
        <AccountType/>
      </UserInfo>
    </Hoker>
    <request_date xmlns="0967aa2d-c4e2-43df-9bea-2bf3d79b3d08">2022-02-16T22:00:00+00:00</request_date>
    <TaxCatchAll xmlns="e860c347-3c75-42f3-9b43-fe3c3ef9805f">
      <Value>74</Value>
    </TaxCatchAll>
    <SivugRashi xmlns="0967aa2d-c4e2-43df-9bea-2bf3d79b3d08">7</SivugRashi>
    <c4da1b66309348d5994b3fa43ea483b0 xmlns="e860c347-3c75-42f3-9b43-fe3c3ef980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24</TermName>
          <TermId xmlns="http://schemas.microsoft.com/office/infopath/2007/PartnerControls">66c71b68-6415-4dd7-a921-72fd65dd5173</TermId>
        </TermInfo>
      </Terms>
    </c4da1b66309348d5994b3fa43ea483b0>
    <name xmlns="0967aa2d-c4e2-43df-9bea-2bf3d79b3d08">היערכות לאירועי זיהום ים בישראל- רקע לדיון</name>
    <incidentid xmlns="0967aa2d-c4e2-43df-9bea-2bf3d79b3d08">611aef0b-8c94-ec11-8148-00155d082403</incidentid>
    <SivugMisheni xmlns="0967aa2d-c4e2-43df-9bea-2bf3d79b3d08">34</SivugMisheni>
    <מחקר xmlns="e860c347-3c75-42f3-9b43-fe3c3ef9805f">false</מחקר>
    <GoremMevakech xmlns="0967aa2d-c4e2-43df-9bea-2bf3d79b3d08">ועדת הפנים והגנת הסביבה</GoremMevakech>
    <_dlc_DocId xmlns="e860c347-3c75-42f3-9b43-fe3c3ef9805f">MMMDEP-17-90508</_dlc_DocId>
    <_dlc_DocIdUrl xmlns="e860c347-3c75-42f3-9b43-fe3c3ef9805f">
      <Url>http://doccenter/sites/Mmm/_layouts/15/DocIdRedir.aspx?ID=MMMDEP-17-90508</Url>
      <Description>MMMDEP-17-90508</Description>
    </_dlc_DocIdUrl>
  </documentManagement>
</p:properties>
</file>

<file path=customXml/itemProps1.xml><?xml version="1.0" encoding="utf-8"?>
<ds:datastoreItem xmlns:ds="http://schemas.openxmlformats.org/officeDocument/2006/customXml" ds:itemID="{F5ABCB1E-D3B0-4E47-A7A3-8AFCC6B9C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0c347-3c75-42f3-9b43-fe3c3ef9805f"/>
    <ds:schemaRef ds:uri="0967aa2d-c4e2-43df-9bea-2bf3d79b3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310F84-3E9A-4EB0-8CD3-548E467BE38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8792BE-1568-4524-8900-191EEBEB08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FF5DED-A7C9-4C1A-8354-EDA2E3A63B51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30F98924-3DA4-4F0B-BB7B-6843672A167F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7A10A047-54B5-4E26-9686-F83AD0BC1E85}">
  <ds:schemaRefs>
    <ds:schemaRef ds:uri="e860c347-3c75-42f3-9b43-fe3c3ef9805f"/>
    <ds:schemaRef ds:uri="http://schemas.microsoft.com/office/2006/documentManagement/types"/>
    <ds:schemaRef ds:uri="http://purl.org/dc/terms/"/>
    <ds:schemaRef ds:uri="0967aa2d-c4e2-43df-9bea-2bf3d79b3d08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26355</TotalTime>
  <Words>883</Words>
  <Application>Microsoft Office PowerPoint</Application>
  <PresentationFormat>מסך רחב</PresentationFormat>
  <Paragraphs>132</Paragraphs>
  <Slides>24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24</vt:i4>
      </vt:variant>
    </vt:vector>
  </HeadingPairs>
  <TitlesOfParts>
    <vt:vector size="33" baseType="lpstr">
      <vt:lpstr>Segoe UI</vt:lpstr>
      <vt:lpstr>Century Gothic</vt:lpstr>
      <vt:lpstr>Tahoma</vt:lpstr>
      <vt:lpstr>Arial</vt:lpstr>
      <vt:lpstr>Calibri</vt:lpstr>
      <vt:lpstr>Assistant</vt:lpstr>
      <vt:lpstr>ספרים 16x9</vt:lpstr>
      <vt:lpstr>2_ספרים 16x9</vt:lpstr>
      <vt:lpstr>1_ספרים 16x9</vt:lpstr>
      <vt:lpstr>קורסי נהיגה נכונה  ושיטת הניקוד בעבירות תנועה  כנס בטיחות בתעבורה  </vt:lpstr>
      <vt:lpstr>מ.מ.מ-  מרכז המחקר והמידע</vt:lpstr>
      <vt:lpstr>מצגת של PowerPoint‏</vt:lpstr>
      <vt:lpstr>מצגת של PowerPoint‏</vt:lpstr>
      <vt:lpstr>מצגת של PowerPoint‏</vt:lpstr>
      <vt:lpstr>מציאות יומיומית עצובה וכואבת....</vt:lpstr>
      <vt:lpstr>גורמים העומדים בבסיס תאונות הדרכים</vt:lpstr>
      <vt:lpstr>שיטת הניקוד בעבירות תנועה - רקע</vt:lpstr>
      <vt:lpstr>שיטת הניקוד בעבירות תנועה</vt:lpstr>
      <vt:lpstr>שיטת הניקוד-ציוני דרך עיקריים</vt:lpstr>
      <vt:lpstr>דוגמאות</vt:lpstr>
      <vt:lpstr>מצגת של PowerPoint‏</vt:lpstr>
      <vt:lpstr>מספר מוזמנים לקורסים (בסיסיים ומתקדמים), 2021-2017</vt:lpstr>
      <vt:lpstr>פסילת רישיון</vt:lpstr>
      <vt:lpstr>מספר דרישות להפקדת רישיון (לאחר פסילה)  ומספר ההפקדות בפועל, 2021-2017</vt:lpstr>
      <vt:lpstr>מספר דרישות להפקדת רישיון (לאחר פסילה)  ומספר ההפקדות בפועל, 2021-2017</vt:lpstr>
      <vt:lpstr>הערכת יעילות שיטת הניקוד- דוח הטכניון 2017</vt:lpstr>
      <vt:lpstr>הערכת יעילות שיטת הניקוד- דוח הטכניון 2017</vt:lpstr>
      <vt:lpstr>הערכת יעילות שיטת הניקוד- דוח הטכניון 2017</vt:lpstr>
      <vt:lpstr>הערכת יעילות שיטת הניקוד- דוח הטכניון 2017</vt:lpstr>
      <vt:lpstr>הערכת יעילות שיטת הניקוד- דוח הטכניון 2017</vt:lpstr>
      <vt:lpstr>נקודות לדיון / המלצות הדו"ח</vt:lpstr>
      <vt:lpstr>ציטוט מתוך דיון ועדת הכלכלה של הכנסת, אוגוסט 2020</vt:lpstr>
      <vt:lpstr> תודה!   </vt:lpstr>
    </vt:vector>
  </TitlesOfParts>
  <Company>Knesset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היערכות לאירועי זיהום ים בישראל- רקע לדיון</dc:title>
  <dc:creator>אהוד בקר</dc:creator>
  <cp:lastModifiedBy>משתמש</cp:lastModifiedBy>
  <cp:revision>730</cp:revision>
  <cp:lastPrinted>2019-05-02T07:36:40Z</cp:lastPrinted>
  <dcterms:created xsi:type="dcterms:W3CDTF">2006-06-15T11:48:12Z</dcterms:created>
  <dcterms:modified xsi:type="dcterms:W3CDTF">2023-04-19T04:17:14Z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0x010100113FA28E036C234D969548D14D0A13E600FF543D9191A7154CB9CF90BCD87725A0</vt:lpwstr>
  </property>
  <property fmtid="{D5CDD505-2E9C-101B-9397-08002B2CF9AE}" pid="3" name="_dlc_DocIdItemGuid">
    <vt:lpwstr>441c6006-4bb2-4b24-ae3e-715439c2644d</vt:lpwstr>
  </property>
  <property fmtid="{D5CDD505-2E9C-101B-9397-08002B2CF9AE}" pid="4" name="מספר כנסת">
    <vt:lpwstr>74;#24|66c71b68-6415-4dd7-a921-72fd65dd5173</vt:lpwstr>
  </property>
  <property fmtid="{D5CDD505-2E9C-101B-9397-08002B2CF9AE}" pid="5" name="_docset_NoMedatataSyncRequired">
    <vt:lpwstr>False</vt:lpwstr>
  </property>
</Properties>
</file>