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8" r:id="rId2"/>
    <p:sldId id="269" r:id="rId3"/>
    <p:sldId id="256" r:id="rId4"/>
    <p:sldId id="267" r:id="rId5"/>
    <p:sldId id="266" r:id="rId6"/>
    <p:sldId id="265" r:id="rId7"/>
    <p:sldId id="264" r:id="rId8"/>
    <p:sldId id="263" r:id="rId9"/>
    <p:sldId id="262" r:id="rId10"/>
    <p:sldId id="261" r:id="rId11"/>
    <p:sldId id="260" r:id="rId12"/>
    <p:sldId id="259" r:id="rId13"/>
    <p:sldId id="258" r:id="rId14"/>
    <p:sldId id="257" r:id="rId15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8" d="100"/>
          <a:sy n="68" d="100"/>
        </p:scale>
        <p:origin x="7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DFC021D-004E-4CF1-979F-689CEC3A8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DB7D858D-7139-4B3D-BB94-B2E76F48A1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1D552C4-6994-499C-A3C3-7050C700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9121-056F-4CDC-A9C5-7741404925BC}" type="datetimeFigureOut">
              <a:rPr lang="he-IL" smtClean="0"/>
              <a:t>י"ח/אלול/תשפ"ב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7E67BE3-227F-46D9-9263-0767150AC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F9A04B7-4BDC-4E05-88CD-861053B43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6BBDB-A31A-4BA0-BC08-113D843AC8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58818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2B34835-87C2-4619-887E-CF0A25E21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D3A4B63D-EADC-4380-BE9B-D9D0C7DEB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2583EA4-68AC-4CD3-AEB0-E444E9304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9121-056F-4CDC-A9C5-7741404925BC}" type="datetimeFigureOut">
              <a:rPr lang="he-IL" smtClean="0"/>
              <a:t>י"ח/אלול/תשפ"ב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AC5A104-323F-48EA-8A2A-8304E651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4EEEBAA-8DFA-4AA5-9ED0-271BA6277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6BBDB-A31A-4BA0-BC08-113D843AC8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58627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EF2BDC7D-38D0-4F95-B139-5A7FA0A1AF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02CFD90F-B009-42C6-86C5-3FEE45E64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6F99C69-8A23-48F6-B5F1-046BB1A9A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9121-056F-4CDC-A9C5-7741404925BC}" type="datetimeFigureOut">
              <a:rPr lang="he-IL" smtClean="0"/>
              <a:t>י"ח/אלול/תשפ"ב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0101A0B-73E2-4B8B-94A0-87FF38EBD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1D230FF-7DF0-4046-8730-CE2A3019C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6BBDB-A31A-4BA0-BC08-113D843AC8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342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81EC285-23A7-4B1E-B269-1F482B0D2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682AC76-FF40-4DFF-98B2-02CCC6B43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7E81D63-8646-44F2-A368-4B630D2D0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9121-056F-4CDC-A9C5-7741404925BC}" type="datetimeFigureOut">
              <a:rPr lang="he-IL" smtClean="0"/>
              <a:t>י"ח/אלול/תשפ"ב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ACEC673-78E6-4ECF-9C1D-360FC52F5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DCD5A95-BF63-4C65-840B-635978371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6BBDB-A31A-4BA0-BC08-113D843AC8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9893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E62AABF-8519-404F-A6A8-9A9819FD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2CA60AC-A487-4B79-9953-6DBCBA681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258D93B-06C9-4D35-B35B-10721A247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9121-056F-4CDC-A9C5-7741404925BC}" type="datetimeFigureOut">
              <a:rPr lang="he-IL" smtClean="0"/>
              <a:t>י"ח/אלול/תשפ"ב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D00A125-B768-441A-94FA-9309EDF65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9498EF4-8AC5-4B51-B1B4-BCDDC8C0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6BBDB-A31A-4BA0-BC08-113D843AC8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2152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92B69A6-2B66-4CA0-9A61-360C5EB0A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03C845E-61FE-45A1-8288-8FFF1EDFE5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D957971-C11E-423A-A37B-90DF918754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0FFD569-3E4E-4369-BF0F-8CA20AEBD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9121-056F-4CDC-A9C5-7741404925BC}" type="datetimeFigureOut">
              <a:rPr lang="he-IL" smtClean="0"/>
              <a:t>י"ח/אלול/תשפ"ב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903DBE9-1BF7-4D22-A035-EE4B4EEC2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3C87669-7CC7-48D2-AF8B-194685A7E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6BBDB-A31A-4BA0-BC08-113D843AC8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29792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B80A919-1F4D-4615-8CD8-515D21E0D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8D769D4-7B9D-4A84-9D09-9BE0B42AE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8FF3472-191E-4FFC-8BFA-BD863A70F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031D5453-F252-4F3C-8CF1-BF8B85563D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59870149-3534-40A3-A0AE-AAE4F5F5D5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DECF6985-5C5D-49B6-9527-73F294D3B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9121-056F-4CDC-A9C5-7741404925BC}" type="datetimeFigureOut">
              <a:rPr lang="he-IL" smtClean="0"/>
              <a:t>י"ח/אלול/תשפ"ב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B9432CD7-01F9-4E94-87FA-E46F7DE52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0F5BF4DC-A673-40EB-AD73-04C8C0AE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6BBDB-A31A-4BA0-BC08-113D843AC8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7808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B2D494A-2AB3-4CD6-BA20-8E8263628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C3D9410F-81A1-438C-8043-D2082762D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9121-056F-4CDC-A9C5-7741404925BC}" type="datetimeFigureOut">
              <a:rPr lang="he-IL" smtClean="0"/>
              <a:t>י"ח/אלול/תשפ"ב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BDD27C1-3F17-4CB3-ABD5-F7810D80C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83546FAB-E8B8-47F0-B4CC-0C6F13FF9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6BBDB-A31A-4BA0-BC08-113D843AC8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2798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904B55EE-28E8-41EF-8F70-DF194D0A5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9121-056F-4CDC-A9C5-7741404925BC}" type="datetimeFigureOut">
              <a:rPr lang="he-IL" smtClean="0"/>
              <a:t>י"ח/אלול/תשפ"ב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C5D54BFB-01FB-49A2-A9D1-0F0773B49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BEF8BBA-60F4-4170-97ED-79CCA9925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6BBDB-A31A-4BA0-BC08-113D843AC8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1176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B7FBDD7-E2D3-483A-906E-5E69DF531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55DE19D-59D4-408F-81EB-6E4121B77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C2CD4903-F5C1-47B5-9B86-D278E99A1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5EBD1A8-F41F-4303-A70B-9B4ED7E92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9121-056F-4CDC-A9C5-7741404925BC}" type="datetimeFigureOut">
              <a:rPr lang="he-IL" smtClean="0"/>
              <a:t>י"ח/אלול/תשפ"ב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E2B1817-D0A2-47F3-A426-FFAB96B83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BF2F1FCB-15C7-485A-A340-4E129ADCD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6BBDB-A31A-4BA0-BC08-113D843AC8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71973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5308840-7320-463A-9C4F-1623B51A0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FCCBC3DD-0E23-4335-97BD-59DE55BC1D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0031D2EB-E30E-4C68-8E7B-889206E4C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CBC132DE-16A3-4CF6-8F21-F69B96681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9121-056F-4CDC-A9C5-7741404925BC}" type="datetimeFigureOut">
              <a:rPr lang="he-IL" smtClean="0"/>
              <a:t>י"ח/אלול/תשפ"ב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696F365-A84F-4A7B-B859-E38CE311D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FF50BC9-A6E5-421B-95C5-80879253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6BBDB-A31A-4BA0-BC08-113D843AC8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4856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6FDC18D-5E09-4C04-A826-6F2800FAC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59FE5AB-DE3B-436A-A534-B1A1A1858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018360D-3DB4-490C-8A51-DD9686EC3C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79121-056F-4CDC-A9C5-7741404925BC}" type="datetimeFigureOut">
              <a:rPr lang="he-IL" smtClean="0"/>
              <a:t>י"ח/אלול/תשפ"ב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1487386-91D2-4059-A714-3D855C991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48BB669-8F5D-4E96-9918-5799F0D83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6BBDB-A31A-4BA0-BC08-113D843AC8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239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14CFDFB-0A39-4ECC-B8A2-4C0DF7533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96BCBEE-50C0-45B2-9D33-0A1B1CB8B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2300732-DAF9-464B-9833-BCB914608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08291" y="-1312538"/>
            <a:ext cx="6673671" cy="943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67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ED7B383-0C9F-4959-B973-3404C1822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1DC7DED-5E48-4AAD-8E32-66E660A48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2449DCB-56A5-497D-9D98-7FB51B734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07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9D00DE-F7AA-4210-9F32-013E12123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BCA6A99-2096-4FE0-8F39-8BAC0F06E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FD0D1FF-A4B8-4145-BC04-CCB7054E8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23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50BBF68-46A0-46CB-9E8C-A844492C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B54EA60-5DDB-4AC8-BF40-233DF1BA2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ABF48657-6184-47C0-90A4-B84D0A8D8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69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4D44D24-A0E5-4564-A8FC-77A5EEE8D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B67B1F3-E3A8-43DB-AD83-18384B711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54318E2-D5A5-481E-861D-321C100C4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3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4463643-6504-47A7-AC14-A51E1F6D6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621C410-47D5-46C1-99BD-906B6D2FD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A57538AE-D690-4AB5-97B5-BD1C52544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12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2AD7A8D-451A-4098-91A3-66FDD15E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91B0292-9431-4C19-BB9A-D1364F4B6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F778E2B-DB4C-472A-9EC7-6A07E55CB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039"/>
          <a:stretch/>
        </p:blipFill>
        <p:spPr>
          <a:xfrm rot="16200000">
            <a:off x="514607" y="1028708"/>
            <a:ext cx="6313727" cy="4614606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E86C8B0-8695-42D4-9B07-39BE388E3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6872"/>
            <a:ext cx="4615072" cy="63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26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E06CDB2-B8FB-4CBD-8A04-BF40E0C571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3F21CA2-0203-4EBE-B570-4EA38B7280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3DA20E2-6104-4D2D-AF55-9959950D0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43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27D1EE-D85B-4F4F-ABD5-FB89749F9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B3CD79F-A777-4E19-A51B-B3C32E3FF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1C637C0-7E74-4941-8A50-689812A11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66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8E75ED2-F0CE-4DF2-9126-BEE26DD8E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6063C11-7B71-475C-8286-A2345F92D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AC2BFFD-7425-4CA0-9DFA-B42D05115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60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D2A8879-DD48-4C7D-93E8-2D3119E35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B327FA7-54BD-46D6-98E4-71A586EBA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50296BC-A316-4E5B-9651-3DA23211A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4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E56A51F-A0D4-4CE1-AAA4-4E8803CA1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09C5813-F820-4743-8143-F7D7764C2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AD90243-B094-4DB3-8613-5230E70D5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02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A5DCCDA-362A-4602-96FE-B187B00C6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DF475A7-22CF-4B30-8C10-995A1A7C3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330A912-24F1-4E02-8FAA-C567E9EEC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92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ABDBEC3-3EC6-447A-B88D-B41E60AAF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2FA4177-8ABA-4191-A8B0-7B37AFCDA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497B68B-C783-418D-B7C1-29CE60D58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81163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מסך רחב</PresentationFormat>
  <Paragraphs>0</Paragraphs>
  <Slides>14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IMOE001</dc:creator>
  <cp:lastModifiedBy>IMOE001</cp:lastModifiedBy>
  <cp:revision>2</cp:revision>
  <dcterms:created xsi:type="dcterms:W3CDTF">2022-09-14T16:16:09Z</dcterms:created>
  <dcterms:modified xsi:type="dcterms:W3CDTF">2022-09-14T16:26:36Z</dcterms:modified>
</cp:coreProperties>
</file>