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73" r:id="rId2"/>
    <p:sldId id="274" r:id="rId3"/>
    <p:sldId id="275" r:id="rId4"/>
    <p:sldId id="271" r:id="rId5"/>
    <p:sldId id="272" r:id="rId6"/>
    <p:sldId id="264" r:id="rId7"/>
    <p:sldId id="265" r:id="rId8"/>
    <p:sldId id="267" r:id="rId9"/>
    <p:sldId id="270" r:id="rId10"/>
    <p:sldId id="268" r:id="rId11"/>
    <p:sldId id="257" r:id="rId12"/>
    <p:sldId id="259" r:id="rId13"/>
    <p:sldId id="269" r:id="rId14"/>
    <p:sldId id="260" r:id="rId15"/>
    <p:sldId id="256" r:id="rId16"/>
    <p:sldId id="258" r:id="rId17"/>
    <p:sldId id="262" r:id="rId18"/>
    <p:sldId id="261" r:id="rId19"/>
    <p:sldId id="266" r:id="rId20"/>
    <p:sldId id="263" r:id="rId2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8" d="100"/>
          <a:sy n="68" d="100"/>
        </p:scale>
        <p:origin x="12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E1622-A5B2-45F3-99B9-8B94E58409A6}" type="datetimeFigureOut">
              <a:rPr lang="he-IL" smtClean="0"/>
              <a:t>ט"ז/אלול/תשפ"ב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07B9-2360-4F88-99CF-E714A82BE7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03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E1622-A5B2-45F3-99B9-8B94E58409A6}" type="datetimeFigureOut">
              <a:rPr lang="he-IL" smtClean="0"/>
              <a:t>ט"ז/אלול/תשפ"ב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07B9-2360-4F88-99CF-E714A82BE7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9361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E1622-A5B2-45F3-99B9-8B94E58409A6}" type="datetimeFigureOut">
              <a:rPr lang="he-IL" smtClean="0"/>
              <a:t>ט"ז/אלול/תשפ"ב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07B9-2360-4F88-99CF-E714A82BE7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1248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E1622-A5B2-45F3-99B9-8B94E58409A6}" type="datetimeFigureOut">
              <a:rPr lang="he-IL" smtClean="0"/>
              <a:t>ט"ז/אלול/תשפ"ב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07B9-2360-4F88-99CF-E714A82BE7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863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E1622-A5B2-45F3-99B9-8B94E58409A6}" type="datetimeFigureOut">
              <a:rPr lang="he-IL" smtClean="0"/>
              <a:t>ט"ז/אלול/תשפ"ב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07B9-2360-4F88-99CF-E714A82BE7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119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E1622-A5B2-45F3-99B9-8B94E58409A6}" type="datetimeFigureOut">
              <a:rPr lang="he-IL" smtClean="0"/>
              <a:t>ט"ז/אלול/תשפ"ב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07B9-2360-4F88-99CF-E714A82BE7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4842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E1622-A5B2-45F3-99B9-8B94E58409A6}" type="datetimeFigureOut">
              <a:rPr lang="he-IL" smtClean="0"/>
              <a:t>ט"ז/אלול/תשפ"ב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07B9-2360-4F88-99CF-E714A82BE7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668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E1622-A5B2-45F3-99B9-8B94E58409A6}" type="datetimeFigureOut">
              <a:rPr lang="he-IL" smtClean="0"/>
              <a:t>ט"ז/אלול/תשפ"ב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07B9-2360-4F88-99CF-E714A82BE7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8962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E1622-A5B2-45F3-99B9-8B94E58409A6}" type="datetimeFigureOut">
              <a:rPr lang="he-IL" smtClean="0"/>
              <a:t>ט"ז/אלול/תשפ"ב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07B9-2360-4F88-99CF-E714A82BE7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0559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E1622-A5B2-45F3-99B9-8B94E58409A6}" type="datetimeFigureOut">
              <a:rPr lang="he-IL" smtClean="0"/>
              <a:t>ט"ז/אלול/תשפ"ב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07B9-2360-4F88-99CF-E714A82BE7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587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E1622-A5B2-45F3-99B9-8B94E58409A6}" type="datetimeFigureOut">
              <a:rPr lang="he-IL" smtClean="0"/>
              <a:t>ט"ז/אלול/תשפ"ב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07B9-2360-4F88-99CF-E714A82BE7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685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E1622-A5B2-45F3-99B9-8B94E58409A6}" type="datetimeFigureOut">
              <a:rPr lang="he-IL" smtClean="0"/>
              <a:t>ט"ז/אלול/תשפ"ב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307B9-2360-4F88-99CF-E714A82BE7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2835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515FD54-C75D-4BE6-BB6E-1AD5AE98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E6B1F8F0-B543-4DEC-A8BA-37D5914DB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18446" y="-1419973"/>
            <a:ext cx="6852695" cy="9692641"/>
          </a:xfrm>
        </p:spPr>
      </p:pic>
    </p:spTree>
    <p:extLst>
      <p:ext uri="{BB962C8B-B14F-4D97-AF65-F5344CB8AC3E}">
        <p14:creationId xmlns:p14="http://schemas.microsoft.com/office/powerpoint/2010/main" val="3660233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FC58630-9D6E-468D-A0C2-BBD18BA44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22DB1858-42C0-4AB8-96E4-7369DCCC8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2152" y="-2939094"/>
            <a:ext cx="7053906" cy="12540281"/>
          </a:xfrm>
        </p:spPr>
      </p:pic>
    </p:spTree>
    <p:extLst>
      <p:ext uri="{BB962C8B-B14F-4D97-AF65-F5344CB8AC3E}">
        <p14:creationId xmlns:p14="http://schemas.microsoft.com/office/powerpoint/2010/main" val="551242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327135E-A5B3-41D6-A9D0-E71E9C6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0DE20AEB-B3F7-4A35-BC41-86B8DB49E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4711" y="-3498559"/>
            <a:ext cx="7793502" cy="13855118"/>
          </a:xfrm>
        </p:spPr>
      </p:pic>
    </p:spTree>
    <p:extLst>
      <p:ext uri="{BB962C8B-B14F-4D97-AF65-F5344CB8AC3E}">
        <p14:creationId xmlns:p14="http://schemas.microsoft.com/office/powerpoint/2010/main" val="3896456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7B6CE8C-2056-4E68-B1B7-DB34B5031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BE8E7B9-840F-42CF-A42A-05AF693DA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E3B02B9-057C-4DD6-9415-784B39EB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783" b="10719"/>
          <a:stretch/>
        </p:blipFill>
        <p:spPr>
          <a:xfrm rot="10800000">
            <a:off x="0" y="-1"/>
            <a:ext cx="14245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B76018A-E329-4C8C-A150-B8E9F2F3A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15CFD542-56F6-41B5-A62E-509EA36A9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948" y="-242326"/>
            <a:ext cx="12622802" cy="7100326"/>
          </a:xfrm>
        </p:spPr>
      </p:pic>
    </p:spTree>
    <p:extLst>
      <p:ext uri="{BB962C8B-B14F-4D97-AF65-F5344CB8AC3E}">
        <p14:creationId xmlns:p14="http://schemas.microsoft.com/office/powerpoint/2010/main" val="1530867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03B1654-B707-483D-8F16-E2C92B82E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078983F-5B17-450B-999F-3FAC62DCD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AC8DBA9-6394-450F-856E-996CA7FE3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98475" y="-766690"/>
            <a:ext cx="13828429" cy="778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49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32FA6C9-7CF3-4AE6-B6FD-BBA0333E83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AC8B3E17-389B-47AE-9771-FE6F1B47FB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67939AA-3D91-4D57-A746-62F1C845C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82806" y="-2665195"/>
            <a:ext cx="6858000" cy="1218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99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64E1037-C413-4C09-B378-BE918D14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39D3DC9-E839-40A4-93E6-EE6865E9E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625E7AC-46DF-4E0B-98F7-C68B11BC1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044" b="9962"/>
          <a:stretch/>
        </p:blipFill>
        <p:spPr>
          <a:xfrm rot="10800000">
            <a:off x="-140680" y="-1"/>
            <a:ext cx="14329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9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2607FB-C1EB-44F5-919C-5B902465C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0340F27-B39D-4D51-98A2-9B1EA8477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0C87863-6B82-4B60-99AC-B5BA4619D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52260"/>
          <a:stretch/>
        </p:blipFill>
        <p:spPr>
          <a:xfrm rot="10800000">
            <a:off x="-67994" y="-799199"/>
            <a:ext cx="9973993" cy="87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3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2607FB-C1EB-44F5-919C-5B902465C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0340F27-B39D-4D51-98A2-9B1EA8477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0C87863-6B82-4B60-99AC-B5BA4619D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8166" t="14375" b="7613"/>
          <a:stretch/>
        </p:blipFill>
        <p:spPr>
          <a:xfrm rot="10800000">
            <a:off x="-182881" y="-1561517"/>
            <a:ext cx="10088880" cy="854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44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024C3F1-2037-4DD0-8F08-7BDB77191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27979B3-F417-4230-B04C-D0F0D87BC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F824505-2087-4238-87C7-51D70C138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557" y="-1055076"/>
            <a:ext cx="14053280" cy="791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12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1C2A11F-CF96-4B77-9037-B1A357F3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77951F6-A8ED-4F0A-9B19-20443F13E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F0821B2-CEB0-41B9-A50A-40E2CBF4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97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5E422F0-E54A-49F9-A718-404D2186F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87B75A2-8938-4902-9CEC-B361F1D5B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F093CB4-DAC1-494C-8DDB-2A3855D41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2784" r="27676" b="10971"/>
          <a:stretch/>
        </p:blipFill>
        <p:spPr>
          <a:xfrm rot="10800000">
            <a:off x="-1647053" y="-2"/>
            <a:ext cx="1155305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76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AD90D8-FE10-4658-A37D-68E44A20B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D08F73F-9C1C-4460-876C-1D0041165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4D5B229-EF65-4999-9783-CEE5A4CD8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1229" y="-1451229"/>
            <a:ext cx="7003542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79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07CA428-578E-47A0-93AE-D857DDFB2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E27484F1-25D2-48A4-A2F7-EE1537849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3" y="-1421072"/>
            <a:ext cx="6858000" cy="9700144"/>
          </a:xfrm>
        </p:spPr>
      </p:pic>
    </p:spTree>
    <p:extLst>
      <p:ext uri="{BB962C8B-B14F-4D97-AF65-F5344CB8AC3E}">
        <p14:creationId xmlns:p14="http://schemas.microsoft.com/office/powerpoint/2010/main" val="192486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FEC9BCC-5E0E-42AF-9A97-CA93CC61B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9E96997-06A0-4146-86C4-254687DCA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C97BE8E-5A96-4D26-B142-EF6E7B187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23650" y="-1423651"/>
            <a:ext cx="6859407" cy="97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41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41A0872-A829-41AA-88B1-B10897E69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D6D81C6-E399-48A3-B70E-9278015EB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AAD29B3-9052-48C3-87B7-7C23C7DE9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615" t="6953" r="25586" b="735"/>
          <a:stretch/>
        </p:blipFill>
        <p:spPr>
          <a:xfrm>
            <a:off x="863916" y="-239151"/>
            <a:ext cx="8370277" cy="752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74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6C8CF0B-9C1D-409D-B4B5-9CB50E542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70032CB-C014-41E0-9C66-390DB15D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2C552DE-DD2D-4FA3-B49F-8320959BB0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540" b="12485"/>
          <a:stretch/>
        </p:blipFill>
        <p:spPr>
          <a:xfrm rot="10800000">
            <a:off x="0" y="0"/>
            <a:ext cx="14678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5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1C65547-6199-4268-AACC-F6E9AC9C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05FE88C6-DE55-4668-98E0-8AD50AF1E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10204" y="-2669967"/>
            <a:ext cx="6858000" cy="12197934"/>
          </a:xfrm>
        </p:spPr>
      </p:pic>
    </p:spTree>
    <p:extLst>
      <p:ext uri="{BB962C8B-B14F-4D97-AF65-F5344CB8AC3E}">
        <p14:creationId xmlns:p14="http://schemas.microsoft.com/office/powerpoint/2010/main" val="3691709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FAFE51C-88C8-4302-B054-0E16EC55A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A4015497-ABF8-41E5-831B-C4BFAB6AE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" b="9938"/>
          <a:stretch/>
        </p:blipFill>
        <p:spPr>
          <a:xfrm rot="16200000">
            <a:off x="1638450" y="-1638451"/>
            <a:ext cx="6858000" cy="10134899"/>
          </a:xfrm>
        </p:spPr>
      </p:pic>
    </p:spTree>
    <p:extLst>
      <p:ext uri="{BB962C8B-B14F-4D97-AF65-F5344CB8AC3E}">
        <p14:creationId xmlns:p14="http://schemas.microsoft.com/office/powerpoint/2010/main" val="4126026911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0</Words>
  <Application>Microsoft Office PowerPoint</Application>
  <PresentationFormat>נייר A4 ‏(210x297 מ"מ)</PresentationFormat>
  <Paragraphs>0</Paragraphs>
  <Slides>20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IMOE001</dc:creator>
  <cp:lastModifiedBy>IMOE001</cp:lastModifiedBy>
  <cp:revision>4</cp:revision>
  <dcterms:created xsi:type="dcterms:W3CDTF">2022-09-10T19:40:28Z</dcterms:created>
  <dcterms:modified xsi:type="dcterms:W3CDTF">2022-09-12T15:06:13Z</dcterms:modified>
</cp:coreProperties>
</file>