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6" r:id="rId8"/>
    <p:sldId id="261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8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DAC5-EC5F-4373-B598-0B37C2FBAA00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2F17243-0084-43A3-91A4-FDF15A19E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21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DAC5-EC5F-4373-B598-0B37C2FBAA00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2F17243-0084-43A3-91A4-FDF15A19E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6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DAC5-EC5F-4373-B598-0B37C2FBAA00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2F17243-0084-43A3-91A4-FDF15A19E12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1652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DAC5-EC5F-4373-B598-0B37C2FBAA00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2F17243-0084-43A3-91A4-FDF15A19E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7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DAC5-EC5F-4373-B598-0B37C2FBAA00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2F17243-0084-43A3-91A4-FDF15A19E12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8030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DAC5-EC5F-4373-B598-0B37C2FBAA00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2F17243-0084-43A3-91A4-FDF15A19E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28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DAC5-EC5F-4373-B598-0B37C2FBAA00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7243-0084-43A3-91A4-FDF15A19E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04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DAC5-EC5F-4373-B598-0B37C2FBAA00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7243-0084-43A3-91A4-FDF15A19E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40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DAC5-EC5F-4373-B598-0B37C2FBAA00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7243-0084-43A3-91A4-FDF15A19E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746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DAC5-EC5F-4373-B598-0B37C2FBAA00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2F17243-0084-43A3-91A4-FDF15A19E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91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DAC5-EC5F-4373-B598-0B37C2FBAA00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2F17243-0084-43A3-91A4-FDF15A19E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38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DAC5-EC5F-4373-B598-0B37C2FBAA00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2F17243-0084-43A3-91A4-FDF15A19E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32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DAC5-EC5F-4373-B598-0B37C2FBAA00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7243-0084-43A3-91A4-FDF15A19E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18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DAC5-EC5F-4373-B598-0B37C2FBAA00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7243-0084-43A3-91A4-FDF15A19E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70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DAC5-EC5F-4373-B598-0B37C2FBAA00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7243-0084-43A3-91A4-FDF15A19E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136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DAC5-EC5F-4373-B598-0B37C2FBAA00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2F17243-0084-43A3-91A4-FDF15A19E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25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0DAC5-EC5F-4373-B598-0B37C2FBAA00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2F17243-0084-43A3-91A4-FDF15A19E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87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12.jp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68FA8-CD74-4E72-BB6E-C3B874CFA99C}"/>
              </a:ext>
            </a:extLst>
          </p:cNvPr>
          <p:cNvSpPr/>
          <p:nvPr/>
        </p:nvSpPr>
        <p:spPr>
          <a:xfrm>
            <a:off x="1603902" y="8757"/>
            <a:ext cx="96767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This is my project about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D11F4B8-C165-46C4-9ADB-D8528936B9A9}"/>
              </a:ext>
            </a:extLst>
          </p:cNvPr>
          <p:cNvSpPr/>
          <p:nvPr/>
        </p:nvSpPr>
        <p:spPr>
          <a:xfrm>
            <a:off x="807196" y="5880999"/>
            <a:ext cx="1107095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I’ve learned many things about The Netherlands. 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F9A5B2BA-6010-41DF-B401-8AEB6CD752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028" y="1364679"/>
            <a:ext cx="7599286" cy="408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75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08E6F6F-D946-4422-825C-F7A715070C35}"/>
              </a:ext>
            </a:extLst>
          </p:cNvPr>
          <p:cNvSpPr/>
          <p:nvPr/>
        </p:nvSpPr>
        <p:spPr>
          <a:xfrm>
            <a:off x="759701" y="343384"/>
            <a:ext cx="1067259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This is the flag of 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Th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e Netherlands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CB8C1A94-A5FA-4CB7-B1FB-BF8B0114C7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619" y="2884633"/>
            <a:ext cx="5024761" cy="332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61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A9862EC-8B55-4335-89D1-B5FC6292F250}"/>
              </a:ext>
            </a:extLst>
          </p:cNvPr>
          <p:cNvSpPr/>
          <p:nvPr/>
        </p:nvSpPr>
        <p:spPr>
          <a:xfrm>
            <a:off x="759701" y="149382"/>
            <a:ext cx="1067259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This is the map of </a:t>
            </a:r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Th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e Netherlands</a:t>
            </a:r>
            <a:endParaRPr 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698D37-E8E6-437F-B577-8597C689427D}"/>
              </a:ext>
            </a:extLst>
          </p:cNvPr>
          <p:cNvSpPr/>
          <p:nvPr/>
        </p:nvSpPr>
        <p:spPr>
          <a:xfrm>
            <a:off x="458708" y="6104847"/>
            <a:ext cx="1107095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Th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e Netherlands</a:t>
            </a:r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 in Europe. 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7F9B6078-4087-40FE-B55E-6060B90EE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72" y="1624614"/>
            <a:ext cx="4891596" cy="3984428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A4B3E862-9301-4D79-A9A2-2DB88FDC5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322" y="1476184"/>
            <a:ext cx="3888419" cy="413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4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0AAD5E5-B9BA-4981-87E1-7B76748B9015}"/>
              </a:ext>
            </a:extLst>
          </p:cNvPr>
          <p:cNvSpPr/>
          <p:nvPr/>
        </p:nvSpPr>
        <p:spPr>
          <a:xfrm>
            <a:off x="422495" y="81481"/>
            <a:ext cx="1107095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When you go to 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Th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e Netherlands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you can visit 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005BC0-6A51-4DD1-A96B-2D2ABDC2AB1D}"/>
              </a:ext>
            </a:extLst>
          </p:cNvPr>
          <p:cNvSpPr txBox="1"/>
          <p:nvPr/>
        </p:nvSpPr>
        <p:spPr>
          <a:xfrm>
            <a:off x="1065320" y="6044555"/>
            <a:ext cx="53890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Canal Cruise in Amsterdam.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96DB33-6D3C-47BE-A034-B50FB310ED0F}"/>
              </a:ext>
            </a:extLst>
          </p:cNvPr>
          <p:cNvSpPr txBox="1"/>
          <p:nvPr/>
        </p:nvSpPr>
        <p:spPr>
          <a:xfrm>
            <a:off x="6096000" y="6044555"/>
            <a:ext cx="57187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Red light District in Amsterdam.</a:t>
            </a:r>
            <a:endParaRPr lang="en-US" sz="2800" dirty="0"/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D76D9003-8137-42CD-9458-63761F8AD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20" y="1882067"/>
            <a:ext cx="4962618" cy="3906174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E6E8DD09-C460-444D-9E31-F887688A9A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944" y="1491449"/>
            <a:ext cx="5351828" cy="411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21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0AAD5E5-B9BA-4981-87E1-7B76748B9015}"/>
              </a:ext>
            </a:extLst>
          </p:cNvPr>
          <p:cNvSpPr/>
          <p:nvPr/>
        </p:nvSpPr>
        <p:spPr>
          <a:xfrm>
            <a:off x="422495" y="81481"/>
            <a:ext cx="1107095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When you go to 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Th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e Netherlands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you can eat 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005BC0-6A51-4DD1-A96B-2D2ABDC2AB1D}"/>
              </a:ext>
            </a:extLst>
          </p:cNvPr>
          <p:cNvSpPr txBox="1"/>
          <p:nvPr/>
        </p:nvSpPr>
        <p:spPr>
          <a:xfrm>
            <a:off x="2189454" y="3285348"/>
            <a:ext cx="19585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Stroopwafel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A2D196-1114-43F5-BD42-8ABCB3B1234D}"/>
              </a:ext>
            </a:extLst>
          </p:cNvPr>
          <p:cNvSpPr txBox="1"/>
          <p:nvPr/>
        </p:nvSpPr>
        <p:spPr>
          <a:xfrm>
            <a:off x="10275088" y="1794133"/>
            <a:ext cx="304649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Patat</a:t>
            </a:r>
            <a:endParaRPr lang="en-US" sz="25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424DC9-35E6-4538-869A-CDA1F7677A81}"/>
              </a:ext>
            </a:extLst>
          </p:cNvPr>
          <p:cNvSpPr txBox="1"/>
          <p:nvPr/>
        </p:nvSpPr>
        <p:spPr>
          <a:xfrm>
            <a:off x="8394321" y="4736056"/>
            <a:ext cx="221130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Kroket</a:t>
            </a:r>
            <a:endParaRPr lang="en-US" sz="25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006827-520C-4788-96A6-30748F11E335}"/>
              </a:ext>
            </a:extLst>
          </p:cNvPr>
          <p:cNvSpPr txBox="1"/>
          <p:nvPr/>
        </p:nvSpPr>
        <p:spPr>
          <a:xfrm>
            <a:off x="8681608" y="6299465"/>
            <a:ext cx="343042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 many more…</a:t>
            </a:r>
            <a:endParaRPr lang="en-US" sz="2500" dirty="0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FA7060A5-F305-4F30-B346-2D368C064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929" y="954332"/>
            <a:ext cx="2885357" cy="2156656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2BCA1971-468E-4091-9472-EAF23FA397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533" y="932249"/>
            <a:ext cx="3152441" cy="2266722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D1C427A2-68E6-4FF9-8E68-9324963375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686" y="3893367"/>
            <a:ext cx="3430420" cy="239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49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9815E0-2610-4774-8216-4E988B3349CF}"/>
              </a:ext>
            </a:extLst>
          </p:cNvPr>
          <p:cNvSpPr/>
          <p:nvPr/>
        </p:nvSpPr>
        <p:spPr>
          <a:xfrm>
            <a:off x="422495" y="81481"/>
            <a:ext cx="1107095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These are the traditional clothes of 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Th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e Netherlands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84EE1329-9F05-48EF-BE80-60F0546160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063" y="994298"/>
            <a:ext cx="5770486" cy="553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59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9815E0-2610-4774-8216-4E988B3349CF}"/>
              </a:ext>
            </a:extLst>
          </p:cNvPr>
          <p:cNvSpPr/>
          <p:nvPr/>
        </p:nvSpPr>
        <p:spPr>
          <a:xfrm>
            <a:off x="313853" y="99588"/>
            <a:ext cx="1175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These are famous celebrations in 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The Netherlands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DD0403-2546-4AA7-8DC8-4C679C706D8C}"/>
              </a:ext>
            </a:extLst>
          </p:cNvPr>
          <p:cNvSpPr txBox="1"/>
          <p:nvPr/>
        </p:nvSpPr>
        <p:spPr>
          <a:xfrm>
            <a:off x="4855739" y="2020949"/>
            <a:ext cx="318983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King Day 		 April 27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449E29-E380-47CD-B066-0B6A702B5119}"/>
              </a:ext>
            </a:extLst>
          </p:cNvPr>
          <p:cNvSpPr txBox="1"/>
          <p:nvPr/>
        </p:nvSpPr>
        <p:spPr>
          <a:xfrm>
            <a:off x="4855738" y="4316829"/>
            <a:ext cx="318983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Glow Festival</a:t>
            </a:r>
          </a:p>
          <a:p>
            <a:r>
              <a:rPr lang="en-US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November</a:t>
            </a:r>
            <a:endParaRPr lang="en-US" sz="25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BFE409-4E3A-4283-AEE1-AB5B91A620C5}"/>
              </a:ext>
            </a:extLst>
          </p:cNvPr>
          <p:cNvSpPr txBox="1"/>
          <p:nvPr/>
        </p:nvSpPr>
        <p:spPr>
          <a:xfrm>
            <a:off x="7414212" y="5277333"/>
            <a:ext cx="458557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Flower Parade</a:t>
            </a:r>
          </a:p>
          <a:p>
            <a:pPr algn="ctr"/>
            <a:r>
              <a:rPr lang="en-US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April</a:t>
            </a:r>
            <a:endParaRPr lang="en-US" sz="2500" dirty="0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AC569EF2-64E7-4802-A300-C1E6309A2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82" y="1390787"/>
            <a:ext cx="4116783" cy="2279587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8F0C7E4C-E708-46D5-ACD1-0801B68206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55" y="4008463"/>
            <a:ext cx="4371435" cy="2476313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44EFF5CA-D4AA-41BB-AFC3-4919896E79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84" y="1561597"/>
            <a:ext cx="3743033" cy="32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61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380B21-A7C9-4F78-AC15-1D2E3B945248}"/>
              </a:ext>
            </a:extLst>
          </p:cNvPr>
          <p:cNvSpPr/>
          <p:nvPr/>
        </p:nvSpPr>
        <p:spPr>
          <a:xfrm>
            <a:off x="422495" y="81481"/>
            <a:ext cx="114757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hope you enjoyed our visit to 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Th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e Netherlands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F8CFBDCE-FE57-4A2B-9427-D02D2661B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809" y="863338"/>
            <a:ext cx="2409500" cy="1599138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9A669BEE-6F57-43E5-8F5F-DA161BFF96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98" y="2545520"/>
            <a:ext cx="3124379" cy="1817370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8538DDF6-1A47-4601-AFE1-7EEBCC1982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74" y="4548571"/>
            <a:ext cx="2833748" cy="2042669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060E2A56-74BC-48E5-B251-BEDFBC3D02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989" y="915752"/>
            <a:ext cx="2471133" cy="1546724"/>
          </a:xfrm>
          <a:prstGeom prst="rect">
            <a:avLst/>
          </a:prstGeom>
        </p:spPr>
      </p:pic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9F0362DF-812E-4719-BADD-71738F1C04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009" y="2842845"/>
            <a:ext cx="1776226" cy="1776226"/>
          </a:xfrm>
          <a:prstGeom prst="rect">
            <a:avLst/>
          </a:prstGeom>
        </p:spPr>
      </p:pic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7C98EDAC-942E-4A71-8014-8F0085D780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066" y="4246125"/>
            <a:ext cx="2001171" cy="2108022"/>
          </a:xfrm>
          <a:prstGeom prst="rect">
            <a:avLst/>
          </a:prstGeom>
        </p:spPr>
      </p:pic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id="{8590A775-1A5E-47C9-B6D5-B985416EF1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709" y="1399592"/>
            <a:ext cx="2833748" cy="383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92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EAF22B-B6BE-4757-8829-5FA0FECD4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492" y="1449212"/>
            <a:ext cx="6984197" cy="395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009575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193</TotalTime>
  <Words>110</Words>
  <Application>Microsoft Office PowerPoint</Application>
  <PresentationFormat>Widescreen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14407</dc:creator>
  <cp:lastModifiedBy>14407</cp:lastModifiedBy>
  <cp:revision>5</cp:revision>
  <dcterms:created xsi:type="dcterms:W3CDTF">2022-02-06T06:12:51Z</dcterms:created>
  <dcterms:modified xsi:type="dcterms:W3CDTF">2022-02-15T01:56:50Z</dcterms:modified>
</cp:coreProperties>
</file>