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6087-8D54-4D07-ADB1-C86FA48B6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CB192-1AED-488C-BD4F-E7D213B56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35B4C-327B-4057-8872-122409F2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C25C9-FBF1-41A2-A75C-B3D67D98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161AF-8890-4228-9583-43E7098C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8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0ADE-CA36-43F2-A8B5-D02C0E2A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4576-EE55-4247-B19E-A1530D220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6356F-91C3-4444-90C0-5D0A4A67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E7E4F-4E90-4D75-82F8-506383BD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A3058-A16E-4B25-B17D-A92DE3FC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1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96131-5205-4CB1-B83A-14B54C75C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20EA6-FB3B-474E-AB72-72ECDA00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E536A-EDCE-4CCF-A7E3-7B0468D8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A18D5-3AC8-412C-B803-544A6010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6E82B-0C69-4104-89BE-E59F2656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A771-A4BE-46C6-BC3D-93D9D5FD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7DCE-8E19-4E84-9110-75050C1E0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BD03D-704A-4563-A3FA-C18F6B02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84212-CF0E-46BC-B9E1-03E7FCB9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57B4B-85DC-4D9F-9E0D-52108A7E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4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2C67-BD8B-4CFF-80AA-F880B54D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21094-A8AB-4B8F-916C-14284E349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C2A1-00C4-4AAA-AE79-9B2D0EFB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05778-6F97-4831-9E3F-DF782491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60F79-CB73-4623-8C9C-9757E6F3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240F-37E1-4431-930F-29185512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CEC8-2314-4042-A2EE-0460D0CA6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0EE63-891B-4E4F-9A71-F2F548033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153CA-0998-43FA-9F2F-930BE371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B5F69-068D-4F5D-B83A-74A30630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5A1E6-8EBF-4116-885F-626F4925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2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2177-9F2B-4E00-B2CB-0D1E92E6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709F0-DF35-471A-9409-A3DB072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3B69A-C69B-4674-948B-DA811FA51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48E54-75C6-42BE-9DA7-151845DFF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6D107-BAB6-45FA-AF11-9BC566D00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A8945-2E9D-4AE8-B259-705396DE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B6571-CE39-4A40-AB18-24E3599F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B94449-2ABE-4F65-8F45-F468B286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B79E-93F8-40F7-A062-A2BA36F7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5B994-18A7-4847-907D-16BEF800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B36A1-C4C5-490E-8C05-A91738A9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3C089-7E20-4794-965B-E3B4805A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8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25382-7DE5-4482-BD3E-728B30EF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0B0D3-3C68-4E61-A35B-CA96F7AA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91281-3EB5-46D6-AEC5-9A7A60D9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94B8-3C97-42C1-8213-B2EF22E0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4B1F-5D2B-42DA-AE96-ED9C7BA3D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818B9-6D20-447E-838F-AEFBFB759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59F14-14F6-4B76-9F63-31A557CC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F0F17-E697-4E67-A4B0-BF6435B2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EB2A8-CE14-41D7-9109-BD1848BB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8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6FE0-AB46-46F7-98CE-E991A6EC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FEA2-9156-4355-835A-62F196340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77ADF-3595-457E-9F54-B8C85D603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DC8EE-59E1-4827-84B1-CEA9190C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AF5E0-7FC6-4C70-A8BC-5C047738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225B9-6E9C-47DC-BC3C-88705621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BF269-3777-47DB-9186-B29BE472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12B27-FF00-4256-AF9A-FC5CA1F0E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C126E-5F63-44AD-ABCF-E4A4E852C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4938-342A-4E48-B883-4267D5036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BE7FD-A4D6-4E5E-B686-F4A9FC9A1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DF213-5AC3-4AE3-8B39-554CA29B6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5493-D47E-4544-9525-57CB4AB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7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77290-A579-4247-8BD3-219326731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"/>
          <a:stretch/>
        </p:blipFill>
        <p:spPr>
          <a:xfrm>
            <a:off x="213945" y="329711"/>
            <a:ext cx="11764109" cy="6198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8AD2D3-0C1B-48BE-B7E3-F855C29A6BD7}"/>
              </a:ext>
            </a:extLst>
          </p:cNvPr>
          <p:cNvSpPr txBox="1"/>
          <p:nvPr/>
        </p:nvSpPr>
        <p:spPr>
          <a:xfrm>
            <a:off x="2822860" y="1166842"/>
            <a:ext cx="6928339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Welcome  </a:t>
            </a:r>
          </a:p>
          <a:p>
            <a:r>
              <a:rPr lang="en-US" sz="9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to</a:t>
            </a:r>
          </a:p>
          <a:p>
            <a:r>
              <a:rPr lang="en-US" sz="9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Uruguay</a:t>
            </a:r>
          </a:p>
        </p:txBody>
      </p:sp>
    </p:spTree>
    <p:extLst>
      <p:ext uri="{BB962C8B-B14F-4D97-AF65-F5344CB8AC3E}">
        <p14:creationId xmlns:p14="http://schemas.microsoft.com/office/powerpoint/2010/main" val="362680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A099-C731-4241-995D-925F644D1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31" y="369277"/>
            <a:ext cx="9519138" cy="101990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This is the Uruguay Flag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D8F0C-3E1E-4987-AB31-07345C67C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1534258"/>
            <a:ext cx="9237784" cy="51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8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A099-C731-4241-995D-925F644D1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107" y="-214068"/>
            <a:ext cx="9999785" cy="165576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The map of Uruguay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7A2CA-A573-453A-A740-1F2355B5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9" y="1781174"/>
            <a:ext cx="5957140" cy="423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F7992-A538-4DC7-8FB7-ECA408C1F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94" y="1639881"/>
            <a:ext cx="5340579" cy="3578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BF8C2-95D6-4652-8493-E008EA9CB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540" y="4956719"/>
            <a:ext cx="1112703" cy="1397471"/>
          </a:xfrm>
          <a:prstGeom prst="rect">
            <a:avLst/>
          </a:prstGeom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D0B5E040-182E-4B93-8A0F-30B911DBB989}"/>
              </a:ext>
            </a:extLst>
          </p:cNvPr>
          <p:cNvSpPr/>
          <p:nvPr/>
        </p:nvSpPr>
        <p:spPr>
          <a:xfrm>
            <a:off x="10168569" y="4549966"/>
            <a:ext cx="45719" cy="7711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1AB083-FEB9-4403-BA55-9C8335A5B959}"/>
              </a:ext>
            </a:extLst>
          </p:cNvPr>
          <p:cNvCxnSpPr/>
          <p:nvPr/>
        </p:nvCxnSpPr>
        <p:spPr>
          <a:xfrm>
            <a:off x="10214288" y="4956719"/>
            <a:ext cx="14501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4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A099-C731-4241-995D-925F644D1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33" y="2673255"/>
            <a:ext cx="11931267" cy="755745"/>
          </a:xfrm>
        </p:spPr>
        <p:txBody>
          <a:bodyPr>
            <a:normAutofit fontScale="90000"/>
          </a:bodyPr>
          <a:lstStyle/>
          <a:p>
            <a:r>
              <a:rPr lang="en-US" sz="5400" u="sng" dirty="0">
                <a:solidFill>
                  <a:srgbClr val="002060"/>
                </a:solidFill>
                <a:latin typeface="Berlin Sans FB Demi" panose="020E0802020502020306" pitchFamily="34" charset="0"/>
              </a:rPr>
              <a:t>Visit the beautiful places in Uruguay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C6078-B34F-47D6-BAFE-407ECA8C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3" y="346315"/>
            <a:ext cx="3223003" cy="2132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4D645-AF77-4B18-B1F7-897930375279}"/>
              </a:ext>
            </a:extLst>
          </p:cNvPr>
          <p:cNvSpPr txBox="1"/>
          <p:nvPr/>
        </p:nvSpPr>
        <p:spPr>
          <a:xfrm>
            <a:off x="3546346" y="812390"/>
            <a:ext cx="2468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 </a:t>
            </a:r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Explore Montevideo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86C55-21FA-4BCF-BC18-F0929C9A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17" y="150361"/>
            <a:ext cx="3101822" cy="2328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DC3514-3B84-43F7-B855-63AE1C3E1C31}"/>
              </a:ext>
            </a:extLst>
          </p:cNvPr>
          <p:cNvSpPr txBox="1"/>
          <p:nvPr/>
        </p:nvSpPr>
        <p:spPr>
          <a:xfrm>
            <a:off x="9595693" y="819493"/>
            <a:ext cx="2635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  Jet set in   </a:t>
            </a:r>
          </a:p>
          <a:p>
            <a:r>
              <a:rPr lang="en-US" sz="32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Punta del Este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52FF7-C7FB-448E-9B99-E500AF566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51" y="3623460"/>
            <a:ext cx="4143997" cy="27557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20C995-D2D9-4996-8276-119E858B7E2B}"/>
              </a:ext>
            </a:extLst>
          </p:cNvPr>
          <p:cNvSpPr txBox="1"/>
          <p:nvPr/>
        </p:nvSpPr>
        <p:spPr>
          <a:xfrm>
            <a:off x="5938091" y="4462730"/>
            <a:ext cx="3349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Spot Sea lions in </a:t>
            </a:r>
          </a:p>
          <a:p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  </a:t>
            </a:r>
            <a:r>
              <a:rPr lang="en-US" sz="32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Calos</a:t>
            </a:r>
            <a:r>
              <a:rPr lang="en-US" sz="32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Polonio</a:t>
            </a:r>
            <a:endParaRPr lang="en-US" sz="3200" b="1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FCE34-02D0-497E-9A02-C233E47CF9F8}"/>
              </a:ext>
            </a:extLst>
          </p:cNvPr>
          <p:cNvSpPr txBox="1"/>
          <p:nvPr/>
        </p:nvSpPr>
        <p:spPr>
          <a:xfrm>
            <a:off x="9246825" y="6342845"/>
            <a:ext cx="264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And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189323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A099-C731-4241-995D-925F644D1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36" y="4107870"/>
            <a:ext cx="6257582" cy="5243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Asado (grilled meat – beef, chicken or pork)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DB8E5-D86B-4428-A078-22E0C5F72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12144" y="71292"/>
            <a:ext cx="6723962" cy="708053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Berlin Sans FB Demi" panose="020E0802020502020306" pitchFamily="34" charset="0"/>
              </a:rPr>
              <a:t>A must try Uruguayan Food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2DF08-D260-462B-A1A1-1C976A38F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5" y="1303308"/>
            <a:ext cx="4151062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638D4-B369-4662-B7F3-71DB8C2EA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07" y="224315"/>
            <a:ext cx="4001418" cy="26676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4B0F0D-6343-4F08-868F-9AEB4EB5B0CF}"/>
              </a:ext>
            </a:extLst>
          </p:cNvPr>
          <p:cNvSpPr txBox="1">
            <a:spLocks/>
          </p:cNvSpPr>
          <p:nvPr/>
        </p:nvSpPr>
        <p:spPr>
          <a:xfrm>
            <a:off x="6096000" y="2798016"/>
            <a:ext cx="6096000" cy="524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C000"/>
                </a:solidFill>
                <a:latin typeface="Berlin Sans FB Demi" panose="020E0802020502020306" pitchFamily="34" charset="0"/>
              </a:rPr>
              <a:t>Capeletis</a:t>
            </a:r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 a la Caruso (Uruguayan Pasta)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7178D5-EAC6-458A-B29B-047FCC663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63" y="3876426"/>
            <a:ext cx="3966071" cy="2857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45F5CF-004B-489C-8DA7-8BD853B3DE77}"/>
              </a:ext>
            </a:extLst>
          </p:cNvPr>
          <p:cNvSpPr txBox="1">
            <a:spLocks/>
          </p:cNvSpPr>
          <p:nvPr/>
        </p:nvSpPr>
        <p:spPr>
          <a:xfrm>
            <a:off x="837281" y="5910961"/>
            <a:ext cx="6257582" cy="524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Arroz con leche (rice with milk)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C1E050-F2F0-4C5F-93E8-51DB39493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01" y="155062"/>
            <a:ext cx="951411" cy="5351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E3A257-34CD-4A3C-A550-11F47F7C3FA7}"/>
              </a:ext>
            </a:extLst>
          </p:cNvPr>
          <p:cNvSpPr txBox="1"/>
          <p:nvPr/>
        </p:nvSpPr>
        <p:spPr>
          <a:xfrm>
            <a:off x="0" y="6396335"/>
            <a:ext cx="264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165251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A099-C731-4241-995D-925F644D1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847" y="649994"/>
            <a:ext cx="9144000" cy="1207438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C000"/>
                </a:solidFill>
                <a:latin typeface="Berlin Sans FB Demi" panose="020E0802020502020306" pitchFamily="34" charset="0"/>
              </a:rPr>
              <a:t>Gauchos is the traditional clothes in Uruguay</a:t>
            </a:r>
            <a: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  <a:t>. </a:t>
            </a:r>
            <a:br>
              <a:rPr lang="en-US" sz="2800" dirty="0">
                <a:solidFill>
                  <a:srgbClr val="FFC000"/>
                </a:solidFill>
                <a:latin typeface="Berlin Sans FB Demi" panose="020E0802020502020306" pitchFamily="34" charset="0"/>
              </a:rPr>
            </a:br>
            <a:r>
              <a:rPr lang="en-US" sz="2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It’s with colorful ponchos, broad brimmed straw hats, brightly patterned scarfs and traditional berets.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30DE9-8C81-4FF9-9DAD-912E6BAF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434910"/>
            <a:ext cx="6218410" cy="4166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D39A28-6AFB-4B41-8F72-7FC2DC7E3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13" y="2346775"/>
            <a:ext cx="2673490" cy="41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9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A099-C731-4241-995D-925F644D1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47" y="0"/>
            <a:ext cx="11912906" cy="179133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There are famous celebrations in Uruguay like…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01EDF-F304-4CA3-9D65-D6866FD41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" y="1505636"/>
            <a:ext cx="2810524" cy="1580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2215D6-5DDA-48FD-887B-6095EC8AE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98" y="1936147"/>
            <a:ext cx="2221018" cy="1480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946880-91BF-4AA4-9597-C4D4A0E21D4A}"/>
              </a:ext>
            </a:extLst>
          </p:cNvPr>
          <p:cNvSpPr txBox="1">
            <a:spLocks/>
          </p:cNvSpPr>
          <p:nvPr/>
        </p:nvSpPr>
        <p:spPr>
          <a:xfrm>
            <a:off x="139547" y="3621795"/>
            <a:ext cx="2957415" cy="496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Carnaval</a:t>
            </a:r>
            <a:r>
              <a:rPr lang="en-US" sz="2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 and </a:t>
            </a:r>
          </a:p>
          <a:p>
            <a:r>
              <a:rPr lang="en-US" sz="2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Las </a:t>
            </a:r>
            <a:r>
              <a:rPr lang="en-US" sz="2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Llamadas</a:t>
            </a:r>
            <a:endParaRPr lang="en-US" sz="2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endParaRPr lang="en-US" sz="28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21402-FD9B-4CB5-A9E9-61C133446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8" y="4752687"/>
            <a:ext cx="2286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11C9E5-90FC-4D7B-97A0-9D804451F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38" y="4528677"/>
            <a:ext cx="2017234" cy="2197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1E3A4-85B3-47C5-B4B4-8477DF9714F5}"/>
              </a:ext>
            </a:extLst>
          </p:cNvPr>
          <p:cNvSpPr txBox="1"/>
          <p:nvPr/>
        </p:nvSpPr>
        <p:spPr>
          <a:xfrm>
            <a:off x="4589672" y="5842337"/>
            <a:ext cx="3844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All</a:t>
            </a:r>
            <a:r>
              <a:rPr lang="es-ES" sz="2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Saints</a:t>
            </a:r>
            <a:r>
              <a:rPr lang="es-ES" sz="2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’ Day/Day </a:t>
            </a:r>
            <a:r>
              <a:rPr lang="es-ES" sz="2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of</a:t>
            </a:r>
            <a:r>
              <a:rPr lang="es-ES" sz="2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the</a:t>
            </a:r>
            <a:r>
              <a:rPr lang="es-ES" sz="2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 </a:t>
            </a:r>
            <a:r>
              <a:rPr lang="es-ES" sz="2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Dead</a:t>
            </a:r>
            <a:r>
              <a:rPr lang="es-ES" sz="2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 (Día de Todos los Santos/Día de Muertos)</a:t>
            </a: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A9DCB9EF-7809-4E94-A0EE-8432843A3EAF}"/>
              </a:ext>
            </a:extLst>
          </p:cNvPr>
          <p:cNvSpPr/>
          <p:nvPr/>
        </p:nvSpPr>
        <p:spPr>
          <a:xfrm rot="18048626">
            <a:off x="4738770" y="4844036"/>
            <a:ext cx="731520" cy="962769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DA4BC402-5F96-4121-A0C7-95DF0F9702EE}"/>
              </a:ext>
            </a:extLst>
          </p:cNvPr>
          <p:cNvSpPr/>
          <p:nvPr/>
        </p:nvSpPr>
        <p:spPr>
          <a:xfrm rot="20111353">
            <a:off x="2538031" y="3284408"/>
            <a:ext cx="615284" cy="4482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F3B5C3-089F-4565-AC66-ABF61D145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73" y="1954394"/>
            <a:ext cx="5043127" cy="216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3AC934-B8B9-415E-89D3-E1480DDDE07D}"/>
              </a:ext>
            </a:extLst>
          </p:cNvPr>
          <p:cNvSpPr txBox="1"/>
          <p:nvPr/>
        </p:nvSpPr>
        <p:spPr>
          <a:xfrm>
            <a:off x="7675814" y="4328622"/>
            <a:ext cx="252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Natalicio</a:t>
            </a:r>
            <a:r>
              <a:rPr lang="en-US" sz="2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 de Artigas</a:t>
            </a: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DDA28B04-A8C3-413A-BA36-C74945522CE0}"/>
              </a:ext>
            </a:extLst>
          </p:cNvPr>
          <p:cNvSpPr/>
          <p:nvPr/>
        </p:nvSpPr>
        <p:spPr>
          <a:xfrm rot="20299326">
            <a:off x="10281738" y="4298360"/>
            <a:ext cx="899156" cy="6218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E9DA0A-BC9F-4F1E-BEAD-654E100D8958}"/>
              </a:ext>
            </a:extLst>
          </p:cNvPr>
          <p:cNvSpPr txBox="1"/>
          <p:nvPr/>
        </p:nvSpPr>
        <p:spPr>
          <a:xfrm flipH="1">
            <a:off x="9751861" y="6231276"/>
            <a:ext cx="230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And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249943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A099-C731-4241-995D-925F644D1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713" y="903383"/>
            <a:ext cx="9144000" cy="3741317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I hope you enjoyed our visit to Uruguay!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CD9A2-EF54-4E4C-996B-79434DA63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68" y="4779178"/>
            <a:ext cx="2641064" cy="1760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ED9A2-20DF-46F0-967F-9FC188A7C737}"/>
              </a:ext>
            </a:extLst>
          </p:cNvPr>
          <p:cNvSpPr txBox="1"/>
          <p:nvPr/>
        </p:nvSpPr>
        <p:spPr>
          <a:xfrm>
            <a:off x="9669137" y="6092329"/>
            <a:ext cx="252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Berlin Sans FB Demi" panose="020E0802020502020306" pitchFamily="34" charset="0"/>
              </a:rPr>
              <a:t>Nine P5/1</a:t>
            </a:r>
          </a:p>
        </p:txBody>
      </p:sp>
    </p:spTree>
    <p:extLst>
      <p:ext uri="{BB962C8B-B14F-4D97-AF65-F5344CB8AC3E}">
        <p14:creationId xmlns:p14="http://schemas.microsoft.com/office/powerpoint/2010/main" val="201864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Office Theme</vt:lpstr>
      <vt:lpstr>PowerPoint Presentation</vt:lpstr>
      <vt:lpstr>This is the Uruguay Flag</vt:lpstr>
      <vt:lpstr>The map of Uruguay</vt:lpstr>
      <vt:lpstr>Visit the beautiful places in Uruguay</vt:lpstr>
      <vt:lpstr>Asado (grilled meat – beef, chicken or pork)</vt:lpstr>
      <vt:lpstr>Gauchos is the traditional clothes in Uruguay.  It’s with colorful ponchos, broad brimmed straw hats, brightly patterned scarfs and traditional berets.</vt:lpstr>
      <vt:lpstr>There are famous celebrations in Uruguay like…</vt:lpstr>
      <vt:lpstr>I hope you enjoyed our visit to Uruguay!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KD-LIB-02</dc:creator>
  <cp:lastModifiedBy>14407</cp:lastModifiedBy>
  <cp:revision>12</cp:revision>
  <dcterms:created xsi:type="dcterms:W3CDTF">2022-02-11T05:31:04Z</dcterms:created>
  <dcterms:modified xsi:type="dcterms:W3CDTF">2022-02-14T01:32:15Z</dcterms:modified>
</cp:coreProperties>
</file>