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6" r:id="rId8"/>
    <p:sldId id="261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AFBFD2-9357-40AC-B895-6071ACC89B62}" v="52" dt="2022-02-12T02:12:16.3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อนันดา แขวงถลาง" userId="a1bc8c22ebaa4d62" providerId="LiveId" clId="{6CAFBFD2-9357-40AC-B895-6071ACC89B62}"/>
    <pc:docChg chg="undo custSel modSld modMainMaster">
      <pc:chgData name="อนันดา แขวงถลาง" userId="a1bc8c22ebaa4d62" providerId="LiveId" clId="{6CAFBFD2-9357-40AC-B895-6071ACC89B62}" dt="2022-02-12T02:12:20.244" v="92" actId="1076"/>
      <pc:docMkLst>
        <pc:docMk/>
      </pc:docMkLst>
      <pc:sldChg chg="modSp mod setBg">
        <pc:chgData name="อนันดา แขวงถลาง" userId="a1bc8c22ebaa4d62" providerId="LiveId" clId="{6CAFBFD2-9357-40AC-B895-6071ACC89B62}" dt="2022-02-12T02:10:04.545" v="28" actId="1076"/>
        <pc:sldMkLst>
          <pc:docMk/>
          <pc:sldMk cId="3656758376" sldId="256"/>
        </pc:sldMkLst>
        <pc:spChg chg="mod">
          <ac:chgData name="อนันดา แขวงถลาง" userId="a1bc8c22ebaa4d62" providerId="LiveId" clId="{6CAFBFD2-9357-40AC-B895-6071ACC89B62}" dt="2022-02-12T02:10:04.545" v="28" actId="1076"/>
          <ac:spMkLst>
            <pc:docMk/>
            <pc:sldMk cId="3656758376" sldId="256"/>
            <ac:spMk id="4" creationId="{0AA68FA8-CD74-4E72-BB6E-C3B874CFA99C}"/>
          </ac:spMkLst>
        </pc:spChg>
        <pc:spChg chg="mod">
          <ac:chgData name="อนันดา แขวงถลาง" userId="a1bc8c22ebaa4d62" providerId="LiveId" clId="{6CAFBFD2-9357-40AC-B895-6071ACC89B62}" dt="2022-02-12T02:09:57.639" v="27" actId="1076"/>
          <ac:spMkLst>
            <pc:docMk/>
            <pc:sldMk cId="3656758376" sldId="256"/>
            <ac:spMk id="38" creationId="{AD11F4B8-C165-46C4-9ADB-D8528936B9A9}"/>
          </ac:spMkLst>
        </pc:spChg>
      </pc:sldChg>
      <pc:sldChg chg="modSp mod">
        <pc:chgData name="อนันดา แขวงถลาง" userId="a1bc8c22ebaa4d62" providerId="LiveId" clId="{6CAFBFD2-9357-40AC-B895-6071ACC89B62}" dt="2022-02-12T02:10:10.800" v="30" actId="1076"/>
        <pc:sldMkLst>
          <pc:docMk/>
          <pc:sldMk cId="3189616225" sldId="257"/>
        </pc:sldMkLst>
        <pc:spChg chg="mod">
          <ac:chgData name="อนันดา แขวงถลาง" userId="a1bc8c22ebaa4d62" providerId="LiveId" clId="{6CAFBFD2-9357-40AC-B895-6071ACC89B62}" dt="2022-02-12T02:10:10.800" v="30" actId="1076"/>
          <ac:spMkLst>
            <pc:docMk/>
            <pc:sldMk cId="3189616225" sldId="257"/>
            <ac:spMk id="6" creationId="{108E6F6F-D946-4422-825C-F7A715070C35}"/>
          </ac:spMkLst>
        </pc:spChg>
        <pc:picChg chg="mod">
          <ac:chgData name="อนันดา แขวงถลาง" userId="a1bc8c22ebaa4d62" providerId="LiveId" clId="{6CAFBFD2-9357-40AC-B895-6071ACC89B62}" dt="2022-02-12T02:10:07.881" v="29" actId="1076"/>
          <ac:picMkLst>
            <pc:docMk/>
            <pc:sldMk cId="3189616225" sldId="257"/>
            <ac:picMk id="2052" creationId="{016AC0FF-FA75-4179-B082-AF3CEE936B4F}"/>
          </ac:picMkLst>
        </pc:picChg>
      </pc:sldChg>
      <pc:sldChg chg="modSp mod">
        <pc:chgData name="อนันดา แขวงถลาง" userId="a1bc8c22ebaa4d62" providerId="LiveId" clId="{6CAFBFD2-9357-40AC-B895-6071ACC89B62}" dt="2022-02-12T02:10:16.318" v="31" actId="1076"/>
        <pc:sldMkLst>
          <pc:docMk/>
          <pc:sldMk cId="1505948936" sldId="258"/>
        </pc:sldMkLst>
        <pc:spChg chg="mod">
          <ac:chgData name="อนันดา แขวงถลาง" userId="a1bc8c22ebaa4d62" providerId="LiveId" clId="{6CAFBFD2-9357-40AC-B895-6071ACC89B62}" dt="2022-02-12T02:10:16.318" v="31" actId="1076"/>
          <ac:spMkLst>
            <pc:docMk/>
            <pc:sldMk cId="1505948936" sldId="258"/>
            <ac:spMk id="8" creationId="{74698D37-E8E6-437F-B577-8597C689427D}"/>
          </ac:spMkLst>
        </pc:spChg>
      </pc:sldChg>
      <pc:sldChg chg="modSp mod">
        <pc:chgData name="อนันดา แขวงถลาง" userId="a1bc8c22ebaa4d62" providerId="LiveId" clId="{6CAFBFD2-9357-40AC-B895-6071ACC89B62}" dt="2022-02-12T02:10:30.576" v="35" actId="1076"/>
        <pc:sldMkLst>
          <pc:docMk/>
          <pc:sldMk cId="3947212546" sldId="259"/>
        </pc:sldMkLst>
        <pc:spChg chg="mod">
          <ac:chgData name="อนันดา แขวงถลาง" userId="a1bc8c22ebaa4d62" providerId="LiveId" clId="{6CAFBFD2-9357-40AC-B895-6071ACC89B62}" dt="2022-02-12T02:10:30.576" v="35" actId="1076"/>
          <ac:spMkLst>
            <pc:docMk/>
            <pc:sldMk cId="3947212546" sldId="259"/>
            <ac:spMk id="10" creationId="{2FB6CCD7-5DFF-498B-9A3F-4E5F36C02AAA}"/>
          </ac:spMkLst>
        </pc:spChg>
        <pc:picChg chg="mod">
          <ac:chgData name="อนันดา แขวงถลาง" userId="a1bc8c22ebaa4d62" providerId="LiveId" clId="{6CAFBFD2-9357-40AC-B895-6071ACC89B62}" dt="2022-02-12T02:10:27.778" v="34" actId="1076"/>
          <ac:picMkLst>
            <pc:docMk/>
            <pc:sldMk cId="3947212546" sldId="259"/>
            <ac:picMk id="4100" creationId="{9774F02C-5A7E-4D5F-8EC0-3CEA8761E65F}"/>
          </ac:picMkLst>
        </pc:picChg>
      </pc:sldChg>
      <pc:sldChg chg="modSp mod modAnim">
        <pc:chgData name="อนันดา แขวงถลาง" userId="a1bc8c22ebaa4d62" providerId="LiveId" clId="{6CAFBFD2-9357-40AC-B895-6071ACC89B62}" dt="2022-02-12T02:11:56.024" v="68"/>
        <pc:sldMkLst>
          <pc:docMk/>
          <pc:sldMk cId="3728592390" sldId="260"/>
        </pc:sldMkLst>
        <pc:spChg chg="mod">
          <ac:chgData name="อนันดา แขวงถลาง" userId="a1bc8c22ebaa4d62" providerId="LiveId" clId="{6CAFBFD2-9357-40AC-B895-6071ACC89B62}" dt="2022-02-12T02:11:34.354" v="54" actId="1076"/>
          <ac:spMkLst>
            <pc:docMk/>
            <pc:sldMk cId="3728592390" sldId="260"/>
            <ac:spMk id="4" creationId="{199815E0-2610-4774-8216-4E988B3349CF}"/>
          </ac:spMkLst>
        </pc:spChg>
        <pc:picChg chg="mod">
          <ac:chgData name="อนันดา แขวงถลาง" userId="a1bc8c22ebaa4d62" providerId="LiveId" clId="{6CAFBFD2-9357-40AC-B895-6071ACC89B62}" dt="2022-02-12T02:11:39.835" v="58" actId="1076"/>
          <ac:picMkLst>
            <pc:docMk/>
            <pc:sldMk cId="3728592390" sldId="260"/>
            <ac:picMk id="6146" creationId="{B1BCAF52-6211-4EB5-B484-A361384368CF}"/>
          </ac:picMkLst>
        </pc:picChg>
      </pc:sldChg>
      <pc:sldChg chg="modSp">
        <pc:chgData name="อนันดา แขวงถลาง" userId="a1bc8c22ebaa4d62" providerId="LiveId" clId="{6CAFBFD2-9357-40AC-B895-6071ACC89B62}" dt="2022-02-12T02:12:06.399" v="75" actId="1076"/>
        <pc:sldMkLst>
          <pc:docMk/>
          <pc:sldMk cId="3124926369" sldId="261"/>
        </pc:sldMkLst>
        <pc:picChg chg="mod">
          <ac:chgData name="อนันดา แขวงถลาง" userId="a1bc8c22ebaa4d62" providerId="LiveId" clId="{6CAFBFD2-9357-40AC-B895-6071ACC89B62}" dt="2022-02-12T02:12:03.564" v="72" actId="1076"/>
          <ac:picMkLst>
            <pc:docMk/>
            <pc:sldMk cId="3124926369" sldId="261"/>
            <ac:picMk id="8196" creationId="{82F883C6-B161-4C11-B7F7-59E578F767BC}"/>
          </ac:picMkLst>
        </pc:picChg>
        <pc:picChg chg="mod">
          <ac:chgData name="อนันดา แขวงถลาง" userId="a1bc8c22ebaa4d62" providerId="LiveId" clId="{6CAFBFD2-9357-40AC-B895-6071ACC89B62}" dt="2022-02-12T02:12:04.454" v="73" actId="1076"/>
          <ac:picMkLst>
            <pc:docMk/>
            <pc:sldMk cId="3124926369" sldId="261"/>
            <ac:picMk id="8198" creationId="{25ACD68B-F041-45B2-99FC-55B5900A7DD7}"/>
          </ac:picMkLst>
        </pc:picChg>
        <pc:picChg chg="mod">
          <ac:chgData name="อนันดา แขวงถลาง" userId="a1bc8c22ebaa4d62" providerId="LiveId" clId="{6CAFBFD2-9357-40AC-B895-6071ACC89B62}" dt="2022-02-12T02:12:05.877" v="74" actId="1076"/>
          <ac:picMkLst>
            <pc:docMk/>
            <pc:sldMk cId="3124926369" sldId="261"/>
            <ac:picMk id="8200" creationId="{CC19A197-6DAB-40B3-94E6-D5D08CEB59CA}"/>
          </ac:picMkLst>
        </pc:picChg>
        <pc:picChg chg="mod">
          <ac:chgData name="อนันดา แขวงถลาง" userId="a1bc8c22ebaa4d62" providerId="LiveId" clId="{6CAFBFD2-9357-40AC-B895-6071ACC89B62}" dt="2022-02-12T02:12:02.516" v="71" actId="1076"/>
          <ac:picMkLst>
            <pc:docMk/>
            <pc:sldMk cId="3124926369" sldId="261"/>
            <ac:picMk id="8202" creationId="{A37F9385-F82F-4F58-940B-C45052C833A5}"/>
          </ac:picMkLst>
        </pc:picChg>
        <pc:picChg chg="mod">
          <ac:chgData name="อนันดา แขวงถลาง" userId="a1bc8c22ebaa4d62" providerId="LiveId" clId="{6CAFBFD2-9357-40AC-B895-6071ACC89B62}" dt="2022-02-12T02:12:06.399" v="75" actId="1076"/>
          <ac:picMkLst>
            <pc:docMk/>
            <pc:sldMk cId="3124926369" sldId="261"/>
            <ac:picMk id="8204" creationId="{F2F49033-2658-4FB7-BE75-3AD6BB6F35AB}"/>
          </ac:picMkLst>
        </pc:picChg>
      </pc:sldChg>
      <pc:sldChg chg="modSp mod">
        <pc:chgData name="อนันดา แขวงถลาง" userId="a1bc8c22ebaa4d62" providerId="LiveId" clId="{6CAFBFD2-9357-40AC-B895-6071ACC89B62}" dt="2022-02-12T02:11:30.184" v="53" actId="1076"/>
        <pc:sldMkLst>
          <pc:docMk/>
          <pc:sldMk cId="4199492051" sldId="262"/>
        </pc:sldMkLst>
        <pc:spChg chg="mod">
          <ac:chgData name="อนันดา แขวงถลาง" userId="a1bc8c22ebaa4d62" providerId="LiveId" clId="{6CAFBFD2-9357-40AC-B895-6071ACC89B62}" dt="2022-02-12T02:11:21.912" v="50" actId="1076"/>
          <ac:spMkLst>
            <pc:docMk/>
            <pc:sldMk cId="4199492051" sldId="262"/>
            <ac:spMk id="4" creationId="{E0AAD5E5-B9BA-4981-87E1-7B76748B9015}"/>
          </ac:spMkLst>
        </pc:spChg>
        <pc:spChg chg="mod">
          <ac:chgData name="อนันดา แขวงถลาง" userId="a1bc8c22ebaa4d62" providerId="LiveId" clId="{6CAFBFD2-9357-40AC-B895-6071ACC89B62}" dt="2022-02-12T02:11:06.810" v="46" actId="1076"/>
          <ac:spMkLst>
            <pc:docMk/>
            <pc:sldMk cId="4199492051" sldId="262"/>
            <ac:spMk id="8" creationId="{9E005BC0-6A51-4DD1-A96B-2D2ABDC2AB1D}"/>
          </ac:spMkLst>
        </pc:spChg>
        <pc:spChg chg="mod">
          <ac:chgData name="อนันดา แขวงถลาง" userId="a1bc8c22ebaa4d62" providerId="LiveId" clId="{6CAFBFD2-9357-40AC-B895-6071ACC89B62}" dt="2022-02-12T02:11:10.230" v="47" actId="1076"/>
          <ac:spMkLst>
            <pc:docMk/>
            <pc:sldMk cId="4199492051" sldId="262"/>
            <ac:spMk id="10" creationId="{BFA2D196-1114-43F5-BD42-8ABCB3B1234D}"/>
          </ac:spMkLst>
        </pc:spChg>
        <pc:spChg chg="mod">
          <ac:chgData name="อนันดา แขวงถลาง" userId="a1bc8c22ebaa4d62" providerId="LiveId" clId="{6CAFBFD2-9357-40AC-B895-6071ACC89B62}" dt="2022-02-12T02:11:16.354" v="49" actId="1076"/>
          <ac:spMkLst>
            <pc:docMk/>
            <pc:sldMk cId="4199492051" sldId="262"/>
            <ac:spMk id="11" creationId="{17424DC9-35E6-4538-869A-CDA1F7677A81}"/>
          </ac:spMkLst>
        </pc:spChg>
        <pc:spChg chg="mod">
          <ac:chgData name="อนันดา แขวงถลาง" userId="a1bc8c22ebaa4d62" providerId="LiveId" clId="{6CAFBFD2-9357-40AC-B895-6071ACC89B62}" dt="2022-02-12T02:11:30.184" v="53" actId="1076"/>
          <ac:spMkLst>
            <pc:docMk/>
            <pc:sldMk cId="4199492051" sldId="262"/>
            <ac:spMk id="12" creationId="{AB006827-520C-4788-96A6-30748F11E335}"/>
          </ac:spMkLst>
        </pc:spChg>
        <pc:picChg chg="mod">
          <ac:chgData name="อนันดา แขวงถลาง" userId="a1bc8c22ebaa4d62" providerId="LiveId" clId="{6CAFBFD2-9357-40AC-B895-6071ACC89B62}" dt="2022-02-12T02:10:34.347" v="36" actId="1076"/>
          <ac:picMkLst>
            <pc:docMk/>
            <pc:sldMk cId="4199492051" sldId="262"/>
            <ac:picMk id="5122" creationId="{707C1701-82B2-4CDC-B113-BEEF4D5C15E2}"/>
          </ac:picMkLst>
        </pc:picChg>
        <pc:picChg chg="mod">
          <ac:chgData name="อนันดา แขวงถลาง" userId="a1bc8c22ebaa4d62" providerId="LiveId" clId="{6CAFBFD2-9357-40AC-B895-6071ACC89B62}" dt="2022-02-12T02:10:47.180" v="41" actId="1076"/>
          <ac:picMkLst>
            <pc:docMk/>
            <pc:sldMk cId="4199492051" sldId="262"/>
            <ac:picMk id="5124" creationId="{6DFF3A8E-5B5D-4B19-BC9B-D6A75EED52CE}"/>
          </ac:picMkLst>
        </pc:picChg>
        <pc:picChg chg="mod">
          <ac:chgData name="อนันดา แขวงถลาง" userId="a1bc8c22ebaa4d62" providerId="LiveId" clId="{6CAFBFD2-9357-40AC-B895-6071ACC89B62}" dt="2022-02-12T02:11:12.856" v="48" actId="1076"/>
          <ac:picMkLst>
            <pc:docMk/>
            <pc:sldMk cId="4199492051" sldId="262"/>
            <ac:picMk id="5126" creationId="{5B96AE24-DE2A-4450-A104-2C9CDB1B12F4}"/>
          </ac:picMkLst>
        </pc:picChg>
      </pc:sldChg>
      <pc:sldChg chg="delSp modSp mod">
        <pc:chgData name="อนันดา แขวงถลาง" userId="a1bc8c22ebaa4d62" providerId="LiveId" clId="{6CAFBFD2-9357-40AC-B895-6071ACC89B62}" dt="2022-02-12T02:12:20.244" v="92" actId="1076"/>
        <pc:sldMkLst>
          <pc:docMk/>
          <pc:sldMk cId="767009575" sldId="265"/>
        </pc:sldMkLst>
        <pc:spChg chg="del">
          <ac:chgData name="อนันดา แขวงถลาง" userId="a1bc8c22ebaa4d62" providerId="LiveId" clId="{6CAFBFD2-9357-40AC-B895-6071ACC89B62}" dt="2022-02-12T02:12:17.125" v="91" actId="478"/>
          <ac:spMkLst>
            <pc:docMk/>
            <pc:sldMk cId="767009575" sldId="265"/>
            <ac:spMk id="2" creationId="{0BD613E6-92F8-4FC7-86CF-C4A4F4228033}"/>
          </ac:spMkLst>
        </pc:spChg>
        <pc:spChg chg="mod">
          <ac:chgData name="อนันดา แขวงถลาง" userId="a1bc8c22ebaa4d62" providerId="LiveId" clId="{6CAFBFD2-9357-40AC-B895-6071ACC89B62}" dt="2022-02-12T02:12:20.244" v="92" actId="1076"/>
          <ac:spMkLst>
            <pc:docMk/>
            <pc:sldMk cId="767009575" sldId="265"/>
            <ac:spMk id="3" creationId="{EF675DDB-CD74-41B4-A68F-57901C756157}"/>
          </ac:spMkLst>
        </pc:spChg>
        <pc:picChg chg="del">
          <ac:chgData name="อนันดา แขวงถลาง" userId="a1bc8c22ebaa4d62" providerId="LiveId" clId="{6CAFBFD2-9357-40AC-B895-6071ACC89B62}" dt="2022-02-12T02:12:16.345" v="90" actId="478"/>
          <ac:picMkLst>
            <pc:docMk/>
            <pc:sldMk cId="767009575" sldId="265"/>
            <ac:picMk id="4" creationId="{56EAF22B-B6BE-4757-8829-5FA0FECD40F4}"/>
          </ac:picMkLst>
        </pc:picChg>
      </pc:sldChg>
      <pc:sldMasterChg chg="setBg modSldLayout">
        <pc:chgData name="อนันดา แขวงถลาง" userId="a1bc8c22ebaa4d62" providerId="LiveId" clId="{6CAFBFD2-9357-40AC-B895-6071ACC89B62}" dt="2022-02-12T02:09:34.405" v="25"/>
        <pc:sldMasterMkLst>
          <pc:docMk/>
          <pc:sldMasterMk cId="587787429" sldId="2147483660"/>
        </pc:sldMasterMkLst>
        <pc:sldLayoutChg chg="setBg">
          <pc:chgData name="อนันดา แขวงถลาง" userId="a1bc8c22ebaa4d62" providerId="LiveId" clId="{6CAFBFD2-9357-40AC-B895-6071ACC89B62}" dt="2022-02-12T02:09:34.405" v="25"/>
          <pc:sldLayoutMkLst>
            <pc:docMk/>
            <pc:sldMasterMk cId="587787429" sldId="2147483660"/>
            <pc:sldLayoutMk cId="4232421432" sldId="2147483661"/>
          </pc:sldLayoutMkLst>
        </pc:sldLayoutChg>
        <pc:sldLayoutChg chg="setBg">
          <pc:chgData name="อนันดา แขวงถลาง" userId="a1bc8c22ebaa4d62" providerId="LiveId" clId="{6CAFBFD2-9357-40AC-B895-6071ACC89B62}" dt="2022-02-12T02:09:34.405" v="25"/>
          <pc:sldLayoutMkLst>
            <pc:docMk/>
            <pc:sldMasterMk cId="587787429" sldId="2147483660"/>
            <pc:sldLayoutMk cId="3282746170" sldId="2147483662"/>
          </pc:sldLayoutMkLst>
        </pc:sldLayoutChg>
        <pc:sldLayoutChg chg="setBg">
          <pc:chgData name="อนันดา แขวงถลาง" userId="a1bc8c22ebaa4d62" providerId="LiveId" clId="{6CAFBFD2-9357-40AC-B895-6071ACC89B62}" dt="2022-02-12T02:09:34.405" v="25"/>
          <pc:sldLayoutMkLst>
            <pc:docMk/>
            <pc:sldMasterMk cId="587787429" sldId="2147483660"/>
            <pc:sldLayoutMk cId="2811591271" sldId="2147483663"/>
          </pc:sldLayoutMkLst>
        </pc:sldLayoutChg>
        <pc:sldLayoutChg chg="setBg">
          <pc:chgData name="อนันดา แขวงถลาง" userId="a1bc8c22ebaa4d62" providerId="LiveId" clId="{6CAFBFD2-9357-40AC-B895-6071ACC89B62}" dt="2022-02-12T02:09:34.405" v="25"/>
          <pc:sldLayoutMkLst>
            <pc:docMk/>
            <pc:sldMasterMk cId="587787429" sldId="2147483660"/>
            <pc:sldLayoutMk cId="1262338765" sldId="2147483664"/>
          </pc:sldLayoutMkLst>
        </pc:sldLayoutChg>
        <pc:sldLayoutChg chg="setBg">
          <pc:chgData name="อนันดา แขวงถลาง" userId="a1bc8c22ebaa4d62" providerId="LiveId" clId="{6CAFBFD2-9357-40AC-B895-6071ACC89B62}" dt="2022-02-12T02:09:34.405" v="25"/>
          <pc:sldLayoutMkLst>
            <pc:docMk/>
            <pc:sldMasterMk cId="587787429" sldId="2147483660"/>
            <pc:sldLayoutMk cId="1016332909" sldId="2147483665"/>
          </pc:sldLayoutMkLst>
        </pc:sldLayoutChg>
        <pc:sldLayoutChg chg="setBg">
          <pc:chgData name="อนันดา แขวงถลาง" userId="a1bc8c22ebaa4d62" providerId="LiveId" clId="{6CAFBFD2-9357-40AC-B895-6071ACC89B62}" dt="2022-02-12T02:09:34.405" v="25"/>
          <pc:sldLayoutMkLst>
            <pc:docMk/>
            <pc:sldMasterMk cId="587787429" sldId="2147483660"/>
            <pc:sldLayoutMk cId="3687618873" sldId="2147483666"/>
          </pc:sldLayoutMkLst>
        </pc:sldLayoutChg>
        <pc:sldLayoutChg chg="setBg">
          <pc:chgData name="อนันดา แขวงถลาง" userId="a1bc8c22ebaa4d62" providerId="LiveId" clId="{6CAFBFD2-9357-40AC-B895-6071ACC89B62}" dt="2022-02-12T02:09:34.405" v="25"/>
          <pc:sldLayoutMkLst>
            <pc:docMk/>
            <pc:sldMasterMk cId="587787429" sldId="2147483660"/>
            <pc:sldLayoutMk cId="910570774" sldId="2147483667"/>
          </pc:sldLayoutMkLst>
        </pc:sldLayoutChg>
        <pc:sldLayoutChg chg="setBg">
          <pc:chgData name="อนันดา แขวงถลาง" userId="a1bc8c22ebaa4d62" providerId="LiveId" clId="{6CAFBFD2-9357-40AC-B895-6071ACC89B62}" dt="2022-02-12T02:09:34.405" v="25"/>
          <pc:sldLayoutMkLst>
            <pc:docMk/>
            <pc:sldMasterMk cId="587787429" sldId="2147483660"/>
            <pc:sldLayoutMk cId="3298136790" sldId="2147483668"/>
          </pc:sldLayoutMkLst>
        </pc:sldLayoutChg>
        <pc:sldLayoutChg chg="setBg">
          <pc:chgData name="อนันดา แขวงถลาง" userId="a1bc8c22ebaa4d62" providerId="LiveId" clId="{6CAFBFD2-9357-40AC-B895-6071ACC89B62}" dt="2022-02-12T02:09:34.405" v="25"/>
          <pc:sldLayoutMkLst>
            <pc:docMk/>
            <pc:sldMasterMk cId="587787429" sldId="2147483660"/>
            <pc:sldLayoutMk cId="3576325828" sldId="2147483669"/>
          </pc:sldLayoutMkLst>
        </pc:sldLayoutChg>
        <pc:sldLayoutChg chg="setBg">
          <pc:chgData name="อนันดา แขวงถลาง" userId="a1bc8c22ebaa4d62" providerId="LiveId" clId="{6CAFBFD2-9357-40AC-B895-6071ACC89B62}" dt="2022-02-12T02:09:34.405" v="25"/>
          <pc:sldLayoutMkLst>
            <pc:docMk/>
            <pc:sldMasterMk cId="587787429" sldId="2147483660"/>
            <pc:sldLayoutMk cId="780663885" sldId="2147483670"/>
          </pc:sldLayoutMkLst>
        </pc:sldLayoutChg>
        <pc:sldLayoutChg chg="setBg">
          <pc:chgData name="อนันดา แขวงถลาง" userId="a1bc8c22ebaa4d62" providerId="LiveId" clId="{6CAFBFD2-9357-40AC-B895-6071ACC89B62}" dt="2022-02-12T02:09:34.405" v="25"/>
          <pc:sldLayoutMkLst>
            <pc:docMk/>
            <pc:sldMasterMk cId="587787429" sldId="2147483660"/>
            <pc:sldLayoutMk cId="1081652952" sldId="2147483671"/>
          </pc:sldLayoutMkLst>
        </pc:sldLayoutChg>
        <pc:sldLayoutChg chg="setBg">
          <pc:chgData name="อนันดา แขวงถลาง" userId="a1bc8c22ebaa4d62" providerId="LiveId" clId="{6CAFBFD2-9357-40AC-B895-6071ACC89B62}" dt="2022-02-12T02:09:34.405" v="25"/>
          <pc:sldLayoutMkLst>
            <pc:docMk/>
            <pc:sldMasterMk cId="587787429" sldId="2147483660"/>
            <pc:sldLayoutMk cId="275957888" sldId="2147483672"/>
          </pc:sldLayoutMkLst>
        </pc:sldLayoutChg>
        <pc:sldLayoutChg chg="setBg">
          <pc:chgData name="อนันดา แขวงถลาง" userId="a1bc8c22ebaa4d62" providerId="LiveId" clId="{6CAFBFD2-9357-40AC-B895-6071ACC89B62}" dt="2022-02-12T02:09:34.405" v="25"/>
          <pc:sldLayoutMkLst>
            <pc:docMk/>
            <pc:sldMasterMk cId="587787429" sldId="2147483660"/>
            <pc:sldLayoutMk cId="1628030362" sldId="2147483673"/>
          </pc:sldLayoutMkLst>
        </pc:sldLayoutChg>
        <pc:sldLayoutChg chg="setBg">
          <pc:chgData name="อนันดา แขวงถลาง" userId="a1bc8c22ebaa4d62" providerId="LiveId" clId="{6CAFBFD2-9357-40AC-B895-6071ACC89B62}" dt="2022-02-12T02:09:34.405" v="25"/>
          <pc:sldLayoutMkLst>
            <pc:docMk/>
            <pc:sldMasterMk cId="587787429" sldId="2147483660"/>
            <pc:sldLayoutMk cId="3886528869" sldId="2147483674"/>
          </pc:sldLayoutMkLst>
        </pc:sldLayoutChg>
        <pc:sldLayoutChg chg="setBg">
          <pc:chgData name="อนันดา แขวงถลาง" userId="a1bc8c22ebaa4d62" providerId="LiveId" clId="{6CAFBFD2-9357-40AC-B895-6071ACC89B62}" dt="2022-02-12T02:09:34.405" v="25"/>
          <pc:sldLayoutMkLst>
            <pc:docMk/>
            <pc:sldMasterMk cId="587787429" sldId="2147483660"/>
            <pc:sldLayoutMk cId="3283904868" sldId="2147483675"/>
          </pc:sldLayoutMkLst>
        </pc:sldLayoutChg>
        <pc:sldLayoutChg chg="setBg">
          <pc:chgData name="อนันดา แขวงถลาง" userId="a1bc8c22ebaa4d62" providerId="LiveId" clId="{6CAFBFD2-9357-40AC-B895-6071ACC89B62}" dt="2022-02-12T02:09:34.405" v="25"/>
          <pc:sldLayoutMkLst>
            <pc:docMk/>
            <pc:sldMasterMk cId="587787429" sldId="2147483660"/>
            <pc:sldLayoutMk cId="3642440143" sldId="2147483676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DAC5-EC5F-4373-B598-0B37C2FBAA00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2F17243-0084-43A3-91A4-FDF15A19E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21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DAC5-EC5F-4373-B598-0B37C2FBAA00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2F17243-0084-43A3-91A4-FDF15A19E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6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DAC5-EC5F-4373-B598-0B37C2FBAA00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2F17243-0084-43A3-91A4-FDF15A19E12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1652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DAC5-EC5F-4373-B598-0B37C2FBAA00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2F17243-0084-43A3-91A4-FDF15A19E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7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DAC5-EC5F-4373-B598-0B37C2FBAA00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2F17243-0084-43A3-91A4-FDF15A19E12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8030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DAC5-EC5F-4373-B598-0B37C2FBAA00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2F17243-0084-43A3-91A4-FDF15A19E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28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DAC5-EC5F-4373-B598-0B37C2FBAA00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7243-0084-43A3-91A4-FDF15A19E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04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DAC5-EC5F-4373-B598-0B37C2FBAA00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7243-0084-43A3-91A4-FDF15A19E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40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DAC5-EC5F-4373-B598-0B37C2FBAA00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7243-0084-43A3-91A4-FDF15A19E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746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DAC5-EC5F-4373-B598-0B37C2FBAA00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2F17243-0084-43A3-91A4-FDF15A19E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91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DAC5-EC5F-4373-B598-0B37C2FBAA00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2F17243-0084-43A3-91A4-FDF15A19E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338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DAC5-EC5F-4373-B598-0B37C2FBAA00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2F17243-0084-43A3-91A4-FDF15A19E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32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DAC5-EC5F-4373-B598-0B37C2FBAA00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7243-0084-43A3-91A4-FDF15A19E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618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DAC5-EC5F-4373-B598-0B37C2FBAA00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7243-0084-43A3-91A4-FDF15A19E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70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DAC5-EC5F-4373-B598-0B37C2FBAA00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7243-0084-43A3-91A4-FDF15A19E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136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DAC5-EC5F-4373-B598-0B37C2FBAA00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2F17243-0084-43A3-91A4-FDF15A19E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25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0DAC5-EC5F-4373-B598-0B37C2FBAA00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2F17243-0084-43A3-91A4-FDF15A19E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87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apswire.com/world/physical-maps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File:Latvia_Rund%C4%81le_palace_6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ansdosage.blogspot.com/2013/10/helping-me-make-it-stick.html" TargetMode="External"/><Relationship Id="rId5" Type="http://schemas.openxmlformats.org/officeDocument/2006/relationships/image" Target="../media/image9.jpg"/><Relationship Id="rId4" Type="http://schemas.openxmlformats.org/officeDocument/2006/relationships/hyperlink" Target="https://pxhere.com/en/photo/556731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239BBEC-A66F-4F04-99B8-593A8A0DF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9" b="3859"/>
          <a:stretch/>
        </p:blipFill>
        <p:spPr bwMode="auto">
          <a:xfrm>
            <a:off x="3052105" y="1212353"/>
            <a:ext cx="7133043" cy="43883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AA68FA8-CD74-4E72-BB6E-C3B874CFA99C}"/>
              </a:ext>
            </a:extLst>
          </p:cNvPr>
          <p:cNvSpPr/>
          <p:nvPr/>
        </p:nvSpPr>
        <p:spPr>
          <a:xfrm>
            <a:off x="1136072" y="0"/>
            <a:ext cx="96767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This is 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my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project about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D11F4B8-C165-46C4-9ADB-D8528936B9A9}"/>
              </a:ext>
            </a:extLst>
          </p:cNvPr>
          <p:cNvSpPr/>
          <p:nvPr/>
        </p:nvSpPr>
        <p:spPr>
          <a:xfrm>
            <a:off x="287651" y="6002165"/>
            <a:ext cx="11070951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We’ve learned many things about 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La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tv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ia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5675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016AC0FF-FA75-4179-B082-AF3CEE936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91072" y="1977109"/>
            <a:ext cx="6426817" cy="423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08E6F6F-D946-4422-825C-F7A715070C35}"/>
              </a:ext>
            </a:extLst>
          </p:cNvPr>
          <p:cNvSpPr/>
          <p:nvPr/>
        </p:nvSpPr>
        <p:spPr>
          <a:xfrm>
            <a:off x="759701" y="188624"/>
            <a:ext cx="106725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This is the flag of 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La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tv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ia.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8961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C6F79E6E-BCE3-4F9D-9FC5-EF03B5585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 bwMode="auto">
          <a:xfrm>
            <a:off x="617405" y="1502876"/>
            <a:ext cx="5820502" cy="449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5A00AEEC-76F8-4EB1-AD41-E8FB7EC8B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20524" y="3212179"/>
            <a:ext cx="443060" cy="25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9B14919C-9BB3-49C5-98A8-23B6DCDC6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76759" y="2909723"/>
            <a:ext cx="4155540" cy="23548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A9862EC-8B55-4335-89D1-B5FC6292F250}"/>
              </a:ext>
            </a:extLst>
          </p:cNvPr>
          <p:cNvSpPr/>
          <p:nvPr/>
        </p:nvSpPr>
        <p:spPr>
          <a:xfrm>
            <a:off x="759701" y="149382"/>
            <a:ext cx="106725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This is the map of 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La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tv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ia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698D37-E8E6-437F-B577-8597C689427D}"/>
              </a:ext>
            </a:extLst>
          </p:cNvPr>
          <p:cNvSpPr/>
          <p:nvPr/>
        </p:nvSpPr>
        <p:spPr>
          <a:xfrm>
            <a:off x="7276759" y="5467538"/>
            <a:ext cx="110709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La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tv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ia</a:t>
            </a:r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 in Europe. 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0594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0.44558 0.1032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79" y="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0AAD5E5-B9BA-4981-87E1-7B76748B9015}"/>
              </a:ext>
            </a:extLst>
          </p:cNvPr>
          <p:cNvSpPr/>
          <p:nvPr/>
        </p:nvSpPr>
        <p:spPr>
          <a:xfrm>
            <a:off x="422495" y="81481"/>
            <a:ext cx="110709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When you go to 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La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tv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ia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you can visit 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1968E65-9D1C-4FC7-B655-741EDD475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2495" y="1502151"/>
            <a:ext cx="4679988" cy="29249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9774F02C-5A7E-4D5F-8EC0-3CEA8761E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 bwMode="auto">
          <a:xfrm>
            <a:off x="6752270" y="1502151"/>
            <a:ext cx="4394355" cy="29249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E005BC0-6A51-4DD1-A96B-2D2ABDC2AB1D}"/>
              </a:ext>
            </a:extLst>
          </p:cNvPr>
          <p:cNvSpPr txBox="1"/>
          <p:nvPr/>
        </p:nvSpPr>
        <p:spPr>
          <a:xfrm>
            <a:off x="422495" y="4551088"/>
            <a:ext cx="538907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Liepaja beach in Liepaja.</a:t>
            </a:r>
            <a:endParaRPr lang="en-US" sz="2500" dirty="0"/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2FB6CCD7-5DFF-498B-9A3F-4E5F36C02AAA}"/>
              </a:ext>
            </a:extLst>
          </p:cNvPr>
          <p:cNvSpPr txBox="1"/>
          <p:nvPr/>
        </p:nvSpPr>
        <p:spPr>
          <a:xfrm>
            <a:off x="6465970" y="4547243"/>
            <a:ext cx="85285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Rundale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Palace Museum in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Google Sans"/>
              </a:rPr>
              <a:t>Pilsrundale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4721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0AAD5E5-B9BA-4981-87E1-7B76748B9015}"/>
              </a:ext>
            </a:extLst>
          </p:cNvPr>
          <p:cNvSpPr/>
          <p:nvPr/>
        </p:nvSpPr>
        <p:spPr>
          <a:xfrm>
            <a:off x="1503149" y="79835"/>
            <a:ext cx="110709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When you go to 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La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tv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ia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you can eat 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005BC0-6A51-4DD1-A96B-2D2ABDC2AB1D}"/>
              </a:ext>
            </a:extLst>
          </p:cNvPr>
          <p:cNvSpPr txBox="1"/>
          <p:nvPr/>
        </p:nvSpPr>
        <p:spPr>
          <a:xfrm>
            <a:off x="0" y="3329125"/>
            <a:ext cx="416252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Grey peas and bacon</a:t>
            </a:r>
            <a:endParaRPr lang="en-US" sz="25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07C1701-82B2-4CDC-B113-BEEF4D5C1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3528" y="1373987"/>
            <a:ext cx="2776406" cy="18475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6DFF3A8E-5B5D-4B19-BC9B-D6A75EED5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 bwMode="auto">
          <a:xfrm>
            <a:off x="8494554" y="1337255"/>
            <a:ext cx="2881552" cy="19210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A2D196-1114-43F5-BD42-8ABCB3B1234D}"/>
              </a:ext>
            </a:extLst>
          </p:cNvPr>
          <p:cNvSpPr txBox="1"/>
          <p:nvPr/>
        </p:nvSpPr>
        <p:spPr>
          <a:xfrm>
            <a:off x="9145510" y="3452799"/>
            <a:ext cx="304649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Rye bread</a:t>
            </a:r>
            <a:endParaRPr lang="en-US" sz="2500" dirty="0"/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5B96AE24-DE2A-4450-A104-2C9CDB1B1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/>
        </p:blipFill>
        <p:spPr bwMode="auto">
          <a:xfrm>
            <a:off x="4517066" y="2612998"/>
            <a:ext cx="2881808" cy="21566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7424DC9-35E6-4538-869A-CDA1F7677A81}"/>
              </a:ext>
            </a:extLst>
          </p:cNvPr>
          <p:cNvSpPr txBox="1"/>
          <p:nvPr/>
        </p:nvSpPr>
        <p:spPr>
          <a:xfrm>
            <a:off x="4990347" y="4814888"/>
            <a:ext cx="221130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Smoked fish</a:t>
            </a:r>
            <a:endParaRPr lang="en-US" sz="25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006827-520C-4788-96A6-30748F11E335}"/>
              </a:ext>
            </a:extLst>
          </p:cNvPr>
          <p:cNvSpPr txBox="1"/>
          <p:nvPr/>
        </p:nvSpPr>
        <p:spPr>
          <a:xfrm>
            <a:off x="9550884" y="6380946"/>
            <a:ext cx="343042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 many more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419949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9815E0-2610-4774-8216-4E988B3349CF}"/>
              </a:ext>
            </a:extLst>
          </p:cNvPr>
          <p:cNvSpPr/>
          <p:nvPr/>
        </p:nvSpPr>
        <p:spPr>
          <a:xfrm>
            <a:off x="560524" y="330863"/>
            <a:ext cx="110709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These are the traditional clothes of 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La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tv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ia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B1BCAF52-6211-4EB5-B484-A36138436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07773" y="1921709"/>
            <a:ext cx="7324039" cy="35277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59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9815E0-2610-4774-8216-4E988B3349CF}"/>
              </a:ext>
            </a:extLst>
          </p:cNvPr>
          <p:cNvSpPr/>
          <p:nvPr/>
        </p:nvSpPr>
        <p:spPr>
          <a:xfrm>
            <a:off x="313853" y="99588"/>
            <a:ext cx="110709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These are famous celebrations in 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La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tv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ia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09581067-B2FD-4430-8A5C-1D6B1ABD2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1820" y="1546652"/>
            <a:ext cx="3124601" cy="23150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DD0403-2546-4AA7-8DC8-4C679C706D8C}"/>
              </a:ext>
            </a:extLst>
          </p:cNvPr>
          <p:cNvSpPr txBox="1"/>
          <p:nvPr/>
        </p:nvSpPr>
        <p:spPr>
          <a:xfrm>
            <a:off x="3974508" y="2098455"/>
            <a:ext cx="2198857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Positivus</a:t>
            </a:r>
            <a:r>
              <a:rPr lang="en-US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Festiva July 15-16</a:t>
            </a:r>
            <a:endParaRPr lang="en-US" sz="2500" dirty="0"/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DBBB3AE4-08F1-470F-97C7-0B6B306E0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6538" y="4136297"/>
            <a:ext cx="2799267" cy="20740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449E29-E380-47CD-B066-0B6A702B5119}"/>
              </a:ext>
            </a:extLst>
          </p:cNvPr>
          <p:cNvSpPr txBox="1"/>
          <p:nvPr/>
        </p:nvSpPr>
        <p:spPr>
          <a:xfrm>
            <a:off x="3974508" y="4724483"/>
            <a:ext cx="318983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Riga City Festival</a:t>
            </a:r>
          </a:p>
          <a:p>
            <a:r>
              <a:rPr lang="en-US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Aug 16-18</a:t>
            </a:r>
            <a:endParaRPr lang="en-US" sz="2500" dirty="0"/>
          </a:p>
        </p:txBody>
      </p:sp>
      <p:pic>
        <p:nvPicPr>
          <p:cNvPr id="7174" name="Picture 6">
            <a:extLst>
              <a:ext uri="{FF2B5EF4-FFF2-40B4-BE49-F238E27FC236}">
                <a16:creationId xmlns:a16="http://schemas.microsoft.com/office/drawing/2014/main" id="{8E127754-AD7E-4B8C-AE9B-7076EAEAE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19394" y="1954256"/>
            <a:ext cx="4967335" cy="33055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5BFE409-4E3A-4283-AEE1-AB5B91A620C5}"/>
              </a:ext>
            </a:extLst>
          </p:cNvPr>
          <p:cNvSpPr txBox="1"/>
          <p:nvPr/>
        </p:nvSpPr>
        <p:spPr>
          <a:xfrm>
            <a:off x="7110273" y="5325733"/>
            <a:ext cx="458557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Riga Opera Festival</a:t>
            </a:r>
          </a:p>
          <a:p>
            <a:pPr algn="ctr"/>
            <a:r>
              <a:rPr lang="en-US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June 5 - 18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85961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380B21-A7C9-4F78-AC15-1D2E3B945248}"/>
              </a:ext>
            </a:extLst>
          </p:cNvPr>
          <p:cNvSpPr/>
          <p:nvPr/>
        </p:nvSpPr>
        <p:spPr>
          <a:xfrm>
            <a:off x="422495" y="81481"/>
            <a:ext cx="110709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 hope you enjoyed our visit to 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La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tv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ia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5DBD80-15BD-4B56-A29C-74B1476FD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1800" y="1815322"/>
            <a:ext cx="6934200" cy="39293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7E192F32-3181-4290-A016-CBED5C788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662465">
            <a:off x="1088920" y="1142159"/>
            <a:ext cx="28575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82F883C6-B161-4C11-B7F7-59E578F76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2678">
            <a:off x="8158683" y="4690570"/>
            <a:ext cx="2612133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25ACD68B-F041-45B2-99FC-55B5900A7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085625">
            <a:off x="889311" y="2543018"/>
            <a:ext cx="3890798" cy="19762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>
            <a:extLst>
              <a:ext uri="{FF2B5EF4-FFF2-40B4-BE49-F238E27FC236}">
                <a16:creationId xmlns:a16="http://schemas.microsoft.com/office/drawing/2014/main" id="{CC19A197-6DAB-40B3-94E6-D5D08CEB5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714645">
            <a:off x="6341997" y="2845890"/>
            <a:ext cx="3558555" cy="18682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>
            <a:extLst>
              <a:ext uri="{FF2B5EF4-FFF2-40B4-BE49-F238E27FC236}">
                <a16:creationId xmlns:a16="http://schemas.microsoft.com/office/drawing/2014/main" id="{F2F49033-2658-4FB7-BE75-3AD6BB6F3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34710" y="4757236"/>
            <a:ext cx="2884851" cy="192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>
            <a:extLst>
              <a:ext uri="{FF2B5EF4-FFF2-40B4-BE49-F238E27FC236}">
                <a16:creationId xmlns:a16="http://schemas.microsoft.com/office/drawing/2014/main" id="{A37F9385-F82F-4F58-940B-C45052C83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23480" y="877859"/>
            <a:ext cx="2371075" cy="13337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92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EF675DDB-CD74-41B4-A68F-57901C756157}"/>
              </a:ext>
            </a:extLst>
          </p:cNvPr>
          <p:cNvSpPr/>
          <p:nvPr/>
        </p:nvSpPr>
        <p:spPr>
          <a:xfrm>
            <a:off x="4304484" y="2967335"/>
            <a:ext cx="35830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</a:t>
            </a:r>
            <a:endParaRPr lang="th-TH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7009575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86</TotalTime>
  <Words>111</Words>
  <Application>Microsoft Office PowerPoint</Application>
  <PresentationFormat>Widescreen</PresentationFormat>
  <Paragraphs>22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Google Sans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14407</dc:creator>
  <cp:lastModifiedBy>14407</cp:lastModifiedBy>
  <cp:revision>6</cp:revision>
  <dcterms:created xsi:type="dcterms:W3CDTF">2022-02-06T06:12:51Z</dcterms:created>
  <dcterms:modified xsi:type="dcterms:W3CDTF">2022-02-14T01:50:43Z</dcterms:modified>
</cp:coreProperties>
</file>