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65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3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DAC5-EC5F-4373-B598-0B37C2FBAA0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ing thailand Royalty Free Vector Image - VectorStock">
            <a:extLst>
              <a:ext uri="{FF2B5EF4-FFF2-40B4-BE49-F238E27FC236}">
                <a16:creationId xmlns:a16="http://schemas.microsoft.com/office/drawing/2014/main" id="{3239BBEC-A66F-4F04-99B8-593A8A0DF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74" b="11381"/>
          <a:stretch/>
        </p:blipFill>
        <p:spPr bwMode="auto">
          <a:xfrm>
            <a:off x="3052105" y="1212353"/>
            <a:ext cx="7133043" cy="4388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A68FA8-CD74-4E72-BB6E-C3B874CFA99C}"/>
              </a:ext>
            </a:extLst>
          </p:cNvPr>
          <p:cNvSpPr/>
          <p:nvPr/>
        </p:nvSpPr>
        <p:spPr>
          <a:xfrm>
            <a:off x="1603902" y="8757"/>
            <a:ext cx="9676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our project about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11F4B8-C165-46C4-9ADB-D8528936B9A9}"/>
              </a:ext>
            </a:extLst>
          </p:cNvPr>
          <p:cNvSpPr/>
          <p:nvPr/>
        </p:nvSpPr>
        <p:spPr>
          <a:xfrm>
            <a:off x="807196" y="5880999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We’ve learned many things about 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il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67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nimated-Flag-Thailand ⋆ BYT // Brightest Young Things">
            <a:extLst>
              <a:ext uri="{FF2B5EF4-FFF2-40B4-BE49-F238E27FC236}">
                <a16:creationId xmlns:a16="http://schemas.microsoft.com/office/drawing/2014/main" id="{016AC0FF-FA75-4179-B082-AF3CEE93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18" y="1773909"/>
            <a:ext cx="6426817" cy="42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8E6F6F-D946-4422-825C-F7A715070C35}"/>
              </a:ext>
            </a:extLst>
          </p:cNvPr>
          <p:cNvSpPr/>
          <p:nvPr/>
        </p:nvSpPr>
        <p:spPr>
          <a:xfrm>
            <a:off x="759701" y="343384"/>
            <a:ext cx="1067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flag of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il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nd</a:t>
            </a:r>
          </a:p>
        </p:txBody>
      </p:sp>
    </p:spTree>
    <p:extLst>
      <p:ext uri="{BB962C8B-B14F-4D97-AF65-F5344CB8AC3E}">
        <p14:creationId xmlns:p14="http://schemas.microsoft.com/office/powerpoint/2010/main" val="31896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orful Map Of Asia Continent Stock Illustration - Download Image Now -  iStock">
            <a:extLst>
              <a:ext uri="{FF2B5EF4-FFF2-40B4-BE49-F238E27FC236}">
                <a16:creationId xmlns:a16="http://schemas.microsoft.com/office/drawing/2014/main" id="{C6F79E6E-BCE3-4F9D-9FC5-EF03B558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8" y="1502876"/>
            <a:ext cx="6137897" cy="44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A00AEEC-76F8-4EB1-AD41-E8FB7EC8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05" y="4032245"/>
            <a:ext cx="443060" cy="7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14919C-9BB3-49C5-98A8-23B6DCDC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59" y="1266714"/>
            <a:ext cx="4155540" cy="5412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9862EC-8B55-4335-89D1-B5FC6292F250}"/>
              </a:ext>
            </a:extLst>
          </p:cNvPr>
          <p:cNvSpPr/>
          <p:nvPr/>
        </p:nvSpPr>
        <p:spPr>
          <a:xfrm>
            <a:off x="759701" y="149382"/>
            <a:ext cx="1067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map of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il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98D37-E8E6-437F-B577-8597C689427D}"/>
              </a:ext>
            </a:extLst>
          </p:cNvPr>
          <p:cNvSpPr/>
          <p:nvPr/>
        </p:nvSpPr>
        <p:spPr>
          <a:xfrm>
            <a:off x="458708" y="6104847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il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nd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in Southeast Asia.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9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40248 -0.14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visit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THE GRAND PALACE: Bangkok, Thailand - YouTube">
            <a:extLst>
              <a:ext uri="{FF2B5EF4-FFF2-40B4-BE49-F238E27FC236}">
                <a16:creationId xmlns:a16="http://schemas.microsoft.com/office/drawing/2014/main" id="{01968E65-9D1C-4FC7-B655-741EDD47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5" y="1502151"/>
            <a:ext cx="5199988" cy="2924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Full Digital Nomad Guide to Phuket - The Digital Nomad World">
            <a:extLst>
              <a:ext uri="{FF2B5EF4-FFF2-40B4-BE49-F238E27FC236}">
                <a16:creationId xmlns:a16="http://schemas.microsoft.com/office/drawing/2014/main" id="{9774F02C-5A7E-4D5F-8EC0-3CEA8761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67" y="2252537"/>
            <a:ext cx="5718772" cy="3632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005BC0-6A51-4DD1-A96B-2D2ABDC2AB1D}"/>
              </a:ext>
            </a:extLst>
          </p:cNvPr>
          <p:cNvSpPr txBox="1"/>
          <p:nvPr/>
        </p:nvSpPr>
        <p:spPr>
          <a:xfrm>
            <a:off x="422495" y="4551088"/>
            <a:ext cx="53890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Grand Palace in Bangkok.</a:t>
            </a:r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6DB33-6D3C-47BE-A034-B50FB310ED0F}"/>
              </a:ext>
            </a:extLst>
          </p:cNvPr>
          <p:cNvSpPr txBox="1"/>
          <p:nvPr/>
        </p:nvSpPr>
        <p:spPr>
          <a:xfrm>
            <a:off x="6096000" y="6044555"/>
            <a:ext cx="5718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 sand beaches and islands in Phuket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2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eat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05BC0-6A51-4DD1-A96B-2D2ABDC2AB1D}"/>
              </a:ext>
            </a:extLst>
          </p:cNvPr>
          <p:cNvSpPr txBox="1"/>
          <p:nvPr/>
        </p:nvSpPr>
        <p:spPr>
          <a:xfrm>
            <a:off x="1680929" y="3337509"/>
            <a:ext cx="19585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Padthai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500" dirty="0"/>
          </a:p>
        </p:txBody>
      </p:sp>
      <p:pic>
        <p:nvPicPr>
          <p:cNvPr id="5122" name="Picture 2" descr="Everything you need to know about Pad Thai | Jetstar">
            <a:extLst>
              <a:ext uri="{FF2B5EF4-FFF2-40B4-BE49-F238E27FC236}">
                <a16:creationId xmlns:a16="http://schemas.microsoft.com/office/drawing/2014/main" id="{707C1701-82B2-4CDC-B113-BEEF4D5C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1" y="1371931"/>
            <a:ext cx="3299236" cy="1847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imple Recipe for Thai Spicy Green Papaya Salad - Quick &amp; Easy">
            <a:extLst>
              <a:ext uri="{FF2B5EF4-FFF2-40B4-BE49-F238E27FC236}">
                <a16:creationId xmlns:a16="http://schemas.microsoft.com/office/drawing/2014/main" id="{6DFF3A8E-5B5D-4B19-BC9B-D6A75EED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87" y="1373987"/>
            <a:ext cx="3430420" cy="1921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2D196-1114-43F5-BD42-8ABCB3B1234D}"/>
              </a:ext>
            </a:extLst>
          </p:cNvPr>
          <p:cNvSpPr txBox="1"/>
          <p:nvPr/>
        </p:nvSpPr>
        <p:spPr>
          <a:xfrm>
            <a:off x="8994619" y="2057190"/>
            <a:ext cx="30464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Papaya salad</a:t>
            </a:r>
            <a:endParaRPr lang="en-US" sz="2500" dirty="0"/>
          </a:p>
        </p:txBody>
      </p:sp>
      <p:pic>
        <p:nvPicPr>
          <p:cNvPr id="5126" name="Picture 6" descr="Thai food 'tom yum kung' to be nominated for UNESCO's intangible cultural  heritage list — Pinoy Thaiyo">
            <a:extLst>
              <a:ext uri="{FF2B5EF4-FFF2-40B4-BE49-F238E27FC236}">
                <a16:creationId xmlns:a16="http://schemas.microsoft.com/office/drawing/2014/main" id="{5B96AE24-DE2A-4450-A104-2C9CDB1B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04" y="4257724"/>
            <a:ext cx="3986546" cy="2156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424DC9-35E6-4538-869A-CDA1F7677A81}"/>
              </a:ext>
            </a:extLst>
          </p:cNvPr>
          <p:cNvSpPr txBox="1"/>
          <p:nvPr/>
        </p:nvSpPr>
        <p:spPr>
          <a:xfrm>
            <a:off x="5973027" y="5097525"/>
            <a:ext cx="221130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 Yum</a:t>
            </a:r>
            <a:endParaRPr lang="en-US" sz="2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06827-520C-4788-96A6-30748F11E335}"/>
              </a:ext>
            </a:extLst>
          </p:cNvPr>
          <p:cNvSpPr txBox="1"/>
          <p:nvPr/>
        </p:nvSpPr>
        <p:spPr>
          <a:xfrm>
            <a:off x="8681608" y="6299465"/>
            <a:ext cx="34304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many more…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994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the traditional clothes of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nd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 descr="Pin on beautiful photos">
            <a:extLst>
              <a:ext uri="{FF2B5EF4-FFF2-40B4-BE49-F238E27FC236}">
                <a16:creationId xmlns:a16="http://schemas.microsoft.com/office/drawing/2014/main" id="{B1BCAF52-6211-4EB5-B484-A3613843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3" y="915532"/>
            <a:ext cx="9374628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313853" y="99588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famous celebrations in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nd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170" name="Picture 2" descr="Songkran">
            <a:extLst>
              <a:ext uri="{FF2B5EF4-FFF2-40B4-BE49-F238E27FC236}">
                <a16:creationId xmlns:a16="http://schemas.microsoft.com/office/drawing/2014/main" id="{09581067-B2FD-4430-8A5C-1D6B1ABD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1" y="1131683"/>
            <a:ext cx="4046900" cy="2697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D0403-2546-4AA7-8DC8-4C679C706D8C}"/>
              </a:ext>
            </a:extLst>
          </p:cNvPr>
          <p:cNvSpPr txBox="1"/>
          <p:nvPr/>
        </p:nvSpPr>
        <p:spPr>
          <a:xfrm>
            <a:off x="4650465" y="1707885"/>
            <a:ext cx="31898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Songkran</a:t>
            </a:r>
          </a:p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April 13-15</a:t>
            </a:r>
            <a:endParaRPr lang="en-US" sz="2500" dirty="0"/>
          </a:p>
        </p:txBody>
      </p:sp>
      <p:pic>
        <p:nvPicPr>
          <p:cNvPr id="7172" name="Picture 4" descr="Loy Krathong festival is not cancelled this year – Thai Travel News &amp;amp;  Events 2021">
            <a:extLst>
              <a:ext uri="{FF2B5EF4-FFF2-40B4-BE49-F238E27FC236}">
                <a16:creationId xmlns:a16="http://schemas.microsoft.com/office/drawing/2014/main" id="{DBBB3AE4-08F1-470F-97C7-0B6B306E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8" y="4153825"/>
            <a:ext cx="4116783" cy="2470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449E29-E380-47CD-B066-0B6A702B5119}"/>
              </a:ext>
            </a:extLst>
          </p:cNvPr>
          <p:cNvSpPr txBox="1"/>
          <p:nvPr/>
        </p:nvSpPr>
        <p:spPr>
          <a:xfrm>
            <a:off x="4650465" y="4957973"/>
            <a:ext cx="31898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Loy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Kratong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November</a:t>
            </a:r>
            <a:endParaRPr lang="en-US" sz="2500" dirty="0"/>
          </a:p>
        </p:txBody>
      </p:sp>
      <p:pic>
        <p:nvPicPr>
          <p:cNvPr id="7174" name="Picture 6" descr="Lanterns Festival ticket -Chiang Mai - Yi Peng - Loy Krathong (Nov 19 and  Nov 20, 2021) - Passeios Tailandia">
            <a:extLst>
              <a:ext uri="{FF2B5EF4-FFF2-40B4-BE49-F238E27FC236}">
                <a16:creationId xmlns:a16="http://schemas.microsoft.com/office/drawing/2014/main" id="{8E127754-AD7E-4B8C-AE9B-7076EAEA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12" y="1226136"/>
            <a:ext cx="4967335" cy="3313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FE409-4E3A-4283-AEE1-AB5B91A620C5}"/>
              </a:ext>
            </a:extLst>
          </p:cNvPr>
          <p:cNvSpPr txBox="1"/>
          <p:nvPr/>
        </p:nvSpPr>
        <p:spPr>
          <a:xfrm>
            <a:off x="7167423" y="4662361"/>
            <a:ext cx="45855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Chiang Mai Lantern Festival</a:t>
            </a: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November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596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80B21-A7C9-4F78-AC15-1D2E3B945248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hope you enjoyed our visit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nd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DBD80-15BD-4B56-A29C-74B1476F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36" y="1197248"/>
            <a:ext cx="3890798" cy="5067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izrt thailand // Vizrt">
            <a:extLst>
              <a:ext uri="{FF2B5EF4-FFF2-40B4-BE49-F238E27FC236}">
                <a16:creationId xmlns:a16="http://schemas.microsoft.com/office/drawing/2014/main" id="{7E192F32-3181-4290-A016-CBED5C78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465">
            <a:off x="1088920" y="93737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 Best Islands in Thailand - Great Thailand Island Escapes – Go Guides">
            <a:extLst>
              <a:ext uri="{FF2B5EF4-FFF2-40B4-BE49-F238E27FC236}">
                <a16:creationId xmlns:a16="http://schemas.microsoft.com/office/drawing/2014/main" id="{82F883C6-B161-4C11-B7F7-59E578F7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78">
            <a:off x="8977098" y="99602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ow will the educational policy maintain Thai children&amp;#39;s quality of life  through the COVID-19 disruptions? | Techsauce">
            <a:extLst>
              <a:ext uri="{FF2B5EF4-FFF2-40B4-BE49-F238E27FC236}">
                <a16:creationId xmlns:a16="http://schemas.microsoft.com/office/drawing/2014/main" id="{25ACD68B-F041-45B2-99FC-55B5900A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625">
            <a:off x="522330" y="2542261"/>
            <a:ext cx="3890798" cy="2583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amnoen Saduak Floating Market Tour Review &amp; Tips - Trazy Blog">
            <a:extLst>
              <a:ext uri="{FF2B5EF4-FFF2-40B4-BE49-F238E27FC236}">
                <a16:creationId xmlns:a16="http://schemas.microsoft.com/office/drawing/2014/main" id="{CC19A197-6DAB-40B3-94E6-D5D08CEB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645">
            <a:off x="6860162" y="3367311"/>
            <a:ext cx="3558555" cy="1871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Top 10 Must Try Best Food and Best Restaurants in Bangkok Thailand – The  Freelance Traveler">
            <a:extLst>
              <a:ext uri="{FF2B5EF4-FFF2-40B4-BE49-F238E27FC236}">
                <a16:creationId xmlns:a16="http://schemas.microsoft.com/office/drawing/2014/main" id="{F2F49033-2658-4FB7-BE75-3AD6BB6F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8" y="4699135"/>
            <a:ext cx="3360003" cy="19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The Most Horrifying Ghosts in Thailand - Thailand Insider">
            <a:extLst>
              <a:ext uri="{FF2B5EF4-FFF2-40B4-BE49-F238E27FC236}">
                <a16:creationId xmlns:a16="http://schemas.microsoft.com/office/drawing/2014/main" id="{A37F9385-F82F-4F58-940B-C45052C8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71" y="4395524"/>
            <a:ext cx="2371075" cy="237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AF22B-B6BE-4757-8829-5FA0FECD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34879"/>
            <a:ext cx="5071487" cy="287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E1010-1B55-4BC8-A8B7-347C3877B3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6109" y="626139"/>
            <a:ext cx="4282716" cy="56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95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105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14407</dc:creator>
  <cp:lastModifiedBy>14407</cp:lastModifiedBy>
  <cp:revision>2</cp:revision>
  <dcterms:created xsi:type="dcterms:W3CDTF">2022-02-06T06:12:51Z</dcterms:created>
  <dcterms:modified xsi:type="dcterms:W3CDTF">2022-02-06T06:52:28Z</dcterms:modified>
</cp:coreProperties>
</file>