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7D47-B3D4-49C1-9552-98F9C1C00727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7D60-5673-4B2F-9D99-DDD47E79E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2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7D47-B3D4-49C1-9552-98F9C1C00727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7D60-5673-4B2F-9D99-DDD47E79E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4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chemeClr val="tx1"/>
                </a:solidFill>
              </a:rPr>
              <a:t>ПРОЕКТ</a:t>
            </a:r>
            <a:br>
              <a:rPr lang="ru-RU" sz="5400" b="1" smtClean="0">
                <a:solidFill>
                  <a:schemeClr val="tx1"/>
                </a:solidFill>
              </a:rPr>
            </a:br>
            <a:r>
              <a:rPr lang="ru-RU" sz="5400" b="1" smtClean="0">
                <a:solidFill>
                  <a:schemeClr val="tx1"/>
                </a:solidFill>
              </a:rPr>
              <a:t>«ВЕСНЯНКА»</a:t>
            </a:r>
            <a:br>
              <a:rPr lang="ru-RU" sz="54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(познавательно-исследовательский)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6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8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7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Актуальность темы</a:t>
            </a:r>
            <a:r>
              <a:rPr lang="ru-RU" smtClean="0"/>
              <a:t>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1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2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5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7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0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42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«ВЕСНЯНКА» (познавательно-исследовательский)</vt:lpstr>
      <vt:lpstr>Актуальность темы: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«ВЕСНЯНКА» (познавательно-исследовательский)</dc:title>
  <dc:creator>admin</dc:creator>
  <cp:lastModifiedBy>admin</cp:lastModifiedBy>
  <cp:revision>1</cp:revision>
  <dcterms:created xsi:type="dcterms:W3CDTF">2020-10-17T12:02:43Z</dcterms:created>
  <dcterms:modified xsi:type="dcterms:W3CDTF">2020-10-17T12:02:43Z</dcterms:modified>
</cp:coreProperties>
</file>