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6A7A9-E1E1-4D20-80DD-9C7C377B0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9988AF-59D8-4533-BE92-6BEB659FA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9089AB-9F04-4B15-B61E-878CFCA2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1C7D83-0EB9-4BCE-947A-6DA39180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DC90D7-166E-41E0-B982-C56F5763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20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8DB2B-2300-48E4-8DB8-06EF11B2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AD4B4D-28B6-45E6-9248-BF9223A3B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D283D-C5B8-45AC-828A-A1BE1542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B30D5-94E0-4EB1-A15E-F69364D4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398CE7-ED36-4640-8466-A207B0AA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59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4239E3-D788-4081-9785-1F0978781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E34D14-187D-41FC-8692-D3EE89F6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97D19-BFCD-4383-ACA1-AB89A276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3BF389-F5D6-4D61-B6D5-2B5E8301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877CD0-156D-47C8-8D79-C8241D06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13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9B4F0-86AA-4DE5-BFB0-61A4B1F8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9F14C0-E6B6-425A-82F3-201FD6FD1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3E5258-7E99-42ED-815E-E35DA1F7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60B60D-DCAA-49CA-802D-B4EEC87B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A2BE8-F856-4FA5-9500-148E99AB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0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FBE78-F2C7-455A-B9AC-58D5823D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5135C7-EBD0-475A-B9B6-10FAF48BD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E8D40-C2F6-4E24-B7EF-FB2A2BA6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C69759-F4B1-4064-BF23-0D123195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DCDF9C-2AEA-4524-80A5-02A24A73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51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60926-951C-4EC2-B968-DCBFB377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E7E5D9-5F1A-43CF-A1B9-A988FFBE1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217D7D-1153-40EA-B8FC-16AE6A307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254A3C-CC51-4E1B-A1A5-1DBB6FBB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A8CB47-E899-4294-8D10-DF21DD7E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16B532-4244-4070-9737-973E120A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2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2EA33-4502-473E-BB7E-CB36AB33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D22166-12B7-4703-A9DE-00B48B25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20194-EED4-47AF-B44B-C883204E6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FE9C9A-B4F8-4E16-90F6-8A7F3AA35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BDA002-5467-4B99-8DEC-2BB33AB4D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D0E935-B8EE-427D-83DB-0DD6EB7A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FA7A5D-4C8A-445B-AF35-6856DC03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10B017-B1BD-484B-9C90-2554407F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51853-2A10-423C-B9CF-227EA790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E8E7A6-BAF5-407B-B9D1-9C020820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98D9F8-13EF-4BDF-A638-CDEBD270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EAB874-6B51-42DB-9F15-A2CF8633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6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7711F2-5262-4462-9AD3-408AB2AC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7C9C54-9D39-41FE-9D02-9E574784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81FF7B-D820-4869-B321-035E88B1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27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BF453-0DB4-40ED-ADF4-E1C391A4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1C143-13B3-48FD-AD4C-924832E2D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86C247-3B9B-4244-8FA4-9D9A3410E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447322-6B44-4A8D-8E73-8DF4B5F6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CF43C5-F54B-46AE-BCB7-68481A7F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5584EE-AD3D-440C-BEAC-8B497838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22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2A0B3-D170-49AC-965F-823FC6E3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07C152-9AE8-4BFC-9FF4-6C6B2DE33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09F820-245D-41DF-B8D0-05734A4A3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C77CF7-3897-4436-99D5-D87FC8FC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397FE6-E4C3-4C1D-B4A0-960018FE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418642-62E2-42B6-9C10-38AE2401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67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94FC13-E425-47F5-B538-7220F7D3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FE474B-F877-433A-8256-6AB1E6DCF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DFB27-1FE4-4AEC-8ED2-D52ED73AE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6894-3821-4BA6-BF97-514AE97074DB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749C3-3075-44E0-BA5D-B96947196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00BD7-ED2F-46FC-8C51-360CF44E7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D03D-AC9D-4395-A3D1-EC471C9C3BC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0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99F1E-62FD-442B-8ADD-97AC78E3E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F8A496-D0C8-444A-B3F8-D138F629D7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90D6DA-F1BE-47BE-90F1-23ADCBBD4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2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B9DE3-C356-4B69-AE20-F9FF6B01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6A90C-5E55-4F51-9103-C72B80390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ED1A1CE-5B72-40CA-A99D-EFBCE5B59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4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A610D-EAEB-48F9-8091-C3CB6927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9B8FCE-BF70-475A-9A57-2F15AAD3B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473428F-9794-4FBB-B659-ABFA023B3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8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C494C-603F-4D91-AA7B-95509540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9F0A3-0617-4C93-AF3B-627CF0A8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5910D64-EE77-4749-9EEE-E0548EAF9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1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Michael Flynn</dc:creator>
  <cp:lastModifiedBy>angela flynn</cp:lastModifiedBy>
  <cp:revision>1</cp:revision>
  <dcterms:created xsi:type="dcterms:W3CDTF">2020-07-15T01:46:56Z</dcterms:created>
  <dcterms:modified xsi:type="dcterms:W3CDTF">2020-09-23T14:18:42Z</dcterms:modified>
</cp:coreProperties>
</file>