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Folie mittels Klicken verschieben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D298127-392D-47C6-934A-7846B4C027E5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BB4DA12-1AD5-4705-BE7F-020440F751EA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0F0ECB7-3120-461A-851C-9B3021C2E090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8C0EB6B-D574-4B2B-A411-C2B0EBC9F1DA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7547B41-A8D5-4AA1-BAF7-64D43864C1AF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E46BE43-30A2-45BA-82E4-F1D042B0371B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5ADC5A5-81B9-414A-91CA-391D5433C6CF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67CAE93-4B5E-4D7D-92CB-9AD5F51041FC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3375FC9-7866-4914-A215-73DC15F4028C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b="0" lang="de-DE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1845000"/>
            <a:ext cx="91418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 Narrow"/>
                <a:ea typeface="DejaVu Sans"/>
              </a:rPr>
              <a:t>Das Zentrale Netzwerk für </a:t>
            </a: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 Narrow"/>
                <a:ea typeface="DejaVu Sans"/>
              </a:rPr>
              <a:t>Bau ,Handwerk und Dienstleistung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0" y="3069000"/>
            <a:ext cx="9141840" cy="11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3801"/>
              </a:lnSpc>
            </a:pPr>
            <a:r>
              <a:rPr b="1" lang="pt-BR" sz="3600" spc="284" strike="noStrike">
                <a:solidFill>
                  <a:srgbClr val="000000"/>
                </a:solidFill>
                <a:latin typeface="Arial Narrow"/>
                <a:ea typeface="DejaVu Sans"/>
              </a:rPr>
              <a:t>Herzlich  Wilkommen</a:t>
            </a:r>
            <a:endParaRPr b="0" lang="de-DE" sz="3600" spc="-1" strike="noStrike">
              <a:latin typeface="Arial"/>
            </a:endParaRPr>
          </a:p>
          <a:p>
            <a:pPr algn="ctr">
              <a:lnSpc>
                <a:spcPts val="4501"/>
              </a:lnSpc>
            </a:pPr>
            <a:r>
              <a:rPr b="1" lang="pt-BR" sz="7200" spc="-1" strike="noStrike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endParaRPr b="0" lang="de-DE" sz="7200" spc="-1" strike="noStrike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2267640" y="3933000"/>
            <a:ext cx="4569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51640" y="1484640"/>
            <a:ext cx="4569840" cy="5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2"/>
          <p:cNvSpPr/>
          <p:nvPr/>
        </p:nvSpPr>
        <p:spPr>
          <a:xfrm>
            <a:off x="251640" y="1340640"/>
            <a:ext cx="8782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competenti  = (bedeutet  Kompetenz 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competenti  </a:t>
            </a: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ist die Verbindung von Wissen und Können in der Bewältigung von Handlungsanforderungen.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Kompetent sind die Personen, die auf der Grundlage von Wissen, Fähigkeiten und Fertigkeiten gefordertes Handeln perfekt erfüllen können.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Insbesondere steht </a:t>
            </a:r>
            <a:r>
              <a:rPr b="1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competenti</a:t>
            </a: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  für, die qualitative Umsetzung  von Kunden Anforderungen im Zusammenhang mit der Beauftragung, dafür ist umfangreiches Fach Wissen und Erfahrung erforderlich 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Unsere Kunden erwarten competenti , wir erwarten zufriedene Kunden 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51640" y="1556640"/>
            <a:ext cx="856692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competenti ist ein Deutschland  weit organisiertes Netzwerk aus Partnerfirmen, Handwerkern Dienstleister ,Selbständige Facharbeiter Freiberufener und viel weiter  für fast allen Sektoren aus dem  Bereichen 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 Narrow"/>
                <a:ea typeface="DejaVu Sans"/>
              </a:rPr>
              <a:t>Bau ,Handwerk , Dienstleistung.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Wir alle gemeinsam treten </a:t>
            </a: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als ein Systemhaus und potenzieller Auftragnehmer auf, indem wir die enorme Arbeitsqualität, Skills, unserer Partner anbieten ,intensiv bewerben und vermarkten.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 Narrow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51640" y="2133000"/>
            <a:ext cx="889020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Unsere Partnerfirmen /Mitglied profitieren  von unseren  starken Vertriebsnetz  , gute Vergütungen, Transparenz, Fairness und Flexibilität bei Aufträgen.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Nur hoch motivierte, zufriedene und überzeugte Partnerfirmen / Mitglieder, sind die Voraussetzung  für zufriedene Kunden denn unsere Visitenkarte  ist Qualität und Zufriedene Kunden.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251640" y="1917000"/>
            <a:ext cx="8890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Situation Heute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Unzählige Menschen, brauchen im laufe des Lebens,(Einer mehr, der Andere  weniger einen zuverlässigen und Fachkompetenten  Handwerker , Dienstleister oder Facharbeiter .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251640" y="3071520"/>
            <a:ext cx="88902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Des weiteren  gibt es  hunderte von großen Kunden, Firmen, Konzernen, Finanzgruppen sonstige Interessengruppen die eine Flächenabdeckung  brauchen ,suchen, verbessern oder outsourcen wollen.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Diese Zielgruppe arbeiten  aus logistischen Gründen in der regel nur mit  Auftragnehmern zusammen welche die Erwartungen und Ansprüche erfüllen können.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251640" y="1628640"/>
            <a:ext cx="889020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4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Das Problem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4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Beispiele :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Eine Heizung ist ausgefallen / ein Dach muss neu gedeckt werden , ein Zimmer/ Haus oder Decke muss Renoviert oder nur gestrichen werden , ein Haus soll gebaut oder abgerissen werden, eine Küche oder Möbel soll montiert werden .Der Garten muss bearbeitet werden usw.usw,usw  es gibt unzählige weiter  Beispiele .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400" spc="-1" strike="noStrike" u="sng">
                <a:solidFill>
                  <a:srgbClr val="c00000"/>
                </a:solidFill>
                <a:uFillTx/>
                <a:latin typeface="Franklin Gothic Book"/>
                <a:ea typeface="DejaVu Sans"/>
              </a:rPr>
              <a:t>Was nun ?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Familie, Freunde oder Bekannte fragen , die Gelbe -Seite oder diverse online Portale  durcharbeiten einen Guten  Handwerker/ Facharbeiter oder sonstige Firma zu beauftragen ist doch kein Problem,  oder ?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251640" y="1628640"/>
            <a:ext cx="8890200" cy="41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14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Das Problem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Franklin Gothic Book"/>
                <a:ea typeface="DejaVu Sans"/>
              </a:rPr>
              <a:t>Die Realität ist ! 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So einfach ist das dann doch nicht, einen seriösen preisgünstigen , qualitativ guten Handwerke / Facharbeiter  zu finden. Wenn, dann einer nach langem suchen ,selektieren / vergleichen gefunden wurde  ,der auch noch  Zeit hat, kommt  gleich die Fragestellung ob der sein Gewerk versteht und sein Geld wert ist.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Leider stellt man dass erst dann fest, wenn es schon zu späht ist 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Sehr oft sind Kunden mit selbst bestellten Fachkräften überfordert , nicht zufrieden sei es Preislich , Fachlich , Zeitliche oder aus sonstigen gründen.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All das ist mit ärger Frust Kosten Probleme und Unzufriedenheit verbunden.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 u="sng">
                <a:solidFill>
                  <a:srgbClr val="0070c0"/>
                </a:solidFill>
                <a:uFillTx/>
                <a:latin typeface="Franklin Gothic Book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3850200" y="1556640"/>
            <a:ext cx="133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latin typeface="Franklin Gothic Book"/>
                <a:ea typeface="DejaVu Sans"/>
              </a:rPr>
              <a:t>Die Lösung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827640" y="1989000"/>
            <a:ext cx="7774560" cy="47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competenti  Kontaktiren , den Auftrag beschreiben, oder auch einen vor Ort Termin vereinbaren .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Was darf  wann ,wo ,wie erledigt werden . 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Ein competenti Regional  Kundenbetreuer ( Projektleiter )  wird  für den  individuellen Bedarf individuell und schnelle und Passende Lösung  finden.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Alle Kosten, Vertragsbedingungen  werden  von competenti im Vorfeld mit allen beteiligten fix vertraglich abgesichert . 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Vor einer Beauftragung werden alle Punkte, Kosten  mit dem Kunden / Auftraggeber besprochen /dargelegt und erst nach Kunden freigegeben wird der Auftrag verbindlich .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Nach Fertigstellung, so wie nach Freigabe durch den Kunden  werden alle Rechnungen der ausführenden  Partnerfirma von competenti begleicht.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Der Auftraggeber /Kunde , bekommt  die Rechnung von competenti .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Die Partner Firmen dürfen keine Rechnung an den Kunden stellen .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4140000" y="180000"/>
            <a:ext cx="968760" cy="7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Application>LibreOffice/7.0.4.2$Windows_X86_64 LibreOffice_project/dcf040e67528d9187c66b2379df5ea4407429775</Application>
  <AppVersion>15.0000</AppVersion>
  <Words>665</Words>
  <Paragraphs>113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2018-03-08T21:19:38Z</dcterms:created>
  <dc:creator>Marcus</dc:creator>
  <dc:description/>
  <dc:language>de-DE</dc:language>
  <cp:lastModifiedBy/>
  <dcterms:modified xsi:type="dcterms:W3CDTF">2022-01-06T23:20:06Z</dcterms:modified>
  <cp:revision>51</cp:revision>
  <dc:subject/>
  <dc:title>Folie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9</vt:i4>
  </property>
  <property fmtid="{D5CDD505-2E9C-101B-9397-08002B2CF9AE}" pid="7" name="PresentationFormat">
    <vt:lpwstr>Bildschirmpräsentation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9</vt:i4>
  </property>
</Properties>
</file>