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notesMasterIdLst>
    <p:notesMasterId r:id="rId11"/>
  </p:notesMasterIdLst>
  <p:sldIdLst>
    <p:sldId id="256" r:id="rId2"/>
    <p:sldId id="274" r:id="rId3"/>
    <p:sldId id="288" r:id="rId4"/>
    <p:sldId id="294" r:id="rId5"/>
    <p:sldId id="297" r:id="rId6"/>
    <p:sldId id="298" r:id="rId7"/>
    <p:sldId id="299" r:id="rId8"/>
    <p:sldId id="300" r:id="rId9"/>
    <p:sldId id="27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37" d="100"/>
          <a:sy n="37" d="100"/>
        </p:scale>
        <p:origin x="60" y="9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88C3450-B1F7-4D70-BBD4-DE10EE2FA08A}" type="datetimeFigureOut">
              <a:rPr lang="he-IL" smtClean="0"/>
              <a:pPr/>
              <a:t>ד'/אייר/תש"פ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F62692-F0D9-4B96-9ACD-12E88898574A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566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254033" y="489527"/>
            <a:ext cx="8019969" cy="2863273"/>
          </a:xfrm>
        </p:spPr>
        <p:txBody>
          <a:bodyPr>
            <a:normAutofit fontScale="90000"/>
          </a:bodyPr>
          <a:lstStyle/>
          <a:p>
            <a:pPr algn="ctr"/>
            <a:r>
              <a:rPr lang="he-IL" sz="8000" b="1" dirty="0" err="1" smtClean="0"/>
              <a:t>ביומימטיקה</a:t>
            </a:r>
            <a:r>
              <a:rPr lang="he-IL" sz="8000" b="1" dirty="0" smtClean="0"/>
              <a:t/>
            </a:r>
            <a:br>
              <a:rPr lang="he-IL" sz="8000" b="1" dirty="0" smtClean="0"/>
            </a:br>
            <a:r>
              <a:rPr lang="he-IL" sz="8000" b="1" dirty="0" smtClean="0"/>
              <a:t>המחיר של </a:t>
            </a:r>
            <a:r>
              <a:rPr lang="he-IL" sz="8000" b="1" dirty="0" err="1" smtClean="0"/>
              <a:t>החוזקות</a:t>
            </a:r>
            <a:endParaRPr lang="he-IL" sz="8000" dirty="0"/>
          </a:p>
        </p:txBody>
      </p:sp>
    </p:spTree>
    <p:extLst>
      <p:ext uri="{BB962C8B-B14F-4D97-AF65-F5344CB8AC3E}">
        <p14:creationId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תוכן עניינים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36121"/>
            <a:ext cx="8474926" cy="4953889"/>
          </a:xfrm>
        </p:spPr>
        <p:txBody>
          <a:bodyPr>
            <a:normAutofit lnSpcReduction="10000"/>
          </a:bodyPr>
          <a:lstStyle/>
          <a:p>
            <a:r>
              <a:rPr lang="he-IL" sz="4000" dirty="0" smtClean="0"/>
              <a:t> חזרה ותזכורת</a:t>
            </a:r>
          </a:p>
          <a:p>
            <a:r>
              <a:rPr lang="he-IL" sz="4000" b="1" dirty="0" err="1" smtClean="0"/>
              <a:t>ביומימטיקה</a:t>
            </a:r>
            <a:endParaRPr lang="he-IL" sz="4000" b="1" dirty="0" smtClean="0"/>
          </a:p>
          <a:p>
            <a:pPr lvl="1"/>
            <a:r>
              <a:rPr lang="he-IL" sz="3600" dirty="0" smtClean="0"/>
              <a:t> טכנולוגיה</a:t>
            </a:r>
          </a:p>
          <a:p>
            <a:pPr lvl="1"/>
            <a:r>
              <a:rPr lang="he-IL" sz="3800" dirty="0" smtClean="0"/>
              <a:t> תרגול התנהגות מובנית – כלב שמירה</a:t>
            </a:r>
          </a:p>
          <a:p>
            <a:r>
              <a:rPr lang="he-IL" sz="4000" dirty="0" smtClean="0"/>
              <a:t>תכנות </a:t>
            </a:r>
            <a:r>
              <a:rPr lang="en-US" sz="4000" dirty="0" smtClean="0"/>
              <a:t>VPL</a:t>
            </a:r>
            <a:r>
              <a:rPr lang="he-IL" sz="4000" dirty="0" smtClean="0"/>
              <a:t> -  מיפוי התנהגות </a:t>
            </a:r>
          </a:p>
          <a:p>
            <a:pPr lvl="1"/>
            <a:r>
              <a:rPr lang="he-IL" sz="3600" dirty="0"/>
              <a:t> </a:t>
            </a:r>
            <a:r>
              <a:rPr lang="he-IL" sz="3600" dirty="0" smtClean="0"/>
              <a:t>תכנות לחיקוי התנהגות אחת לפחות</a:t>
            </a:r>
          </a:p>
          <a:p>
            <a:r>
              <a:rPr lang="en-US" sz="4000" dirty="0" smtClean="0"/>
              <a:t> </a:t>
            </a:r>
            <a:r>
              <a:rPr lang="he-IL" sz="4000" dirty="0" smtClean="0"/>
              <a:t>סדר וניקיון</a:t>
            </a:r>
          </a:p>
          <a:p>
            <a:pPr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 fontScale="92500" lnSpcReduction="20000"/>
          </a:bodyPr>
          <a:lstStyle/>
          <a:p>
            <a:r>
              <a:rPr lang="he-IL" sz="4000" dirty="0" smtClean="0"/>
              <a:t> משמעותה</a:t>
            </a:r>
            <a:r>
              <a:rPr lang="he-IL" sz="4000" dirty="0"/>
              <a:t> חיים </a:t>
            </a:r>
            <a:r>
              <a:rPr lang="he-IL" sz="4000" dirty="0" err="1"/>
              <a:t>ומימטיקה</a:t>
            </a:r>
            <a:r>
              <a:rPr lang="he-IL" sz="4000" dirty="0"/>
              <a:t> שמשמעותה חיקוי היא ענף בעולם המדע המחקרי (בעיקר בתחומי הכימיה והפיזיקה). </a:t>
            </a:r>
          </a:p>
          <a:p>
            <a:pPr marL="0" indent="0">
              <a:buNone/>
            </a:pPr>
            <a:r>
              <a:rPr lang="he-IL" sz="4000" dirty="0"/>
              <a:t>ענף זה מנסה לחקור את אופן פעילותו של הטבע (המודלים, מערכות, מבנה וכדומה) על מנת לחקותו (בצורה סינתטית) לצורך פתרון בעיה אנושית.</a:t>
            </a:r>
          </a:p>
          <a:p>
            <a:pPr marL="0" indent="0">
              <a:buNone/>
            </a:pP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עליכם לחבר את הרובוט למחשב ולתכנת את הרובוט להתנהגות חדשה בה הוא מחקה מנגנון אחר </a:t>
            </a:r>
          </a:p>
          <a:p>
            <a:r>
              <a:rPr lang="en-US" sz="4000" dirty="0"/>
              <a:t> </a:t>
            </a:r>
            <a:r>
              <a:rPr lang="he-IL" sz="4000" dirty="0" smtClean="0"/>
              <a:t>(לדוגמא זיקית)</a:t>
            </a:r>
            <a:endParaRPr lang="he-IL" sz="4000" dirty="0"/>
          </a:p>
          <a:p>
            <a:pPr marL="0" indent="0">
              <a:buNone/>
            </a:pP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217510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השלב הגבוה ביותר בתחום </a:t>
            </a:r>
            <a:r>
              <a:rPr lang="he-IL" sz="4000" dirty="0" err="1" smtClean="0"/>
              <a:t>הביומימטיקה</a:t>
            </a:r>
            <a:r>
              <a:rPr lang="he-IL" sz="4000" dirty="0" smtClean="0"/>
              <a:t> הוא שילוב של מספר מנגנונים, במכונה אחת, שיהיה לך את היתרונות של מספר חיות.</a:t>
            </a:r>
          </a:p>
          <a:p>
            <a:r>
              <a:rPr lang="he-IL" sz="4000" dirty="0"/>
              <a:t> </a:t>
            </a:r>
            <a:r>
              <a:rPr lang="he-IL" sz="4000" dirty="0" smtClean="0"/>
              <a:t>קראו את סיפור – חום פס</a:t>
            </a:r>
          </a:p>
          <a:p>
            <a:pPr marL="0" indent="0">
              <a:buNone/>
            </a:pP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271601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 fontScale="32500" lnSpcReduction="20000"/>
          </a:bodyPr>
          <a:lstStyle/>
          <a:p>
            <a:r>
              <a:rPr lang="he-IL" sz="4000" dirty="0" smtClean="0"/>
              <a:t> </a:t>
            </a:r>
            <a:r>
              <a:rPr lang="he-IL" sz="4000" b="1" dirty="0" err="1"/>
              <a:t>חומפס</a:t>
            </a:r>
            <a:endParaRPr lang="he-IL" sz="4000" b="1" dirty="0"/>
          </a:p>
          <a:p>
            <a:r>
              <a:rPr lang="he-IL" sz="4000" dirty="0"/>
              <a:t>כתבה: שלומית כהן-אסיף</a:t>
            </a:r>
            <a:br>
              <a:rPr lang="he-IL" sz="4000" dirty="0"/>
            </a:br>
            <a:r>
              <a:rPr lang="he-IL" sz="4000" dirty="0"/>
              <a:t>איורים: אביאל </a:t>
            </a:r>
            <a:r>
              <a:rPr lang="he-IL" sz="4000" dirty="0" err="1"/>
              <a:t>בסיל</a:t>
            </a: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/>
              <a:t>ספרית פועלים 2013 (ראה אור בראשונה ב-1980 בהוצאת מסדה)</a:t>
            </a:r>
            <a:br>
              <a:rPr lang="he-IL" sz="4000" dirty="0"/>
            </a:br>
            <a:r>
              <a:rPr lang="he-IL" sz="4000" dirty="0"/>
              <a:t>28 עמוד, מנוקד</a:t>
            </a:r>
            <a:br>
              <a:rPr lang="he-IL" sz="4000" dirty="0"/>
            </a:b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/>
              <a:t>'יום אחד ראה דוב שמנמן</a:t>
            </a:r>
            <a:br>
              <a:rPr lang="he-IL" sz="4000" dirty="0"/>
            </a:br>
            <a:r>
              <a:rPr lang="he-IL" sz="4000" b="1" dirty="0"/>
              <a:t>פס חום</a:t>
            </a:r>
            <a:br>
              <a:rPr lang="he-IL" sz="4000" b="1" dirty="0"/>
            </a:br>
            <a:r>
              <a:rPr lang="he-IL" sz="4000" dirty="0"/>
              <a:t>בצווארו של אחד הזאבים ביער.</a:t>
            </a:r>
            <a:br>
              <a:rPr lang="he-IL" sz="4000" dirty="0"/>
            </a:br>
            <a:r>
              <a:rPr lang="he-IL" sz="4000" dirty="0"/>
              <a:t>'איזה פס יפה! הלוואי שיהיה לי פס כזה,'</a:t>
            </a:r>
            <a:br>
              <a:rPr lang="he-IL" sz="4000" dirty="0"/>
            </a:br>
            <a:r>
              <a:rPr lang="he-IL" sz="4000" dirty="0"/>
              <a:t>אמר הדוב בקול וגירד את הצוואר.</a:t>
            </a:r>
            <a:br>
              <a:rPr lang="he-IL" sz="4000" dirty="0"/>
            </a:br>
            <a:r>
              <a:rPr lang="he-IL" sz="4000" dirty="0"/>
              <a:t>כהרף עין קישט פס חום את צווארו.' </a:t>
            </a:r>
            <a:br>
              <a:rPr lang="he-IL" sz="4000" dirty="0"/>
            </a:b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 err="1"/>
              <a:t>חומפס</a:t>
            </a:r>
            <a:r>
              <a:rPr lang="he-IL" sz="4000" dirty="0"/>
              <a:t> - כך החלו כל הדובים ביער לקרוא לו - היה דוב מיוחד מאוד: 'כאשר היה מביע משאלה בקול, הייתה בקשתו מתקיימת'. הדוב המשיך להשמיע משאלות: הוא חמד זנב כמו זנבו של האריה, זקן כמו זה של התיש, קרניים כמו של הצבי וכן הלאה, עד שבני משפחתו שלא הכירוהו החליטו לסלקו מחברתם: 'בואו נגרש את המפלצת הזאת!' כך קראו והקיפו אותו במעגל. </a:t>
            </a:r>
            <a:r>
              <a:rPr lang="he-IL" sz="4000" dirty="0" err="1"/>
              <a:t>חומפס</a:t>
            </a:r>
            <a:r>
              <a:rPr lang="he-IL" sz="4000" dirty="0"/>
              <a:t> המבוהל גילה שבזמן שהצמיח לעצמו זנב, זקן, קרניים וכנפיים - אבדה לו היכולת לנהום כדרך הדובים ולהרתיע את אויביו; תחת זאת יצא מגרונו 'ציוץ בוכה, גדול ורטוב'. למזלו הכירה אותו אמו ובכוח אהבתה הצליחה להסיר מעליו את כל הקישוטים. 'רק הפס החום נשאר בצווארו של </a:t>
            </a:r>
            <a:r>
              <a:rPr lang="he-IL" sz="4000" dirty="0" err="1"/>
              <a:t>חומפס</a:t>
            </a:r>
            <a:r>
              <a:rPr lang="he-IL" sz="4000" dirty="0"/>
              <a:t> ולא נמחק אף פעם'. </a:t>
            </a:r>
            <a:br>
              <a:rPr lang="he-IL" sz="4000" dirty="0"/>
            </a:br>
            <a:r>
              <a:rPr lang="he-IL" sz="4000" dirty="0"/>
              <a:t/>
            </a:r>
            <a:br>
              <a:rPr lang="he-IL" sz="4000" dirty="0"/>
            </a:br>
            <a:r>
              <a:rPr lang="he-IL" sz="4000" dirty="0" err="1"/>
              <a:t>חומפס</a:t>
            </a:r>
            <a:r>
              <a:rPr lang="he-IL" sz="4000" dirty="0"/>
              <a:t>, כמו כל ילד, עסוק בבדיקת זהותו ורוצה מה שאין לו - אך טרם למד לעדן את רגשותיו. מה שנקרא כטקסט חינוכי לפני 33 שנה כשראה אור לראשונה נתפס היום כסיפור מוסרני המצליח להיות משעשע; מראהו הנלעג של הדוב המתהדר בנוצות לא-לו, החמלה המשתמעת מפי בעלי החיים הצופים בו והסוף הטוב מוציאים את העוקץ מן התוכחה. </a:t>
            </a:r>
          </a:p>
          <a:p>
            <a:endParaRPr lang="he-IL" sz="4000" dirty="0" smtClean="0"/>
          </a:p>
        </p:txBody>
      </p:sp>
      <p:pic>
        <p:nvPicPr>
          <p:cNvPr id="1026" name="Picture 2" descr="http://www.dafdaf.co.il/images/users/144%D7%97%D7%95%D7%9E%D7%A4%D7%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9836" y="787340"/>
            <a:ext cx="2887429" cy="266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5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 smtClean="0"/>
              <a:t> מה </a:t>
            </a:r>
            <a:r>
              <a:rPr lang="he-IL" sz="4000" dirty="0" err="1" smtClean="0"/>
              <a:t>החסרון</a:t>
            </a:r>
            <a:r>
              <a:rPr lang="he-IL" sz="4000" dirty="0" smtClean="0"/>
              <a:t> של חיה שיש לה גם שנים גדולות, כנפיים גדולות, רגלים קלות לריצה מהירה, עור חלק, ורגלים עם סנפירים, וכמובן קרניים גדולות.</a:t>
            </a:r>
          </a:p>
          <a:p>
            <a:pPr marL="0" indent="0">
              <a:buNone/>
            </a:pP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41334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err="1"/>
              <a:t>ביומימטיקה</a:t>
            </a:r>
            <a:endParaRPr lang="he-IL" sz="4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5191" y="1513818"/>
            <a:ext cx="8474926" cy="3880773"/>
          </a:xfrm>
        </p:spPr>
        <p:txBody>
          <a:bodyPr>
            <a:normAutofit/>
          </a:bodyPr>
          <a:lstStyle/>
          <a:p>
            <a:r>
              <a:rPr lang="he-IL" sz="4000" dirty="0"/>
              <a:t> </a:t>
            </a:r>
            <a:r>
              <a:rPr lang="he-IL" sz="4000" dirty="0" smtClean="0"/>
              <a:t>בנו תוכנית ב</a:t>
            </a:r>
            <a:r>
              <a:rPr lang="en-US" sz="4000" dirty="0" smtClean="0"/>
              <a:t>VPL</a:t>
            </a:r>
            <a:r>
              <a:rPr lang="he-IL" sz="4000" dirty="0" smtClean="0"/>
              <a:t> שמשלבת יותר מתכונה של חיה אחת (אם צריך אתם יכולים להשתמש בציוד יצירה כגון כלי כתיבה, דבק סלוטייפ, וצבעים זה ניתן, אך שמרו על הרובוטים נקיים)</a:t>
            </a:r>
          </a:p>
          <a:p>
            <a:pPr marL="0" indent="0">
              <a:buNone/>
            </a:pPr>
            <a:endParaRPr lang="he-IL" sz="4000" dirty="0" smtClean="0"/>
          </a:p>
        </p:txBody>
      </p:sp>
    </p:spTree>
    <p:extLst>
      <p:ext uri="{BB962C8B-B14F-4D97-AF65-F5344CB8AC3E}">
        <p14:creationId xmlns:p14="http://schemas.microsoft.com/office/powerpoint/2010/main" val="5931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he-IL" sz="4400" b="1" dirty="0" smtClean="0"/>
              <a:t>סדר וניקיון</a:t>
            </a:r>
            <a:endParaRPr lang="he-IL" sz="4400" b="1" dirty="0"/>
          </a:p>
        </p:txBody>
      </p:sp>
      <p:sp>
        <p:nvSpPr>
          <p:cNvPr id="5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he-IL" sz="4800" dirty="0" smtClean="0"/>
              <a:t>שמירת פרוייקט </a:t>
            </a:r>
            <a:r>
              <a:rPr lang="en-US" sz="4800" dirty="0" smtClean="0"/>
              <a:t>VPL</a:t>
            </a:r>
          </a:p>
          <a:p>
            <a:pPr marL="609600" indent="-609600"/>
            <a:r>
              <a:rPr lang="he-IL" sz="4800" dirty="0" smtClean="0"/>
              <a:t>סוגרים את החלונות במחשב</a:t>
            </a:r>
          </a:p>
          <a:p>
            <a:pPr marL="609600" indent="-609600"/>
            <a:r>
              <a:rPr lang="he-IL" sz="4800" dirty="0" smtClean="0"/>
              <a:t>סידור ציוד ועמדת העבודה</a:t>
            </a:r>
          </a:p>
          <a:p>
            <a:pPr marL="609600" indent="-609600"/>
            <a:r>
              <a:rPr lang="he-IL" sz="4800" dirty="0" smtClean="0"/>
              <a:t>חיבור טימיו לעמדת ההטענה</a:t>
            </a:r>
          </a:p>
          <a:p>
            <a:pPr marL="609600" indent="-609600"/>
            <a:r>
              <a:rPr lang="he-IL" sz="4800" dirty="0" smtClean="0"/>
              <a:t>כיבוי הטימיו</a:t>
            </a: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</TotalTime>
  <Words>180</Words>
  <Application>Microsoft Office PowerPoint</Application>
  <PresentationFormat>מסך רחב</PresentationFormat>
  <Paragraphs>31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Calibri</vt:lpstr>
      <vt:lpstr>Gisha</vt:lpstr>
      <vt:lpstr>Trebuchet MS</vt:lpstr>
      <vt:lpstr>Wingdings 3</vt:lpstr>
      <vt:lpstr>פיאה</vt:lpstr>
      <vt:lpstr>ביומימטיקה המחיר של החוזקות</vt:lpstr>
      <vt:lpstr>תוכן עניינים</vt:lpstr>
      <vt:lpstr>ביומימטיקה</vt:lpstr>
      <vt:lpstr>ביומימטיקה</vt:lpstr>
      <vt:lpstr>ביומימטיקה</vt:lpstr>
      <vt:lpstr>ביומימטיקה</vt:lpstr>
      <vt:lpstr>ביומימטיקה</vt:lpstr>
      <vt:lpstr>ביומימטיקה</vt:lpstr>
      <vt:lpstr>סדר וניקיון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rami hadad</cp:lastModifiedBy>
  <cp:revision>207</cp:revision>
  <dcterms:created xsi:type="dcterms:W3CDTF">2017-08-08T19:01:28Z</dcterms:created>
  <dcterms:modified xsi:type="dcterms:W3CDTF">2020-04-29T14:35:12Z</dcterms:modified>
</cp:coreProperties>
</file>