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77" r:id="rId5"/>
    <p:sldId id="280" r:id="rId6"/>
    <p:sldId id="279" r:id="rId7"/>
    <p:sldId id="281" r:id="rId8"/>
    <p:sldId id="28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/>
              <a:t>מתכנתים את הרובוט!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he-IL" sz="8000" dirty="0"/>
              <a:t>הפעלת מנועי הרובוט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he-IL" sz="8000" dirty="0"/>
              <a:t>ביצוע מגוון סוגי נסיעות</a:t>
            </a:r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תוכן עניינים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/>
          </a:bodyPr>
          <a:lstStyle/>
          <a:p>
            <a:r>
              <a:rPr lang="he-IL" sz="4000" dirty="0"/>
              <a:t> חזרה ותזכורת</a:t>
            </a:r>
          </a:p>
          <a:p>
            <a:r>
              <a:rPr lang="he-IL" sz="4000" dirty="0" smtClean="0"/>
              <a:t>תכנות </a:t>
            </a:r>
            <a:r>
              <a:rPr lang="he-IL" sz="4000" dirty="0"/>
              <a:t>הרובוט – </a:t>
            </a:r>
            <a:r>
              <a:rPr lang="he-IL" sz="4000" dirty="0" smtClean="0"/>
              <a:t>הנסיעה</a:t>
            </a:r>
            <a:endParaRPr lang="he-IL" sz="4000" dirty="0"/>
          </a:p>
          <a:p>
            <a:r>
              <a:rPr lang="he-IL" sz="4000" dirty="0"/>
              <a:t> תכנות הרובוט – הפעלת </a:t>
            </a:r>
            <a:r>
              <a:rPr lang="he-IL" sz="4000" dirty="0" smtClean="0"/>
              <a:t>המנועים</a:t>
            </a:r>
            <a:endParaRPr lang="he-IL" sz="4000" dirty="0"/>
          </a:p>
          <a:p>
            <a:r>
              <a:rPr lang="he-IL" sz="4000" dirty="0"/>
              <a:t> תירגול - הפעלת מנועים במגוון סוגי נסיעות</a:t>
            </a:r>
          </a:p>
          <a:p>
            <a:r>
              <a:rPr lang="he-IL" sz="4000" dirty="0"/>
              <a:t> סדר וניקיון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חזרה ותזכורת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/>
              <a:t> פיסיקה והרובוט שלי</a:t>
            </a:r>
          </a:p>
          <a:p>
            <a:pPr lvl="1"/>
            <a:r>
              <a:rPr lang="he-IL" sz="3800" dirty="0"/>
              <a:t>מקדם החיכוך</a:t>
            </a:r>
          </a:p>
          <a:p>
            <a:pPr lvl="1"/>
            <a:r>
              <a:rPr lang="he-IL" sz="3800" dirty="0" err="1"/>
              <a:t>כח</a:t>
            </a:r>
            <a:r>
              <a:rPr lang="he-IL" sz="3800" dirty="0"/>
              <a:t> החיכוך</a:t>
            </a:r>
          </a:p>
          <a:p>
            <a:pPr lvl="1"/>
            <a:r>
              <a:rPr lang="he-IL" sz="3800" dirty="0" err="1"/>
              <a:t>כח</a:t>
            </a:r>
            <a:r>
              <a:rPr lang="he-IL" sz="3800" dirty="0"/>
              <a:t> גרר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תכנות הרובוט – </a:t>
            </a:r>
            <a:r>
              <a:rPr lang="he-IL" sz="4400" b="1" dirty="0" smtClean="0"/>
              <a:t>פעולת הנסיעה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כדי לשלוט במהירות של כל גלגל, ומכאן על תנועת הרובוט, השתמשו בלבנת פעולת הנסיעה:</a:t>
            </a:r>
            <a:endParaRPr lang="en-US" sz="3200" dirty="0" smtClean="0"/>
          </a:p>
          <a:p>
            <a:pPr lvl="1"/>
            <a:r>
              <a:rPr lang="he-IL" sz="3000" dirty="0" smtClean="0"/>
              <a:t>משני צדי הלבנה נמצאים פסי גרירה. </a:t>
            </a:r>
          </a:p>
          <a:p>
            <a:pPr lvl="1"/>
            <a:r>
              <a:rPr lang="he-IL" sz="3000" dirty="0" smtClean="0"/>
              <a:t>בכל פס גרירה יש ריבוע עם מסגרת השחורה שניתן לגרירה למעלה ולמטה</a:t>
            </a:r>
          </a:p>
          <a:p>
            <a:pPr lvl="1"/>
            <a:r>
              <a:rPr lang="he-IL" sz="3000" dirty="0" smtClean="0"/>
              <a:t>הנקודה האדומה היא האמצע ומסמנת מהירות אפס.</a:t>
            </a:r>
          </a:p>
          <a:p>
            <a:pPr lvl="1"/>
            <a:r>
              <a:rPr lang="he-IL" sz="3000" dirty="0" smtClean="0"/>
              <a:t>ככל שמרחיקים את הריבוע, מהירות הגלגל באותו צד גדלה בכיוון אליו גררנו </a:t>
            </a:r>
            <a:r>
              <a:rPr lang="he-IL" sz="3000" dirty="0" smtClean="0"/>
              <a:t>אותו</a:t>
            </a:r>
            <a:endParaRPr lang="he-IL" sz="3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213" y="2073493"/>
            <a:ext cx="994340" cy="100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תכנות הרובוט – הפעלת </a:t>
            </a:r>
            <a:r>
              <a:rPr lang="he-IL" sz="4400" b="1" dirty="0" smtClean="0"/>
              <a:t>מנועים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/>
              <a:t> </a:t>
            </a:r>
            <a:r>
              <a:rPr lang="he-IL" sz="3400" dirty="0"/>
              <a:t>כל מנוע ברובוט מחובר </a:t>
            </a:r>
            <a:r>
              <a:rPr lang="he-IL" sz="3400" dirty="0" smtClean="0"/>
              <a:t>לגלגל, וניתן לשלוט על כיוונו ומהירותו</a:t>
            </a:r>
            <a:endParaRPr lang="he-IL" sz="3400" dirty="0"/>
          </a:p>
          <a:p>
            <a:pPr lvl="1"/>
            <a:r>
              <a:rPr lang="he-IL" sz="3200" dirty="0"/>
              <a:t> איך נסיע את הרובוט כולו קדימה?</a:t>
            </a:r>
          </a:p>
          <a:p>
            <a:r>
              <a:rPr lang="he-IL" sz="3400" dirty="0" smtClean="0"/>
              <a:t>תרגיל – צרו אירוע לחיצה על חץ הכיוון קדימה, שיפעיל את המנועים לנסיעה קדימה </a:t>
            </a:r>
          </a:p>
          <a:p>
            <a:pPr lvl="1"/>
            <a:r>
              <a:rPr lang="he-IL" sz="3200" dirty="0" smtClean="0"/>
              <a:t>איך נעצור את הרובוט? מתי מנוע מפסיק לפעול?</a:t>
            </a:r>
          </a:p>
          <a:p>
            <a:pPr lvl="2"/>
            <a:r>
              <a:rPr lang="he-IL" sz="2800" dirty="0" smtClean="0"/>
              <a:t>רק כשמורים לו בצורה מפורשת!</a:t>
            </a:r>
          </a:p>
          <a:p>
            <a:r>
              <a:rPr lang="he-IL" sz="3400" dirty="0" smtClean="0"/>
              <a:t>תרגיל – הוסיפו אירוע לחצן מגע מרכזי שיעצור את הנסיעה</a:t>
            </a:r>
            <a:endParaRPr lang="he-IL" sz="3000" dirty="0"/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תירגול – מגוון סוגי נסיעות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/>
              <a:t> בנו את </a:t>
            </a:r>
            <a:r>
              <a:rPr lang="he-IL" sz="4000" dirty="0" smtClean="0"/>
              <a:t>התכניות הבאות:</a:t>
            </a:r>
            <a:endParaRPr lang="he-IL" sz="4000" dirty="0"/>
          </a:p>
          <a:p>
            <a:pPr lvl="1"/>
            <a:r>
              <a:rPr lang="he-IL" sz="2600" dirty="0"/>
              <a:t>	נסיעה </a:t>
            </a:r>
            <a:r>
              <a:rPr lang="he-IL" sz="2600" dirty="0" smtClean="0"/>
              <a:t>אחורה</a:t>
            </a:r>
            <a:endParaRPr lang="he-IL" sz="2600" dirty="0"/>
          </a:p>
          <a:p>
            <a:pPr lvl="1"/>
            <a:r>
              <a:rPr lang="he-IL" sz="2600" dirty="0"/>
              <a:t> נסיעה </a:t>
            </a:r>
            <a:r>
              <a:rPr lang="he-IL" sz="2600" dirty="0" smtClean="0"/>
              <a:t>בקשת קדימה לשמאל</a:t>
            </a:r>
            <a:endParaRPr lang="he-IL" sz="2600" dirty="0"/>
          </a:p>
          <a:p>
            <a:pPr lvl="1"/>
            <a:endParaRPr lang="he-IL" sz="2600" dirty="0"/>
          </a:p>
          <a:p>
            <a:pPr lvl="1"/>
            <a:endParaRPr lang="he-IL" sz="2600" dirty="0"/>
          </a:p>
          <a:p>
            <a:pPr lvl="1"/>
            <a:endParaRPr lang="he-IL" sz="2600" dirty="0"/>
          </a:p>
          <a:p>
            <a:pPr lvl="1"/>
            <a:endParaRPr lang="he-IL" sz="2600" dirty="0"/>
          </a:p>
          <a:p>
            <a:pPr lvl="1"/>
            <a:endParaRPr lang="he-IL" sz="2600" dirty="0"/>
          </a:p>
          <a:p>
            <a:pPr lvl="1"/>
            <a:endParaRPr lang="he-IL" sz="2600" dirty="0"/>
          </a:p>
          <a:p>
            <a:pPr lvl="1"/>
            <a:r>
              <a:rPr lang="he-IL" sz="2600" dirty="0"/>
              <a:t> נסיעה בקשת אחורית </a:t>
            </a:r>
            <a:r>
              <a:rPr lang="he-IL" sz="2600" dirty="0" smtClean="0"/>
              <a:t>לימין</a:t>
            </a:r>
            <a:endParaRPr lang="he-IL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666" y="3237168"/>
            <a:ext cx="5060497" cy="313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תירגול – מגוון סוגי נסיעות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/>
              <a:t> בנו את </a:t>
            </a:r>
            <a:r>
              <a:rPr lang="he-IL" sz="4000" dirty="0" smtClean="0"/>
              <a:t>התכניות הבאות :</a:t>
            </a:r>
            <a:endParaRPr lang="he-IL" sz="2600" dirty="0"/>
          </a:p>
          <a:p>
            <a:pPr lvl="1"/>
            <a:r>
              <a:rPr lang="he-IL" sz="2600" dirty="0"/>
              <a:t> נסיעה בסיבוב ימינה על </a:t>
            </a:r>
            <a:r>
              <a:rPr lang="he-IL" sz="2600" dirty="0" smtClean="0"/>
              <a:t>ציר</a:t>
            </a:r>
            <a:endParaRPr lang="he-IL" sz="2600" dirty="0"/>
          </a:p>
          <a:p>
            <a:pPr lvl="1">
              <a:buNone/>
            </a:pPr>
            <a:endParaRPr lang="he-IL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0435" y="2821846"/>
            <a:ext cx="4239714" cy="39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/>
              <a:t>תירגול – מגוון סוגי נסיעות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/>
              <a:t> בנו את התסריטים הבאים:</a:t>
            </a:r>
          </a:p>
          <a:p>
            <a:pPr lvl="1"/>
            <a:r>
              <a:rPr lang="he-IL" sz="2600" dirty="0"/>
              <a:t>נסיעה בסיבוב שמאלה על </a:t>
            </a:r>
            <a:r>
              <a:rPr lang="he-IL" sz="2600" dirty="0" smtClean="0"/>
              <a:t>המקום</a:t>
            </a:r>
            <a:endParaRPr lang="he-IL" sz="2600" dirty="0"/>
          </a:p>
          <a:p>
            <a:pPr lvl="2"/>
            <a:r>
              <a:rPr lang="he-IL" sz="2400" dirty="0"/>
              <a:t>סיבוב על המקום משמעו תנועה סביב נקודת אמצע הרובוט ללא </a:t>
            </a:r>
            <a:r>
              <a:rPr lang="he-IL" sz="2400" dirty="0" smtClean="0"/>
              <a:t>התקדמותו</a:t>
            </a:r>
            <a:endParaRPr lang="he-IL" sz="2400" dirty="0"/>
          </a:p>
          <a:p>
            <a:pPr lvl="2"/>
            <a:endParaRPr lang="he-IL" sz="2400" dirty="0" smtClean="0"/>
          </a:p>
          <a:p>
            <a:pPr lvl="2"/>
            <a:endParaRPr lang="he-IL" sz="2400" dirty="0" smtClean="0"/>
          </a:p>
          <a:p>
            <a:pPr lvl="2"/>
            <a:endParaRPr lang="he-IL" sz="2400" dirty="0" smtClean="0"/>
          </a:p>
          <a:p>
            <a:pPr lvl="2"/>
            <a:endParaRPr lang="he-IL" sz="2400" dirty="0" smtClean="0"/>
          </a:p>
          <a:p>
            <a:pPr lvl="1">
              <a:buNone/>
            </a:pPr>
            <a:endParaRPr lang="he-IL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8916" y="4156473"/>
            <a:ext cx="65913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/>
              <a:t>סדר וניקיון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245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פיאה</vt:lpstr>
      <vt:lpstr>מתכנתים את הרובוט! הפעלת מנועי הרובוט ביצוע מגוון סוגי נסיעות</vt:lpstr>
      <vt:lpstr>תוכן עניינים</vt:lpstr>
      <vt:lpstr>חזרה ותזכורת</vt:lpstr>
      <vt:lpstr>תכנות הרובוט – פעולת הנסיעה</vt:lpstr>
      <vt:lpstr>תכנות הרובוט – הפעלת מנועים</vt:lpstr>
      <vt:lpstr>תירגול – מגוון סוגי נסיעות</vt:lpstr>
      <vt:lpstr>תירגול – מגוון סוגי נסיעות</vt:lpstr>
      <vt:lpstr>תירגול – מגוון סוגי נסיעות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127</cp:revision>
  <dcterms:created xsi:type="dcterms:W3CDTF">2017-08-08T19:01:28Z</dcterms:created>
  <dcterms:modified xsi:type="dcterms:W3CDTF">2020-03-12T13:05:09Z</dcterms:modified>
</cp:coreProperties>
</file>