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81" r:id="rId1"/>
  </p:sldMasterIdLst>
  <p:sldIdLst>
    <p:sldId id="256" r:id="rId2"/>
    <p:sldId id="269" r:id="rId3"/>
    <p:sldId id="273" r:id="rId4"/>
    <p:sldId id="275" r:id="rId5"/>
    <p:sldId id="277" r:id="rId6"/>
    <p:sldId id="278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8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0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9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712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74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4790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84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70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8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3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9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7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7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8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5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7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6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WNwsKhktUc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youtube.com/watch?v=U1NIK23P1Ks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-XRFe0nupM8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youtube.com/watch?v=_QndP_PCRSw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www.youtube.com/watch?v=Aen9s0hyLec" TargetMode="Externa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s://www.youtube.com/watch?v=UWNwsKhktUc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204332" y="2404534"/>
            <a:ext cx="8341112" cy="1646302"/>
          </a:xfrm>
        </p:spPr>
        <p:txBody>
          <a:bodyPr>
            <a:normAutofit/>
          </a:bodyPr>
          <a:lstStyle/>
          <a:p>
            <a:pPr algn="ctr"/>
            <a:r>
              <a:rPr lang="he-IL" sz="8000" dirty="0" smtClean="0"/>
              <a:t>מבוא לרובוטיקה</a:t>
            </a:r>
            <a:endParaRPr lang="he-IL" sz="80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730" y="4209580"/>
            <a:ext cx="4740166" cy="264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76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/>
              <a:t>תוכן עניינים</a:t>
            </a:r>
            <a:endParaRPr lang="he-IL" sz="4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15117" y="1536121"/>
            <a:ext cx="8474926" cy="3880773"/>
          </a:xfrm>
        </p:spPr>
        <p:txBody>
          <a:bodyPr>
            <a:noAutofit/>
          </a:bodyPr>
          <a:lstStyle/>
          <a:p>
            <a:r>
              <a:rPr lang="he-IL" sz="3600" dirty="0" smtClean="0"/>
              <a:t>רובוטיקה – נעים להכיר</a:t>
            </a:r>
          </a:p>
          <a:p>
            <a:pPr lvl="1"/>
            <a:r>
              <a:rPr lang="he-IL" sz="3200" dirty="0" smtClean="0"/>
              <a:t>מה זה רובוט?</a:t>
            </a:r>
          </a:p>
          <a:p>
            <a:pPr lvl="1"/>
            <a:r>
              <a:rPr lang="he-IL" sz="3200" dirty="0" smtClean="0"/>
              <a:t>סוגי רובוטים</a:t>
            </a:r>
          </a:p>
          <a:p>
            <a:r>
              <a:rPr lang="he-IL" sz="3600" dirty="0" smtClean="0"/>
              <a:t>שימוש ברובוטים</a:t>
            </a:r>
          </a:p>
          <a:p>
            <a:r>
              <a:rPr lang="he-IL" sz="3600" dirty="0" smtClean="0"/>
              <a:t>הקמת סביבת עבודה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24275"/>
            <a:ext cx="42291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/>
              <a:t>רובוטיקה – נעים להכיר</a:t>
            </a:r>
            <a:endParaRPr lang="he-IL" sz="4400" b="1" dirty="0"/>
          </a:p>
        </p:txBody>
      </p:sp>
      <p:sp>
        <p:nvSpPr>
          <p:cNvPr id="8" name="מציין מיקום תוכן 2"/>
          <p:cNvSpPr>
            <a:spLocks noGrp="1"/>
          </p:cNvSpPr>
          <p:nvPr>
            <p:ph idx="1"/>
          </p:nvPr>
        </p:nvSpPr>
        <p:spPr>
          <a:xfrm>
            <a:off x="300041" y="1920409"/>
            <a:ext cx="10895783" cy="4641850"/>
          </a:xfrm>
        </p:spPr>
        <p:txBody>
          <a:bodyPr>
            <a:normAutofit/>
          </a:bodyPr>
          <a:lstStyle/>
          <a:p>
            <a:r>
              <a:rPr lang="he-IL" altLang="he-IL" sz="3600" b="1" dirty="0" smtClean="0"/>
              <a:t> מה זה רובוט?</a:t>
            </a:r>
          </a:p>
          <a:p>
            <a:pPr lvl="1"/>
            <a:r>
              <a:rPr lang="he-IL" altLang="he-IL" sz="3200" b="1" dirty="0" smtClean="0"/>
              <a:t> מכונה </a:t>
            </a:r>
          </a:p>
          <a:p>
            <a:pPr lvl="1"/>
            <a:r>
              <a:rPr lang="he-IL" altLang="he-IL" sz="3200" b="1" dirty="0" smtClean="0"/>
              <a:t> אוטומטי</a:t>
            </a:r>
          </a:p>
          <a:p>
            <a:pPr lvl="1"/>
            <a:r>
              <a:rPr lang="he-IL" altLang="he-IL" sz="3200" b="1" dirty="0" smtClean="0"/>
              <a:t> ניתן לתכנות</a:t>
            </a:r>
          </a:p>
          <a:p>
            <a:endParaRPr lang="he-IL" altLang="he-IL" sz="3600" b="1" dirty="0" smtClean="0"/>
          </a:p>
          <a:p>
            <a:r>
              <a:rPr lang="he-IL" altLang="he-IL" sz="3600" b="1" dirty="0" smtClean="0"/>
              <a:t> סוגי רובוטים</a:t>
            </a:r>
          </a:p>
          <a:p>
            <a:pPr algn="r" rtl="1" eaLnBrk="1" hangingPunct="1"/>
            <a:endParaRPr lang="he-IL" altLang="he-IL" sz="3600" b="1" dirty="0" smtClean="0"/>
          </a:p>
        </p:txBody>
      </p:sp>
      <p:pic>
        <p:nvPicPr>
          <p:cNvPr id="9" name="תמונה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68" y="5421850"/>
            <a:ext cx="1971256" cy="1421525"/>
          </a:xfrm>
          <a:prstGeom prst="rect">
            <a:avLst/>
          </a:prstGeom>
        </p:spPr>
      </p:pic>
      <p:pic>
        <p:nvPicPr>
          <p:cNvPr id="10" name="Picture 2" descr="https://encrypted-tbn3.gstatic.com/images?q=tbn:ANd9GcQDWhrP-cjwKvaS8i3v9Whc6STbTHCZLivc0kE2FUaz0XY6unbJ4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5776" y="3482882"/>
            <a:ext cx="2686051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s://encrypted-tbn3.gstatic.com/images?q=tbn:ANd9GcTN2uf8nKDmxfFmCQt26MUroFrn7elsN4DkZwO39f5wRBe4R17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2041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https://encrypted-tbn2.gstatic.com/images?q=tbn:ANd9GcR5VZPReccqjYMKVzywIpa5iMzPKz5krgiBpC8HFRvlYqCUYSa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9437" y="5109020"/>
            <a:ext cx="26574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https://encrypted-tbn2.gstatic.com/images?q=tbn:ANd9GcQryTnY26VNGzXoqKNg71CAXKWECopDCi5hRKMOpuLeZgIwKus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6079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https://encrypted-tbn2.gstatic.com/images?q=tbn:ANd9GcRE7T_cf0K1OSNqqVfm4f8dilUSg93v7T5PkySagMJEbgwOdovaW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5360" y="1516579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https://encrypted-tbn2.gstatic.com/images?q=tbn:ANd9GcRzXr1NmL5k1TPIax4E4VmTzPrI7eoNG4kYemB_C3ACSZfAsboLC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660" y="1475236"/>
            <a:ext cx="245745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iRobot_smal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5010" y="3497651"/>
            <a:ext cx="1342857" cy="1428572"/>
          </a:xfrm>
          <a:prstGeom prst="rect">
            <a:avLst/>
          </a:prstGeom>
        </p:spPr>
      </p:pic>
      <p:pic>
        <p:nvPicPr>
          <p:cNvPr id="6146" name="Picture 2" descr="Thymio_gif_0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510" y="1526835"/>
            <a:ext cx="1849821" cy="1083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/>
              <a:t>רובוטיקה – שימושים</a:t>
            </a:r>
            <a:endParaRPr lang="he-IL" sz="4400" b="1" dirty="0"/>
          </a:p>
        </p:txBody>
      </p:sp>
      <p:sp>
        <p:nvSpPr>
          <p:cNvPr id="34" name="Rectangle 1028"/>
          <p:cNvSpPr txBox="1">
            <a:spLocks noChangeArrowheads="1"/>
          </p:cNvSpPr>
          <p:nvPr/>
        </p:nvSpPr>
        <p:spPr>
          <a:xfrm>
            <a:off x="2364060" y="1536037"/>
            <a:ext cx="7022272" cy="4749800"/>
          </a:xfrm>
          <a:prstGeom prst="rect">
            <a:avLst/>
          </a:prstGeom>
        </p:spPr>
        <p:txBody>
          <a:bodyPr/>
          <a:lstStyle>
            <a:lvl1pPr marL="342900" indent="-342900" algn="r" defTabSz="449263" rtl="1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49263" rtl="1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defTabSz="449263" rtl="1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defTabSz="449263" rtl="1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defTabSz="449263" rtl="1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defTabSz="449263" rtl="1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defTabSz="449263" rtl="1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defTabSz="449263" rtl="1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defTabSz="449263" rtl="1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endParaRPr lang="he-IL" sz="2400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he-IL" sz="2400" b="1" dirty="0" smtClean="0"/>
              <a:t>רובוט צבאי בשימוש צה"ל: </a:t>
            </a:r>
            <a:r>
              <a:rPr lang="he-IL" sz="2400" b="1" dirty="0" smtClean="0">
                <a:hlinkClick r:id="rId4"/>
              </a:rPr>
              <a:t>לסרטון</a:t>
            </a: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he-IL" sz="2400" b="1" dirty="0" smtClean="0"/>
              <a:t>רובוטים למיון חבילות במחסן: </a:t>
            </a:r>
            <a:r>
              <a:rPr lang="he-IL" sz="2400" b="1" dirty="0" smtClean="0">
                <a:hlinkClick r:id="rId5"/>
              </a:rPr>
              <a:t>לסרטון</a:t>
            </a:r>
            <a:r>
              <a:rPr lang="en-US" sz="2400" dirty="0" smtClean="0">
                <a:hlinkClick r:id="rId5"/>
              </a:rPr>
              <a:t/>
            </a:r>
            <a:br>
              <a:rPr lang="en-US" sz="2400" dirty="0" smtClean="0">
                <a:hlinkClick r:id="rId5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he-IL" sz="2400" b="1" dirty="0" smtClean="0"/>
              <a:t>רובוט דה-וינצ'י לביצוע של ניתוחים מרחוק: </a:t>
            </a:r>
            <a:r>
              <a:rPr lang="he-IL" sz="2400" b="1" dirty="0" smtClean="0">
                <a:hlinkClick r:id="rId6"/>
              </a:rPr>
              <a:t>לסרטון</a:t>
            </a: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en-US" sz="2400" dirty="0" smtClean="0">
                <a:hlinkClick r:id="rId6"/>
              </a:rPr>
              <a:t> </a:t>
            </a:r>
            <a:br>
              <a:rPr lang="en-US" sz="2400" dirty="0" smtClean="0">
                <a:hlinkClick r:id="rId6"/>
              </a:rPr>
            </a:br>
            <a:endParaRPr lang="en-US" sz="2400" dirty="0" smtClean="0"/>
          </a:p>
          <a:p>
            <a:pPr marL="0" indent="0">
              <a:buNone/>
              <a:defRPr/>
            </a:pPr>
            <a:r>
              <a:rPr lang="he-IL" sz="2400" b="1" dirty="0" smtClean="0"/>
              <a:t>רובוט מכונית הנוסע וחונה באופן אוטומטי: </a:t>
            </a:r>
            <a:r>
              <a:rPr lang="he-IL" sz="2400" b="1" dirty="0" smtClean="0">
                <a:hlinkClick r:id="rId7"/>
              </a:rPr>
              <a:t>לסרטון</a:t>
            </a: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en-US" sz="2400" dirty="0" smtClean="0">
                <a:hlinkClick r:id="rId8"/>
              </a:rPr>
              <a:t/>
            </a:r>
            <a:br>
              <a:rPr lang="en-US" sz="2400" dirty="0" smtClean="0">
                <a:hlinkClick r:id="rId8"/>
              </a:rPr>
            </a:b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altLang="en-US" sz="2400" kern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027" y="1393162"/>
            <a:ext cx="173831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48546" y="2853874"/>
            <a:ext cx="1812925" cy="89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4981" y="4067228"/>
            <a:ext cx="1878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73797" y="5464195"/>
            <a:ext cx="16138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/>
              <a:t>הקמת סביבת עבודה</a:t>
            </a:r>
            <a:endParaRPr lang="he-IL" sz="4400" b="1" dirty="0"/>
          </a:p>
        </p:txBody>
      </p:sp>
      <p:sp>
        <p:nvSpPr>
          <p:cNvPr id="34" name="Rectangle 1028"/>
          <p:cNvSpPr txBox="1">
            <a:spLocks noChangeArrowheads="1"/>
          </p:cNvSpPr>
          <p:nvPr/>
        </p:nvSpPr>
        <p:spPr>
          <a:xfrm>
            <a:off x="1001486" y="1536037"/>
            <a:ext cx="8384846" cy="4749800"/>
          </a:xfrm>
          <a:prstGeom prst="rect">
            <a:avLst/>
          </a:prstGeom>
        </p:spPr>
        <p:txBody>
          <a:bodyPr/>
          <a:lstStyle>
            <a:lvl1pPr marL="342900" indent="-342900" algn="r" defTabSz="449263" rtl="1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49263" rtl="1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defTabSz="449263" rtl="1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defTabSz="449263" rtl="1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defTabSz="449263" rtl="1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defTabSz="449263" rtl="1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defTabSz="449263" rtl="1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defTabSz="449263" rtl="1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defTabSz="449263" rtl="1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he-IL" sz="2400" b="1" dirty="0" smtClean="0"/>
              <a:t>ניתן לתכנת את הרובוט במגוון סביבות פיתוח הכלולות בסביבת העבודה של טימיו, אותה יש להתקין על המחשב. </a:t>
            </a:r>
            <a:endParaRPr lang="en-US" sz="2400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1" dirty="0" smtClean="0"/>
              <a:t>				</a:t>
            </a:r>
            <a:endParaRPr lang="he-IL" sz="2400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he-IL" sz="2400" b="1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he-IL" sz="2400" b="1" dirty="0" smtClean="0"/>
              <a:t>הוראות התקנת לסביבת העבודה</a:t>
            </a:r>
          </a:p>
          <a:p>
            <a:pPr marL="0" indent="0">
              <a:buFont typeface="Wingdings" pitchFamily="2" charset="2"/>
              <a:buNone/>
              <a:defRPr/>
            </a:pPr>
            <a:endParaRPr lang="he-IL" sz="2400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en-US" sz="2400" dirty="0" smtClean="0">
                <a:hlinkClick r:id="rId5"/>
              </a:rPr>
              <a:t/>
            </a:r>
            <a:br>
              <a:rPr lang="en-US" sz="2400" dirty="0" smtClean="0">
                <a:hlinkClick r:id="rId5"/>
              </a:rPr>
            </a:b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altLang="en-US" sz="2400" kern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078514" y="2969078"/>
          <a:ext cx="1937658" cy="1634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showAsIcon="1" r:id="rId6" imgW="914400" imgH="771480" progId="Acrobat.Document.11">
                  <p:embed/>
                </p:oleObj>
              </mc:Choice>
              <mc:Fallback>
                <p:oleObj name="Acrobat Document" showAsIcon="1" r:id="rId6" imgW="914400" imgH="771480" progId="Acrobat.Document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514" y="2969078"/>
                        <a:ext cx="1937658" cy="16348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sz="4400" b="1" dirty="0" smtClean="0"/>
              <a:t>סביבת עבודה, וחשיבות פירוק הבעיות.</a:t>
            </a:r>
            <a:endParaRPr lang="he-IL" sz="4400" b="1" dirty="0"/>
          </a:p>
        </p:txBody>
      </p:sp>
      <p:sp>
        <p:nvSpPr>
          <p:cNvPr id="34" name="Rectangle 1028"/>
          <p:cNvSpPr txBox="1">
            <a:spLocks noChangeArrowheads="1"/>
          </p:cNvSpPr>
          <p:nvPr/>
        </p:nvSpPr>
        <p:spPr>
          <a:xfrm>
            <a:off x="1001486" y="1536037"/>
            <a:ext cx="8384846" cy="4749800"/>
          </a:xfrm>
          <a:prstGeom prst="rect">
            <a:avLst/>
          </a:prstGeom>
        </p:spPr>
        <p:txBody>
          <a:bodyPr/>
          <a:lstStyle>
            <a:lvl1pPr marL="342900" indent="-342900" algn="r" defTabSz="449263" rtl="1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49263" rtl="1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defTabSz="449263" rtl="1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defTabSz="449263" rtl="1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defTabSz="449263" rtl="1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defTabSz="449263" rtl="1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defTabSz="449263" rtl="1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defTabSz="449263" rtl="1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defTabSz="449263" rtl="1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he-IL" sz="2400" b="1" dirty="0" smtClean="0"/>
              <a:t>סיפור: רובוט מציל בבריכה</a:t>
            </a:r>
          </a:p>
          <a:p>
            <a:pPr marL="0" indent="0">
              <a:buFont typeface="Wingdings" pitchFamily="2" charset="2"/>
              <a:buNone/>
              <a:defRPr/>
            </a:pPr>
            <a:endParaRPr lang="he-IL" altLang="en-US" sz="2400" b="1" kern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he-IL" altLang="en-US" sz="2400" b="1" kern="0" dirty="0" smtClean="0">
                <a:solidFill>
                  <a:srgbClr val="000000"/>
                </a:solidFill>
                <a:latin typeface="Times New Roman" pitchFamily="18" charset="0"/>
              </a:rPr>
              <a:t>בואו ניקח סיטואציה אחת לדוגמא: נהיגה ברכב.</a:t>
            </a:r>
            <a:endParaRPr lang="he-IL" altLang="en-US" sz="2400" b="1" kern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he-IL" altLang="en-US" sz="2400" b="1" kern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he-IL" altLang="en-US" sz="2400" b="1" kern="0" dirty="0" smtClean="0">
                <a:solidFill>
                  <a:srgbClr val="000000"/>
                </a:solidFill>
                <a:latin typeface="Times New Roman" pitchFamily="18" charset="0"/>
              </a:rPr>
              <a:t>המשימה שלכם, לקחת סיטואציה (מצב) בחיים שלכם ולפרק אותו לסדרת מצבים.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altLang="en-US" sz="2400" kern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/>
              <a:t>סדר וניקיון</a:t>
            </a:r>
            <a:endParaRPr lang="he-IL" sz="4400" b="1" dirty="0"/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536133"/>
            <a:ext cx="8596668" cy="3880773"/>
          </a:xfrm>
        </p:spPr>
        <p:txBody>
          <a:bodyPr>
            <a:normAutofit/>
          </a:bodyPr>
          <a:lstStyle/>
          <a:p>
            <a:pPr marL="609600" indent="-609600"/>
            <a:r>
              <a:rPr lang="he-IL" sz="4800" dirty="0" smtClean="0"/>
              <a:t>סידור ציוד ועמדת העבודה</a:t>
            </a:r>
          </a:p>
          <a:p>
            <a:pPr marL="609600" indent="-609600"/>
            <a:r>
              <a:rPr lang="he-IL" sz="4800" dirty="0" smtClean="0"/>
              <a:t>מחזירים את </a:t>
            </a:r>
            <a:r>
              <a:rPr lang="he-IL" sz="4800" smtClean="0"/>
              <a:t>הציוד והחוטים המוכנים למורה</a:t>
            </a:r>
            <a:endParaRPr lang="he-IL" sz="4800" dirty="0" smtClean="0"/>
          </a:p>
        </p:txBody>
      </p:sp>
    </p:spTree>
    <p:extLst>
      <p:ext uri="{BB962C8B-B14F-4D97-AF65-F5344CB8AC3E}">
        <p14:creationId xmlns:p14="http://schemas.microsoft.com/office/powerpoint/2010/main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יאה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פיאה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פיאה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394</TotalTime>
  <Words>117</Words>
  <Application>Microsoft Office PowerPoint</Application>
  <PresentationFormat>מסך רחב</PresentationFormat>
  <Paragraphs>39</Paragraphs>
  <Slides>7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5" baseType="lpstr">
      <vt:lpstr>Arial</vt:lpstr>
      <vt:lpstr>Gisha</vt:lpstr>
      <vt:lpstr>Times New Roman</vt:lpstr>
      <vt:lpstr>Trebuchet MS</vt:lpstr>
      <vt:lpstr>Wingdings</vt:lpstr>
      <vt:lpstr>Wingdings 3</vt:lpstr>
      <vt:lpstr>פיאה</vt:lpstr>
      <vt:lpstr>Acrobat Document</vt:lpstr>
      <vt:lpstr>מבוא לרובוטיקה</vt:lpstr>
      <vt:lpstr>תוכן עניינים</vt:lpstr>
      <vt:lpstr>רובוטיקה – נעים להכיר</vt:lpstr>
      <vt:lpstr>רובוטיקה – שימושים</vt:lpstr>
      <vt:lpstr>הקמת סביבת עבודה</vt:lpstr>
      <vt:lpstr>סביבת עבודה, וחשיבות פירוק הבעיות.</vt:lpstr>
      <vt:lpstr>סדר וניקיון</vt:lpstr>
    </vt:vector>
  </TitlesOfParts>
  <Company>Yaron'S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עבודה עם רובוטים  סוגי פלט שונים</dc:title>
  <dc:creator>rami1410</dc:creator>
  <cp:lastModifiedBy>rami hadad</cp:lastModifiedBy>
  <cp:revision>38</cp:revision>
  <dcterms:created xsi:type="dcterms:W3CDTF">2017-08-08T19:01:28Z</dcterms:created>
  <dcterms:modified xsi:type="dcterms:W3CDTF">2020-05-04T09:35:57Z</dcterms:modified>
</cp:coreProperties>
</file>