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4" r:id="rId2"/>
    <p:sldId id="261" r:id="rId3"/>
    <p:sldId id="259" r:id="rId4"/>
    <p:sldId id="266" r:id="rId5"/>
    <p:sldId id="265" r:id="rId6"/>
    <p:sldId id="267" r:id="rId7"/>
    <p:sldId id="268" r:id="rId8"/>
    <p:sldId id="269" r:id="rId9"/>
    <p:sldId id="270" r:id="rId10"/>
    <p:sldId id="263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" t="19770"/>
          <a:stretch/>
        </p:blipFill>
        <p:spPr>
          <a:xfrm>
            <a:off x="-95250" y="19050"/>
            <a:ext cx="12287250" cy="6838950"/>
          </a:xfrm>
        </p:spPr>
      </p:pic>
      <p:sp>
        <p:nvSpPr>
          <p:cNvPr id="6" name="מלבן 5"/>
          <p:cNvSpPr/>
          <p:nvPr/>
        </p:nvSpPr>
        <p:spPr>
          <a:xfrm>
            <a:off x="838200" y="365125"/>
            <a:ext cx="6747360" cy="60324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</a:p>
          <a:p>
            <a:pPr algn="ctr"/>
            <a:endParaRPr lang="he-IL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רחפן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AIR FORCE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7403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מבוא לאלקטרוניקה</a:t>
            </a:r>
          </a:p>
          <a:p>
            <a:pPr algn="ctr"/>
            <a:endParaRPr lang="he-IL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מרצה רמי חדאד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לפרטים: (המרצה)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he-IL" smtClean="0"/>
              <a:t>מספר נייד/מייל אישי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300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sz="1300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sz="13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sz="1300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sz="13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300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sz="1400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sz="1100" dirty="0">
                <a:solidFill>
                  <a:srgbClr val="FFFFFF"/>
                </a:solidFill>
              </a:rPr>
              <a:t>רחפן </a:t>
            </a: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sz="1100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sz="1100" dirty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DOBOR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100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100" dirty="0"/>
              <a:t>FUEL </a:t>
            </a:r>
            <a:r>
              <a:rPr lang="en-US" sz="1100" dirty="0" smtClean="0"/>
              <a:t>CELLS</a:t>
            </a: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100" dirty="0"/>
              <a:t>CNC milling </a:t>
            </a:r>
            <a:r>
              <a:rPr lang="en-US" sz="1100" dirty="0" smtClean="0"/>
              <a:t>machine</a:t>
            </a:r>
          </a:p>
          <a:p>
            <a:pPr algn="ctr">
              <a:defRPr/>
            </a:pPr>
            <a:r>
              <a:rPr lang="en-US" sz="1100" dirty="0"/>
              <a:t>Laser </a:t>
            </a:r>
            <a:r>
              <a:rPr lang="en-US" sz="1100" dirty="0" smtClean="0"/>
              <a:t>engraving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12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FUEL CELLS</a:t>
            </a: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100" dirty="0"/>
              <a:t>CNC milling </a:t>
            </a:r>
            <a:r>
              <a:rPr lang="en-US" sz="1100" dirty="0" smtClean="0"/>
              <a:t>machine</a:t>
            </a:r>
          </a:p>
          <a:p>
            <a:pPr algn="ctr">
              <a:defRPr/>
            </a:pPr>
            <a:r>
              <a:rPr lang="en-US" sz="1100" dirty="0" smtClean="0"/>
              <a:t>Laser </a:t>
            </a:r>
            <a:r>
              <a:rPr lang="en-US" sz="1100" dirty="0"/>
              <a:t>engraving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9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12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 smtClean="0"/>
              <a:t>Codemonkey</a:t>
            </a:r>
            <a:endParaRPr lang="en-US" sz="1100" dirty="0" smtClean="0"/>
          </a:p>
          <a:p>
            <a:pPr algn="ctr">
              <a:defRPr/>
            </a:pPr>
            <a:endParaRPr lang="en-US" sz="1100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Scratch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 smtClean="0"/>
              <a:t>CodeMonkey</a:t>
            </a:r>
            <a:endParaRPr lang="en-US" sz="1100" dirty="0" smtClean="0"/>
          </a:p>
          <a:p>
            <a:pPr algn="ctr">
              <a:defRPr/>
            </a:pPr>
            <a:r>
              <a:rPr lang="en-US" sz="1100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Scratch-X</a:t>
            </a:r>
          </a:p>
          <a:p>
            <a:pPr algn="ctr">
              <a:defRPr/>
            </a:pPr>
            <a:r>
              <a:rPr lang="en-US" sz="1100" dirty="0" err="1"/>
              <a:t>CodeMonkey</a:t>
            </a:r>
            <a:endParaRPr lang="en-US" sz="1100" dirty="0"/>
          </a:p>
          <a:p>
            <a:pPr algn="ctr">
              <a:defRPr/>
            </a:pPr>
            <a:r>
              <a:rPr lang="en-US" sz="1100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הקורס: 3 חלקים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חלק ראשון – הטסה ושליטה על רחפנים (מושגי יסוד)</a:t>
            </a:r>
          </a:p>
          <a:p>
            <a:r>
              <a:rPr lang="he-IL" sz="3600" dirty="0" smtClean="0"/>
              <a:t>חלק שני – יסודות אלקטרוניקה (הכנת מעגל חשמלי </a:t>
            </a:r>
          </a:p>
          <a:p>
            <a:r>
              <a:rPr lang="he-IL" sz="3600" dirty="0" smtClean="0"/>
              <a:t>חלק שלישי – רחפנים משודרגים שילוב יכולות </a:t>
            </a:r>
            <a:endParaRPr lang="he-IL" sz="3600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226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דברים שחשוב לזכור לפני שמתחילים: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מדדים להצלחה: 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כמות תלמידים בקורס</a:t>
            </a:r>
            <a:r>
              <a:rPr lang="en-US" sz="3600" dirty="0" smtClean="0"/>
              <a:t> </a:t>
            </a:r>
            <a:r>
              <a:rPr lang="he-IL" sz="3600" dirty="0" smtClean="0"/>
              <a:t>(עולה 30%)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שביעות רצון (סקר בסוף הקורס "ממליצים לחברים")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מבחן מושגי יסוד 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מבחן הטסה (4 משימות מצולמות </a:t>
            </a:r>
            <a:r>
              <a:rPr lang="he-IL" sz="3600" dirty="0" err="1" smtClean="0"/>
              <a:t>בוידיאו</a:t>
            </a:r>
            <a:r>
              <a:rPr lang="he-IL" sz="3600" dirty="0" smtClean="0"/>
              <a:t>)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8246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הטסה: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בטיחות מעל הכל!</a:t>
            </a:r>
          </a:p>
          <a:p>
            <a:r>
              <a:rPr lang="he-IL" sz="3600" dirty="0" smtClean="0"/>
              <a:t>חובה להחתים את התלמידים על מסמך בטיחות!</a:t>
            </a:r>
          </a:p>
          <a:p>
            <a:r>
              <a:rPr lang="he-IL" sz="3600" dirty="0" smtClean="0"/>
              <a:t>מדריך לא מלמד בלי שהוא בעצמו בהצליח לבצע הטסה </a:t>
            </a:r>
          </a:p>
          <a:p>
            <a:r>
              <a:rPr lang="he-IL" sz="3600" dirty="0" smtClean="0"/>
              <a:t>המרחק המינימלי </a:t>
            </a:r>
            <a:r>
              <a:rPr lang="he-IL" sz="3600" dirty="0" err="1" smtClean="0"/>
              <a:t>מהרחפן</a:t>
            </a:r>
            <a:r>
              <a:rPr lang="he-IL" sz="3600" dirty="0" smtClean="0"/>
              <a:t> בזמן המראה הינו 8 מטרים</a:t>
            </a:r>
          </a:p>
          <a:p>
            <a:r>
              <a:rPr lang="he-IL" sz="3600" dirty="0" smtClean="0"/>
              <a:t>המדריך צריך לקחת את המטענים והסוללות איתו לטעינה ולהוציא אותם בסיום הטעינה.</a:t>
            </a:r>
          </a:p>
          <a:p>
            <a:r>
              <a:rPr lang="he-IL" sz="3600" dirty="0" smtClean="0"/>
              <a:t>אין להחזיק את הרחפן מחלקו העליון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840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הקורס: 3 חלקים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חלק ראשון – הטסה ושליטה על רחפנים (מושגי יסוד)</a:t>
            </a:r>
          </a:p>
          <a:p>
            <a:r>
              <a:rPr lang="he-IL" sz="3600" dirty="0" smtClean="0"/>
              <a:t>חלק שני – יסודות אלקטרוניקה (הכנת מעגל חשמלי </a:t>
            </a:r>
          </a:p>
          <a:p>
            <a:r>
              <a:rPr lang="he-IL" sz="3600" dirty="0" smtClean="0"/>
              <a:t>חלק שלישי – רחפנים משודרגים שילוב יכולות.</a:t>
            </a:r>
            <a:endParaRPr lang="he-IL" sz="3600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461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מושגי יסוד</a:t>
            </a:r>
            <a:endParaRPr lang="he-IL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226666"/>
              </p:ext>
            </p:extLst>
          </p:nvPr>
        </p:nvGraphicFramePr>
        <p:xfrm>
          <a:off x="1041400" y="1690688"/>
          <a:ext cx="10515600" cy="41452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</a:t>
                      </a:r>
                      <a:r>
                        <a:rPr lang="he-IL" sz="2800" dirty="0" err="1" smtClean="0"/>
                        <a:t>כטב"מ</a:t>
                      </a:r>
                      <a:r>
                        <a:rPr lang="he-IL" sz="2800" dirty="0" smtClean="0"/>
                        <a:t>/מזל"ט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סוגי</a:t>
                      </a:r>
                      <a:r>
                        <a:rPr lang="he-IL" sz="2800" baseline="0" dirty="0" smtClean="0"/>
                        <a:t> מנועים ברחפנים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מבנה כללי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מדחפים</a:t>
                      </a:r>
                      <a:r>
                        <a:rPr lang="he-IL" sz="2800" baseline="0" dirty="0" smtClean="0"/>
                        <a:t> </a:t>
                      </a:r>
                      <a:r>
                        <a:rPr lang="en-US" sz="2800" baseline="0" dirty="0" smtClean="0"/>
                        <a:t>CCW CW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עקרון</a:t>
                      </a:r>
                      <a:r>
                        <a:rPr lang="he-IL" sz="2800" baseline="0" dirty="0" smtClean="0"/>
                        <a:t> פעולה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סוללות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מצבי תעופה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משדר/מקלט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רקע בפיסיקה 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בקרת</a:t>
                      </a:r>
                      <a:r>
                        <a:rPr lang="he-IL" sz="2800" baseline="0" dirty="0" smtClean="0"/>
                        <a:t> </a:t>
                      </a:r>
                      <a:r>
                        <a:rPr lang="en-US" sz="2800" baseline="0" dirty="0" smtClean="0"/>
                        <a:t>PID</a:t>
                      </a:r>
                      <a:r>
                        <a:rPr lang="he-IL" sz="2800" baseline="0" dirty="0" smtClean="0"/>
                        <a:t> 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בקר</a:t>
                      </a:r>
                      <a:r>
                        <a:rPr lang="he-IL" sz="2800" baseline="0" dirty="0" smtClean="0"/>
                        <a:t> טיסה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יצרן/צרכן</a:t>
                      </a:r>
                      <a:r>
                        <a:rPr lang="he-IL" sz="2800" baseline="0" dirty="0" smtClean="0"/>
                        <a:t>/</a:t>
                      </a:r>
                      <a:r>
                        <a:rPr lang="en-US" sz="2800" baseline="0" dirty="0" smtClean="0"/>
                        <a:t>LED</a:t>
                      </a:r>
                      <a:r>
                        <a:rPr lang="he-IL" sz="2800" baseline="0" dirty="0" smtClean="0"/>
                        <a:t>/נגדים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חיישן גיירו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מעגל חשמלי זרימה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he-IL" sz="2800" dirty="0" smtClean="0"/>
                        <a:t> בקר מהירות </a:t>
                      </a: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endParaRPr lang="he-I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0631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חלוקה מבנית של 32 שיעורים </a:t>
            </a:r>
            <a:endParaRPr lang="he-IL" dirty="0"/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14905"/>
              </p:ext>
            </p:extLst>
          </p:nvPr>
        </p:nvGraphicFramePr>
        <p:xfrm>
          <a:off x="838200" y="1825625"/>
          <a:ext cx="10515600" cy="4043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7100"/>
                <a:gridCol w="95885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 1-6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שיעורי הטסה והכירות עם התחום </a:t>
                      </a:r>
                    </a:p>
                    <a:p>
                      <a:pPr rtl="1"/>
                      <a:r>
                        <a:rPr lang="he-IL" dirty="0" smtClean="0"/>
                        <a:t>תוצר:</a:t>
                      </a:r>
                      <a:r>
                        <a:rPr lang="he-IL" baseline="0" dirty="0" smtClean="0"/>
                        <a:t> התלמיד יכיר את מושגי היסוד הבסיסים וידע להטיס את הרחפן למשך 3 דקות</a:t>
                      </a:r>
                      <a:endParaRPr lang="he-I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7-9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מעגלי חשמל (עבודה עם מטריצות ורכיבי אלקטרוניקה)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תוצר:</a:t>
                      </a:r>
                      <a:r>
                        <a:rPr lang="he-IL" baseline="0" dirty="0" smtClean="0"/>
                        <a:t> התלמיד יבנה 10 מעגלי אלקטרוניקה ויסביר אותם כהלכה</a:t>
                      </a:r>
                      <a:endParaRPr lang="he-I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10-14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צביעת רחפנים והטסה במסלולים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תוצר:</a:t>
                      </a:r>
                      <a:r>
                        <a:rPr lang="he-IL" baseline="0" dirty="0" smtClean="0"/>
                        <a:t> רחפנים בצבעים שונים, שהתלמידים מסבירים את ההיגיון מאחורי הצביעה</a:t>
                      </a:r>
                      <a:endParaRPr lang="he-I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15 -19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מסלול הדגלים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22-25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מסלול הבלונים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26-30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מסלול נחיתה</a:t>
                      </a:r>
                      <a:r>
                        <a:rPr lang="he-IL" baseline="0" dirty="0" smtClean="0"/>
                        <a:t> משולבת </a:t>
                      </a:r>
                    </a:p>
                    <a:p>
                      <a:pPr rtl="1"/>
                      <a:r>
                        <a:rPr lang="he-IL" baseline="0" dirty="0" smtClean="0"/>
                        <a:t>תוצר: התלמידים יודעים לטוס ולפוצץ שלושה בלונים תוך 10 דקות, והנפה של דגל לגובה 5 מטרים.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31-32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מופע סיום קורס לפני הורים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לסיכום: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מה אנו מצפים מהמדריכים שלנו: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להכיר את הרחפנים/תוכנית הלימודים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לא להידבק לתוכנית הלימודים 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לזכור שכיף זו מטרה ומטרה חשובה</a:t>
            </a:r>
          </a:p>
          <a:p>
            <a:pPr marL="742950" indent="-742950">
              <a:buFont typeface="+mj-lt"/>
              <a:buAutoNum type="arabicPeriod"/>
            </a:pPr>
            <a:r>
              <a:rPr lang="he-IL" sz="3600" dirty="0" smtClean="0"/>
              <a:t>לא ללמד תוכן ללא אישור של נגה או שלי! רק בפורמט </a:t>
            </a:r>
            <a:r>
              <a:rPr lang="he-IL" sz="3600" smtClean="0"/>
              <a:t>של רובוטיקס </a:t>
            </a:r>
            <a:endParaRPr lang="he-IL" sz="3600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791200" y="6073773"/>
            <a:ext cx="3683000" cy="13176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/>
              <a:t>רמי חדאד 0543100149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78391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447</Words>
  <Application>Microsoft Office PowerPoint</Application>
  <PresentationFormat>מסך רחב</PresentationFormat>
  <Paragraphs>132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Copperplate Gothic Bold</vt:lpstr>
      <vt:lpstr>Times New Roman</vt:lpstr>
      <vt:lpstr>Wingdings</vt:lpstr>
      <vt:lpstr>ערכת נושא Office</vt:lpstr>
      <vt:lpstr>מצגת של PowerPoint</vt:lpstr>
      <vt:lpstr>מצגת של PowerPoint</vt:lpstr>
      <vt:lpstr>מבנה הקורס: 3 חלקים</vt:lpstr>
      <vt:lpstr>דברים שחשוב לזכור לפני שמתחילים:</vt:lpstr>
      <vt:lpstr>הטסה:</vt:lpstr>
      <vt:lpstr>מבנה הקורס: 3 חלקים</vt:lpstr>
      <vt:lpstr>מושגי יסוד</vt:lpstr>
      <vt:lpstr>חלוקה מבנית של 32 שיעורים </vt:lpstr>
      <vt:lpstr>לסיכום:</vt:lpstr>
      <vt:lpstr>לפרטים: (המרצה)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rami1410</cp:lastModifiedBy>
  <cp:revision>33</cp:revision>
  <dcterms:created xsi:type="dcterms:W3CDTF">2018-04-01T19:29:53Z</dcterms:created>
  <dcterms:modified xsi:type="dcterms:W3CDTF">2018-04-01T23:26:38Z</dcterms:modified>
</cp:coreProperties>
</file>