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DCB5-FB8C-41AC-8293-CD7A8E1C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39DA-88CA-43E6-BBD7-B8C32E939A06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801D-80B4-4BE7-9982-7BDBE17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44AE3-6792-4916-A8B9-5B8BE61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7A32B-42A1-46CB-B334-73729FFD50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1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215B-2B1D-4CB8-9DD8-D679CED9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D983-0C06-49DF-B0B3-CABA89464F44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F6FE-D0C1-4B33-A03A-CEE61C8B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2AB0-79BD-41ED-9215-7E7E2A91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1921-0A6F-4745-9A42-9F5D4D0F79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B201-844F-49A0-9DE8-1A47D0C3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424-928D-4548-92A0-C3D384B3DB13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71AB-E8B1-40D8-9B0F-FF2EC398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45C4-E324-43FA-AFE5-EEC502D9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5AAFD-8C6F-42D3-B45C-2C9AFB4EC1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81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E073-002B-4FFE-A5F5-6056F1D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FB2C-6395-44B6-A6A9-61677D18540F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755FA-85A5-4B61-AB91-E5D98DEF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4DD42-7BFA-4C79-83E0-B738798C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E53C4-EAA1-4BB0-A86C-923978B3AD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3DE4E-887B-4A83-927E-FC0C9B0A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326E-F492-4FDC-BD07-B2239D380FB9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8524-4F02-4720-B46B-F5D6B61D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3DB7-FD2E-44D8-A9B1-BBAF7AD5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5D042-2370-4E09-918F-12B62FE81F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9CAA14-2CAC-4622-96A4-3D0023CD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8EE8-9804-42BC-AD58-652EFB28C10C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5E791D-B4D1-473E-B552-D6F8D26B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CC58FC-3190-4532-8436-8C77FE4A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C53FC-302E-4787-B76E-ACCCA4BF59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18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E0047C-1B8D-4A7C-A459-88EB6476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AE0F-BFB6-4B46-A872-082DF53716B8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42974A-B076-4922-A1EA-2FFC65C3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251D32-AC6C-44D5-947B-118E233A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A280-B579-4455-AADD-86BE341D82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80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A95F55-A7B7-4C9F-9ED3-B9654D8C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E32A-D933-4620-A074-EACFCD306C01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76A69C-1603-4561-9F4B-81ED6A51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AB509-3EFA-40C6-960E-17FA33A9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FFBF5-34CF-44C9-B4F1-9CBE150B3D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88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7DAAC3-1D43-499D-A911-1E04FA01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B1FB-C313-4FB4-A074-DC39D89F7E8F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0E0A20-CC91-4D46-AD5D-631DE6B0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846B0B-4211-40D8-900A-40CAA2B8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E8DA2-EA3E-48EA-A13F-D133C1A1EB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99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BA9052-A883-4C94-A815-49459242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D864-94D7-49ED-98B6-295893C56691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54ED81-78AE-4973-A380-A3DFE537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F20E3D-74E4-4E79-94D1-268505D0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57C99-3614-47EB-BA47-EA802A5C6C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FA9F4F-557E-405D-934C-FDB134D5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A6C2-DED2-4CF5-8546-D27127833316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28FFC6-6E08-4623-B835-699922EE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7FFDC4-D7A5-4205-B765-6ACEB879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4750-021D-40F6-BB6B-4431C8354F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61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60202AD-F197-41FD-BA80-94C6FE55CA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8850D7-BA20-4748-84DF-FEAECDE6F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97BF8-34BF-47E8-B6D8-1D2BEC564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B5172-3510-49CB-9528-516ECAA8D93B}" type="datetimeFigureOut">
              <a:rPr lang="en-GB"/>
              <a:pPr>
                <a:defRPr/>
              </a:pPr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C555-C988-4AF5-9A0D-F97EC24B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D269-3FE0-4B3E-8ECA-C6D9FF87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D1C76D-045A-4EF5-B7D2-F89E521E86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CABBFB5B-33DF-4370-BADC-C487BE84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8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6E7D7929-5416-4DB4-9603-401DD2BD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89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>
            <a:extLst>
              <a:ext uri="{FF2B5EF4-FFF2-40B4-BE49-F238E27FC236}">
                <a16:creationId xmlns:a16="http://schemas.microsoft.com/office/drawing/2014/main" id="{FD00CD7F-A74E-4841-B057-05C2AD6D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289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extLst>
              <a:ext uri="{FF2B5EF4-FFF2-40B4-BE49-F238E27FC236}">
                <a16:creationId xmlns:a16="http://schemas.microsoft.com/office/drawing/2014/main" id="{A912D18A-FEF2-4006-8062-1FC67811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58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535007BD-94F7-47FB-85F4-01CF25EB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3289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>
            <a:extLst>
              <a:ext uri="{FF2B5EF4-FFF2-40B4-BE49-F238E27FC236}">
                <a16:creationId xmlns:a16="http://schemas.microsoft.com/office/drawing/2014/main" id="{B4936177-FE73-4209-913E-7AE1D798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8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0">
            <a:extLst>
              <a:ext uri="{FF2B5EF4-FFF2-40B4-BE49-F238E27FC236}">
                <a16:creationId xmlns:a16="http://schemas.microsoft.com/office/drawing/2014/main" id="{5BCE632C-9C71-455C-AA99-E3660880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379413"/>
            <a:ext cx="2116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he-IL" altLang="en-US" sz="2000" b="1" u="sng"/>
              <a:t>מברשת: </a:t>
            </a:r>
          </a:p>
          <a:p>
            <a:pPr algn="ctr" rtl="1" eaLnBrk="1" hangingPunct="1"/>
            <a:r>
              <a:rPr lang="he-IL" altLang="en-US" sz="2000" b="1"/>
              <a:t>מה אני שואפ/ת </a:t>
            </a:r>
          </a:p>
          <a:p>
            <a:pPr algn="ctr" rtl="1" eaLnBrk="1" hangingPunct="1"/>
            <a:r>
              <a:rPr lang="he-IL" altLang="en-US" sz="2000" b="1"/>
              <a:t>להבריק? להזהיב?</a:t>
            </a:r>
          </a:p>
        </p:txBody>
      </p:sp>
      <p:sp>
        <p:nvSpPr>
          <p:cNvPr id="2057" name="Rectangle 11">
            <a:extLst>
              <a:ext uri="{FF2B5EF4-FFF2-40B4-BE49-F238E27FC236}">
                <a16:creationId xmlns:a16="http://schemas.microsoft.com/office/drawing/2014/main" id="{5E14E605-282E-41E1-BC55-0EDA283A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79413"/>
            <a:ext cx="250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he-IL" altLang="en-US" sz="2000" b="1" u="sng"/>
              <a:t>משקל מזון: </a:t>
            </a:r>
          </a:p>
          <a:p>
            <a:pPr algn="ctr" rtl="1" eaLnBrk="1" hangingPunct="1"/>
            <a:r>
              <a:rPr lang="he-IL" altLang="en-US" sz="2000" b="1"/>
              <a:t>מה חשוב לי לשקול/ </a:t>
            </a:r>
          </a:p>
          <a:p>
            <a:pPr algn="ctr" rtl="1" eaLnBrk="1" hangingPunct="1"/>
            <a:r>
              <a:rPr lang="he-IL" altLang="en-US" sz="2000" b="1"/>
              <a:t>להביא בחשבון השנה?</a:t>
            </a:r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2B793BCD-F378-405F-ABCA-4199D242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363" y="379413"/>
            <a:ext cx="297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נפת קמח: </a:t>
            </a:r>
          </a:p>
          <a:p>
            <a:pPr algn="ctr" eaLnBrk="1" hangingPunct="1"/>
            <a:r>
              <a:rPr lang="he-IL" altLang="en-US" sz="2000" b="1"/>
              <a:t>מה אני רוצה לנפות השנה?</a:t>
            </a:r>
          </a:p>
        </p:txBody>
      </p:sp>
      <p:sp>
        <p:nvSpPr>
          <p:cNvPr id="2059" name="Rectangle 13">
            <a:extLst>
              <a:ext uri="{FF2B5EF4-FFF2-40B4-BE49-F238E27FC236}">
                <a16:creationId xmlns:a16="http://schemas.microsoft.com/office/drawing/2014/main" id="{70611C36-E308-407C-8C94-045CBE91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5" y="3557588"/>
            <a:ext cx="283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מערוך: </a:t>
            </a:r>
          </a:p>
          <a:p>
            <a:pPr algn="ctr" eaLnBrk="1" hangingPunct="1"/>
            <a:r>
              <a:rPr lang="he-IL" altLang="en-US" sz="2000" b="1"/>
              <a:t>מה אני רוצה לרדד/לשטח/</a:t>
            </a:r>
          </a:p>
          <a:p>
            <a:pPr algn="ctr" eaLnBrk="1" hangingPunct="1"/>
            <a:r>
              <a:rPr lang="he-IL" altLang="en-US" sz="2000" b="1"/>
              <a:t>לעבד השנה?</a:t>
            </a:r>
          </a:p>
        </p:txBody>
      </p:sp>
      <p:sp>
        <p:nvSpPr>
          <p:cNvPr id="2060" name="Rectangle 14">
            <a:extLst>
              <a:ext uri="{FF2B5EF4-FFF2-40B4-BE49-F238E27FC236}">
                <a16:creationId xmlns:a16="http://schemas.microsoft.com/office/drawing/2014/main" id="{0D4559C7-F5CD-47E5-909E-7BEF0139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3557588"/>
            <a:ext cx="318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פיית זילוף/ צנטר: </a:t>
            </a:r>
          </a:p>
          <a:p>
            <a:pPr algn="ctr" eaLnBrk="1" hangingPunct="1"/>
            <a:r>
              <a:rPr lang="he-IL" altLang="en-US" sz="2000" b="1"/>
              <a:t>מה הייתי רוצה לעצב השנה? </a:t>
            </a:r>
          </a:p>
          <a:p>
            <a:pPr algn="ctr" eaLnBrk="1" hangingPunct="1"/>
            <a:r>
              <a:rPr lang="he-IL" altLang="en-US" sz="2000" b="1"/>
              <a:t>להגדיר מחדש?</a:t>
            </a:r>
          </a:p>
        </p:txBody>
      </p:sp>
      <p:sp>
        <p:nvSpPr>
          <p:cNvPr id="2061" name="Rectangle 16">
            <a:extLst>
              <a:ext uri="{FF2B5EF4-FFF2-40B4-BE49-F238E27FC236}">
                <a16:creationId xmlns:a16="http://schemas.microsoft.com/office/drawing/2014/main" id="{AD09A047-1A3F-45E1-8A7E-B3D875D6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557588"/>
            <a:ext cx="3106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חותכנים של עוגיות: </a:t>
            </a:r>
          </a:p>
          <a:p>
            <a:pPr algn="ctr" eaLnBrk="1" hangingPunct="1"/>
            <a:r>
              <a:rPr lang="he-IL" altLang="en-US" sz="2000" b="1"/>
              <a:t>מה הייתי רוצה ליצור השנה?</a:t>
            </a:r>
          </a:p>
        </p:txBody>
      </p:sp>
      <p:pic>
        <p:nvPicPr>
          <p:cNvPr id="2062" name="Picture 17">
            <a:extLst>
              <a:ext uri="{FF2B5EF4-FFF2-40B4-BE49-F238E27FC236}">
                <a16:creationId xmlns:a16="http://schemas.microsoft.com/office/drawing/2014/main" id="{DBC1B4AA-F212-4C9E-BDC9-8B1E40D07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741" r="6310" b="4872"/>
          <a:stretch>
            <a:fillRect/>
          </a:stretch>
        </p:blipFill>
        <p:spPr bwMode="auto">
          <a:xfrm>
            <a:off x="8929688" y="1285875"/>
            <a:ext cx="20875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>
            <a:extLst>
              <a:ext uri="{FF2B5EF4-FFF2-40B4-BE49-F238E27FC236}">
                <a16:creationId xmlns:a16="http://schemas.microsoft.com/office/drawing/2014/main" id="{846327E6-CCE3-41A6-BA15-1B109CEA1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4775"/>
            <a:ext cx="16081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>
            <a:extLst>
              <a:ext uri="{FF2B5EF4-FFF2-40B4-BE49-F238E27FC236}">
                <a16:creationId xmlns:a16="http://schemas.microsoft.com/office/drawing/2014/main" id="{79CCD8B3-759F-489F-AEE2-135C20673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395413"/>
            <a:ext cx="20764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0">
            <a:extLst>
              <a:ext uri="{FF2B5EF4-FFF2-40B4-BE49-F238E27FC236}">
                <a16:creationId xmlns:a16="http://schemas.microsoft.com/office/drawing/2014/main" id="{092055EB-4C00-4607-8A6E-AFE83CE42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573588"/>
            <a:ext cx="21447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1">
            <a:extLst>
              <a:ext uri="{FF2B5EF4-FFF2-40B4-BE49-F238E27FC236}">
                <a16:creationId xmlns:a16="http://schemas.microsoft.com/office/drawing/2014/main" id="{B486C0DE-A5DF-4314-97CC-0BC3BA3AB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5"/>
          <a:stretch>
            <a:fillRect/>
          </a:stretch>
        </p:blipFill>
        <p:spPr bwMode="auto">
          <a:xfrm>
            <a:off x="5072063" y="4573588"/>
            <a:ext cx="2082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2">
            <a:extLst>
              <a:ext uri="{FF2B5EF4-FFF2-40B4-BE49-F238E27FC236}">
                <a16:creationId xmlns:a16="http://schemas.microsoft.com/office/drawing/2014/main" id="{81AD0014-70D1-484E-BBC0-AB7E6C511A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379913"/>
            <a:ext cx="19208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3D4F1FFB-FB0F-4ED8-82BE-5DBB5E2BF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8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CE1DCEE0-A4ED-4186-ADC7-DFA15DB2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89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>
            <a:extLst>
              <a:ext uri="{FF2B5EF4-FFF2-40B4-BE49-F238E27FC236}">
                <a16:creationId xmlns:a16="http://schemas.microsoft.com/office/drawing/2014/main" id="{88767D80-E9DE-4C3F-B287-AAF4A3E75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289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>
            <a:extLst>
              <a:ext uri="{FF2B5EF4-FFF2-40B4-BE49-F238E27FC236}">
                <a16:creationId xmlns:a16="http://schemas.microsoft.com/office/drawing/2014/main" id="{A171B4E7-2DDC-4866-94C6-F96F7BE7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58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4F94C829-616A-463A-951B-1D5C205BE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3289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>
            <a:extLst>
              <a:ext uri="{FF2B5EF4-FFF2-40B4-BE49-F238E27FC236}">
                <a16:creationId xmlns:a16="http://schemas.microsoft.com/office/drawing/2014/main" id="{850797A4-8DE1-489D-96A8-0579A30C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8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0">
            <a:extLst>
              <a:ext uri="{FF2B5EF4-FFF2-40B4-BE49-F238E27FC236}">
                <a16:creationId xmlns:a16="http://schemas.microsoft.com/office/drawing/2014/main" id="{ED6F6EF2-8471-4431-828D-3BBF875E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79413"/>
            <a:ext cx="3208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מגררת/פומפייה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איזה דבר אני שואפ/ת לרסק?</a:t>
            </a:r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E7254E56-0D0D-432D-86B5-7DB36BED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79413"/>
            <a:ext cx="3009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מד חום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איך אזהה שצריך </a:t>
            </a:r>
          </a:p>
          <a:p>
            <a:pPr algn="ctr" eaLnBrk="1" hangingPunct="1"/>
            <a:r>
              <a:rPr lang="he-IL" altLang="en-US" sz="2000" b="1"/>
              <a:t>"לכבות את האש"? לעצור?</a:t>
            </a:r>
          </a:p>
        </p:txBody>
      </p:sp>
      <p:sp>
        <p:nvSpPr>
          <p:cNvPr id="3082" name="Rectangle 12">
            <a:extLst>
              <a:ext uri="{FF2B5EF4-FFF2-40B4-BE49-F238E27FC236}">
                <a16:creationId xmlns:a16="http://schemas.microsoft.com/office/drawing/2014/main" id="{10A8A7ED-991C-4679-B525-275A51597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379413"/>
            <a:ext cx="3154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מטרפה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איזה דבר מטריף הייתי רוצה </a:t>
            </a:r>
          </a:p>
          <a:p>
            <a:pPr algn="ctr" eaLnBrk="1" hangingPunct="1"/>
            <a:r>
              <a:rPr lang="he-IL" altLang="en-US" sz="2000" b="1"/>
              <a:t>שיקרה לי השנה?</a:t>
            </a:r>
          </a:p>
          <a:p>
            <a:pPr algn="ctr" eaLnBrk="1" hangingPunct="1"/>
            <a:endParaRPr lang="he-IL" altLang="en-US" sz="2000" b="1"/>
          </a:p>
        </p:txBody>
      </p:sp>
      <p:sp>
        <p:nvSpPr>
          <p:cNvPr id="3083" name="Rectangle 13">
            <a:extLst>
              <a:ext uri="{FF2B5EF4-FFF2-40B4-BE49-F238E27FC236}">
                <a16:creationId xmlns:a16="http://schemas.microsoft.com/office/drawing/2014/main" id="{63F460EC-83DE-42CB-8AEC-B1FF4031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5" y="3557588"/>
            <a:ext cx="283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מטחנה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איפה הייתי רוצה להפסיק </a:t>
            </a:r>
          </a:p>
          <a:p>
            <a:pPr algn="ctr" eaLnBrk="1" hangingPunct="1"/>
            <a:r>
              <a:rPr lang="he-IL" altLang="en-US" sz="2000" b="1"/>
              <a:t>"לטחון" את עצמי?</a:t>
            </a:r>
          </a:p>
        </p:txBody>
      </p:sp>
      <p:sp>
        <p:nvSpPr>
          <p:cNvPr id="3084" name="Rectangle 14">
            <a:extLst>
              <a:ext uri="{FF2B5EF4-FFF2-40B4-BE49-F238E27FC236}">
                <a16:creationId xmlns:a16="http://schemas.microsoft.com/office/drawing/2014/main" id="{8B6C1639-1711-4233-85A6-E264E457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3557588"/>
            <a:ext cx="2882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לקקן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עם מי מחברי הצוות הייתי </a:t>
            </a:r>
          </a:p>
          <a:p>
            <a:pPr algn="ctr" eaLnBrk="1" hangingPunct="1"/>
            <a:r>
              <a:rPr lang="he-IL" altLang="en-US" sz="2000" b="1"/>
              <a:t>רוצה להמתיק את הקשר?</a:t>
            </a:r>
          </a:p>
        </p:txBody>
      </p:sp>
      <p:sp>
        <p:nvSpPr>
          <p:cNvPr id="3085" name="Rectangle 16">
            <a:extLst>
              <a:ext uri="{FF2B5EF4-FFF2-40B4-BE49-F238E27FC236}">
                <a16:creationId xmlns:a16="http://schemas.microsoft.com/office/drawing/2014/main" id="{1BA3C15A-4670-425E-A291-478E106C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557588"/>
            <a:ext cx="2814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מקציף/ מיקסר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שיתערבב </a:t>
            </a:r>
          </a:p>
          <a:p>
            <a:pPr algn="ctr" eaLnBrk="1" hangingPunct="1"/>
            <a:r>
              <a:rPr lang="he-IL" altLang="en-US" sz="2000" b="1"/>
              <a:t>ויתאחד לי השנה?</a:t>
            </a:r>
          </a:p>
        </p:txBody>
      </p:sp>
      <p:pic>
        <p:nvPicPr>
          <p:cNvPr id="3086" name="Picture 1">
            <a:extLst>
              <a:ext uri="{FF2B5EF4-FFF2-40B4-BE49-F238E27FC236}">
                <a16:creationId xmlns:a16="http://schemas.microsoft.com/office/drawing/2014/main" id="{647DF5DC-9F20-47A0-82DC-C91B5C752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14606" r="16158" b="15189"/>
          <a:stretch>
            <a:fillRect/>
          </a:stretch>
        </p:blipFill>
        <p:spPr bwMode="auto">
          <a:xfrm>
            <a:off x="8847138" y="1336675"/>
            <a:ext cx="2252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">
            <a:extLst>
              <a:ext uri="{FF2B5EF4-FFF2-40B4-BE49-F238E27FC236}">
                <a16:creationId xmlns:a16="http://schemas.microsoft.com/office/drawing/2014/main" id="{3F89237C-E126-484C-88D4-DBD955858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7436" r="7600" b="12199"/>
          <a:stretch>
            <a:fillRect/>
          </a:stretch>
        </p:blipFill>
        <p:spPr bwMode="auto">
          <a:xfrm>
            <a:off x="5032375" y="1390650"/>
            <a:ext cx="21621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">
            <a:extLst>
              <a:ext uri="{FF2B5EF4-FFF2-40B4-BE49-F238E27FC236}">
                <a16:creationId xmlns:a16="http://schemas.microsoft.com/office/drawing/2014/main" id="{F6361F32-0D37-4DDA-8642-7B5BA8226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41400"/>
            <a:ext cx="15081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5">
            <a:extLst>
              <a:ext uri="{FF2B5EF4-FFF2-40B4-BE49-F238E27FC236}">
                <a16:creationId xmlns:a16="http://schemas.microsoft.com/office/drawing/2014/main" id="{6D647E31-15A1-45B8-B9FE-661395C6C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4573588"/>
            <a:ext cx="11858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7">
            <a:extLst>
              <a:ext uri="{FF2B5EF4-FFF2-40B4-BE49-F238E27FC236}">
                <a16:creationId xmlns:a16="http://schemas.microsoft.com/office/drawing/2014/main" id="{750758E5-BD7B-4D04-B0A8-4D0AADFC1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573588"/>
            <a:ext cx="24288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>
            <a:extLst>
              <a:ext uri="{FF2B5EF4-FFF2-40B4-BE49-F238E27FC236}">
                <a16:creationId xmlns:a16="http://schemas.microsoft.com/office/drawing/2014/main" id="{53AD118B-940D-4FF3-812D-5B8221769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529138"/>
            <a:ext cx="197326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6EFAF5B2-F84F-46E4-BDCF-20137A0D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8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ED9BC691-7192-4D5C-8C05-19683408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89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732FCF47-BB72-4345-B3AC-D27AEC35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289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E98FE12D-33AF-4287-82C8-C3C40103A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58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2983E431-1CF8-4181-AC84-5138E426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3289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>
            <a:extLst>
              <a:ext uri="{FF2B5EF4-FFF2-40B4-BE49-F238E27FC236}">
                <a16:creationId xmlns:a16="http://schemas.microsoft.com/office/drawing/2014/main" id="{F2F347DD-EBD7-4157-B4F5-2ED9B2FD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8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">
            <a:extLst>
              <a:ext uri="{FF2B5EF4-FFF2-40B4-BE49-F238E27FC236}">
                <a16:creationId xmlns:a16="http://schemas.microsoft.com/office/drawing/2014/main" id="{0AF386E5-8418-4022-BEAC-C8EBD1B4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379413"/>
            <a:ext cx="2995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אינסטנט פודינג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שיעבור </a:t>
            </a:r>
          </a:p>
          <a:p>
            <a:pPr algn="ctr" eaLnBrk="1" hangingPunct="1"/>
            <a:r>
              <a:rPr lang="he-IL" altLang="en-US" sz="2000" b="1"/>
              <a:t>לי השנה בקלות/ במהירות?</a:t>
            </a:r>
          </a:p>
        </p:txBody>
      </p:sp>
      <p:sp>
        <p:nvSpPr>
          <p:cNvPr id="4105" name="Rectangle 11">
            <a:extLst>
              <a:ext uri="{FF2B5EF4-FFF2-40B4-BE49-F238E27FC236}">
                <a16:creationId xmlns:a16="http://schemas.microsoft.com/office/drawing/2014/main" id="{7EBDD977-4FAF-4434-B0E5-5F5A76EB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79413"/>
            <a:ext cx="276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שמרים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שיתרומם/</a:t>
            </a:r>
          </a:p>
          <a:p>
            <a:pPr algn="ctr" eaLnBrk="1" hangingPunct="1"/>
            <a:r>
              <a:rPr lang="he-IL" altLang="en-US" sz="2000" b="1"/>
              <a:t>שיתפתח השנה?</a:t>
            </a:r>
          </a:p>
        </p:txBody>
      </p:sp>
      <p:sp>
        <p:nvSpPr>
          <p:cNvPr id="4106" name="Rectangle 12">
            <a:extLst>
              <a:ext uri="{FF2B5EF4-FFF2-40B4-BE49-F238E27FC236}">
                <a16:creationId xmlns:a16="http://schemas.microsoft.com/office/drawing/2014/main" id="{60F10AAB-0ADA-4745-AD43-4B030F1A8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379413"/>
            <a:ext cx="1846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אבקת סוכר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</a:t>
            </a:r>
          </a:p>
          <a:p>
            <a:pPr algn="ctr" eaLnBrk="1" hangingPunct="1"/>
            <a:r>
              <a:rPr lang="he-IL" altLang="en-US" sz="2000" b="1"/>
              <a:t>להמתיק השנה?</a:t>
            </a:r>
          </a:p>
        </p:txBody>
      </p:sp>
      <p:sp>
        <p:nvSpPr>
          <p:cNvPr id="4107" name="Rectangle 13">
            <a:extLst>
              <a:ext uri="{FF2B5EF4-FFF2-40B4-BE49-F238E27FC236}">
                <a16:creationId xmlns:a16="http://schemas.microsoft.com/office/drawing/2014/main" id="{66DB4B94-0520-441A-92F6-0AF1BD2D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288" y="3557588"/>
            <a:ext cx="246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נייר אפייה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</a:t>
            </a:r>
          </a:p>
          <a:p>
            <a:pPr algn="ctr" eaLnBrk="1" hangingPunct="1"/>
            <a:r>
              <a:rPr lang="he-IL" altLang="en-US" sz="2000" b="1"/>
              <a:t>שלא ידבק אלי השנה?</a:t>
            </a:r>
          </a:p>
        </p:txBody>
      </p:sp>
      <p:sp>
        <p:nvSpPr>
          <p:cNvPr id="4108" name="Rectangle 14">
            <a:extLst>
              <a:ext uri="{FF2B5EF4-FFF2-40B4-BE49-F238E27FC236}">
                <a16:creationId xmlns:a16="http://schemas.microsoft.com/office/drawing/2014/main" id="{B58C0927-3599-4237-91AE-B5387A81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557588"/>
            <a:ext cx="2606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כפות מדידה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איזה דברים אני צריכ/ה </a:t>
            </a:r>
          </a:p>
          <a:p>
            <a:pPr algn="ctr" eaLnBrk="1" hangingPunct="1"/>
            <a:r>
              <a:rPr lang="he-IL" altLang="en-US" sz="2000" b="1"/>
              <a:t>למדוד השנה במדויק?</a:t>
            </a:r>
          </a:p>
        </p:txBody>
      </p:sp>
      <p:sp>
        <p:nvSpPr>
          <p:cNvPr id="4109" name="Rectangle 16">
            <a:extLst>
              <a:ext uri="{FF2B5EF4-FFF2-40B4-BE49-F238E27FC236}">
                <a16:creationId xmlns:a16="http://schemas.microsoft.com/office/drawing/2014/main" id="{77CC8086-640C-4884-B478-B384B92C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557588"/>
            <a:ext cx="3014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שוקולד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בפני מה לא אעמוד השנה? </a:t>
            </a:r>
          </a:p>
          <a:p>
            <a:pPr algn="ctr" eaLnBrk="1" hangingPunct="1"/>
            <a:r>
              <a:rPr lang="he-IL" altLang="en-US" sz="2000" b="1"/>
              <a:t>או: מה התשוקה שלך?</a:t>
            </a:r>
          </a:p>
        </p:txBody>
      </p:sp>
      <p:pic>
        <p:nvPicPr>
          <p:cNvPr id="4110" name="Picture 2">
            <a:extLst>
              <a:ext uri="{FF2B5EF4-FFF2-40B4-BE49-F238E27FC236}">
                <a16:creationId xmlns:a16="http://schemas.microsoft.com/office/drawing/2014/main" id="{663D3523-E705-491C-A6EE-0BA2766E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406525"/>
            <a:ext cx="17557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">
            <a:extLst>
              <a:ext uri="{FF2B5EF4-FFF2-40B4-BE49-F238E27FC236}">
                <a16:creationId xmlns:a16="http://schemas.microsoft.com/office/drawing/2014/main" id="{FB7ABCEB-BD43-4FD7-8578-BECF6613A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487488"/>
            <a:ext cx="1277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5">
            <a:extLst>
              <a:ext uri="{FF2B5EF4-FFF2-40B4-BE49-F238E27FC236}">
                <a16:creationId xmlns:a16="http://schemas.microsoft.com/office/drawing/2014/main" id="{9FECDBA2-5A1A-42F5-A349-DE9C13E30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370013"/>
            <a:ext cx="1225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>
            <a:extLst>
              <a:ext uri="{FF2B5EF4-FFF2-40B4-BE49-F238E27FC236}">
                <a16:creationId xmlns:a16="http://schemas.microsoft.com/office/drawing/2014/main" id="{DC11FC02-2630-4352-A3F2-21CA17B57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22566"/>
          <a:stretch>
            <a:fillRect/>
          </a:stretch>
        </p:blipFill>
        <p:spPr bwMode="auto">
          <a:xfrm>
            <a:off x="9209088" y="4689475"/>
            <a:ext cx="14017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344A60A3-1CF4-4C0C-B48D-4DF7D9B7D6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740275"/>
            <a:ext cx="15382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>
            <a:extLst>
              <a:ext uri="{FF2B5EF4-FFF2-40B4-BE49-F238E27FC236}">
                <a16:creationId xmlns:a16="http://schemas.microsoft.com/office/drawing/2014/main" id="{B258895C-23F1-4A68-A62F-4D0068A14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573588"/>
            <a:ext cx="2235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73E8DF51-0BFF-4E7E-B058-E5B8F9C9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8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3F635AE1-77B1-463D-89A3-1AF508BD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89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B6C6C9B8-3E15-4B90-BD8F-636E6E49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289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>
            <a:extLst>
              <a:ext uri="{FF2B5EF4-FFF2-40B4-BE49-F238E27FC236}">
                <a16:creationId xmlns:a16="http://schemas.microsoft.com/office/drawing/2014/main" id="{8368E766-CAD2-4B73-8914-AC498710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58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>
            <a:extLst>
              <a:ext uri="{FF2B5EF4-FFF2-40B4-BE49-F238E27FC236}">
                <a16:creationId xmlns:a16="http://schemas.microsoft.com/office/drawing/2014/main" id="{B8FC19A1-6DCA-423A-BF73-94C5C8EE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3289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>
            <a:extLst>
              <a:ext uri="{FF2B5EF4-FFF2-40B4-BE49-F238E27FC236}">
                <a16:creationId xmlns:a16="http://schemas.microsoft.com/office/drawing/2014/main" id="{1856ACC0-172C-4C1E-B326-59FD1FAE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8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">
            <a:extLst>
              <a:ext uri="{FF2B5EF4-FFF2-40B4-BE49-F238E27FC236}">
                <a16:creationId xmlns:a16="http://schemas.microsoft.com/office/drawing/2014/main" id="{9FBA5B9A-D862-4397-A2EF-FE3F07C7B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379413"/>
            <a:ext cx="2954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נייר כסף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קשה לי לעטוף/ להכיל?</a:t>
            </a:r>
          </a:p>
        </p:txBody>
      </p:sp>
      <p:sp>
        <p:nvSpPr>
          <p:cNvPr id="5129" name="Rectangle 11">
            <a:extLst>
              <a:ext uri="{FF2B5EF4-FFF2-40B4-BE49-F238E27FC236}">
                <a16:creationId xmlns:a16="http://schemas.microsoft.com/office/drawing/2014/main" id="{1DAEF77C-264C-405C-8282-38F64CA6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79413"/>
            <a:ext cx="305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מסננת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ללמוד לסנן?</a:t>
            </a:r>
          </a:p>
        </p:txBody>
      </p:sp>
      <p:sp>
        <p:nvSpPr>
          <p:cNvPr id="5130" name="Rectangle 12">
            <a:extLst>
              <a:ext uri="{FF2B5EF4-FFF2-40B4-BE49-F238E27FC236}">
                <a16:creationId xmlns:a16="http://schemas.microsoft.com/office/drawing/2014/main" id="{6F812F1C-BBD3-4921-8E75-078BFBF6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550" y="379413"/>
            <a:ext cx="2509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קולפן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איזו שכבה הייתי רוצה </a:t>
            </a:r>
          </a:p>
          <a:p>
            <a:pPr algn="ctr" eaLnBrk="1" hangingPunct="1"/>
            <a:r>
              <a:rPr lang="he-IL" altLang="en-US" sz="2000" b="1"/>
              <a:t>להסיר מעליי?</a:t>
            </a:r>
          </a:p>
        </p:txBody>
      </p:sp>
      <p:sp>
        <p:nvSpPr>
          <p:cNvPr id="5131" name="Rectangle 13">
            <a:extLst>
              <a:ext uri="{FF2B5EF4-FFF2-40B4-BE49-F238E27FC236}">
                <a16:creationId xmlns:a16="http://schemas.microsoft.com/office/drawing/2014/main" id="{573B827A-F79A-4156-9DAB-37773FDB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3557588"/>
            <a:ext cx="3240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תבנית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איך אצא השנה "מהקופסא"? </a:t>
            </a:r>
          </a:p>
          <a:p>
            <a:pPr algn="ctr" eaLnBrk="1" hangingPunct="1"/>
            <a:r>
              <a:rPr lang="he-IL" altLang="en-US" sz="2000" b="1"/>
              <a:t>איך אני רוצה לחדש?</a:t>
            </a:r>
          </a:p>
        </p:txBody>
      </p:sp>
      <p:sp>
        <p:nvSpPr>
          <p:cNvPr id="5132" name="Rectangle 14">
            <a:extLst>
              <a:ext uri="{FF2B5EF4-FFF2-40B4-BE49-F238E27FC236}">
                <a16:creationId xmlns:a16="http://schemas.microsoft.com/office/drawing/2014/main" id="{9B4E5656-04D5-4A4B-B45D-4CAB2660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557588"/>
            <a:ext cx="2927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ספר מתכונים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מעוניינ/ת לכתוב </a:t>
            </a:r>
          </a:p>
          <a:p>
            <a:pPr algn="ctr" eaLnBrk="1" hangingPunct="1"/>
            <a:r>
              <a:rPr lang="he-IL" altLang="en-US" sz="2000" b="1"/>
              <a:t>בספר כדי שכולם יוכלו </a:t>
            </a:r>
          </a:p>
          <a:p>
            <a:pPr algn="ctr" eaLnBrk="1" hangingPunct="1"/>
            <a:r>
              <a:rPr lang="he-IL" altLang="en-US" sz="2000" b="1"/>
              <a:t>ליישם בקלות?</a:t>
            </a:r>
          </a:p>
        </p:txBody>
      </p:sp>
      <p:sp>
        <p:nvSpPr>
          <p:cNvPr id="5133" name="Rectangle 16">
            <a:extLst>
              <a:ext uri="{FF2B5EF4-FFF2-40B4-BE49-F238E27FC236}">
                <a16:creationId xmlns:a16="http://schemas.microsoft.com/office/drawing/2014/main" id="{886EDFAC-C4EC-4BD8-B551-BE5ED490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3557588"/>
            <a:ext cx="2446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מפריד ביצה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הייתי רוצה ללמוד </a:t>
            </a:r>
          </a:p>
          <a:p>
            <a:pPr algn="ctr" eaLnBrk="1" hangingPunct="1"/>
            <a:r>
              <a:rPr lang="he-IL" altLang="en-US" sz="2000" b="1"/>
              <a:t>להפריד?</a:t>
            </a:r>
          </a:p>
        </p:txBody>
      </p:sp>
      <p:pic>
        <p:nvPicPr>
          <p:cNvPr id="5134" name="Picture 1">
            <a:extLst>
              <a:ext uri="{FF2B5EF4-FFF2-40B4-BE49-F238E27FC236}">
                <a16:creationId xmlns:a16="http://schemas.microsoft.com/office/drawing/2014/main" id="{B87B6BAA-AC18-4B53-B61F-2D86407C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1395413"/>
            <a:ext cx="16668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">
            <a:extLst>
              <a:ext uri="{FF2B5EF4-FFF2-40B4-BE49-F238E27FC236}">
                <a16:creationId xmlns:a16="http://schemas.microsoft.com/office/drawing/2014/main" id="{EC6F402A-F714-487A-A991-063DFBBFE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5121"/>
          <a:stretch>
            <a:fillRect/>
          </a:stretch>
        </p:blipFill>
        <p:spPr bwMode="auto">
          <a:xfrm>
            <a:off x="5005388" y="1335088"/>
            <a:ext cx="22161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3">
            <a:extLst>
              <a:ext uri="{FF2B5EF4-FFF2-40B4-BE49-F238E27FC236}">
                <a16:creationId xmlns:a16="http://schemas.microsoft.com/office/drawing/2014/main" id="{37038B5B-2262-40CA-AFCE-B70B1AD70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>
            <a:fillRect/>
          </a:stretch>
        </p:blipFill>
        <p:spPr bwMode="auto">
          <a:xfrm>
            <a:off x="1230313" y="1087438"/>
            <a:ext cx="19256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5">
            <a:extLst>
              <a:ext uri="{FF2B5EF4-FFF2-40B4-BE49-F238E27FC236}">
                <a16:creationId xmlns:a16="http://schemas.microsoft.com/office/drawing/2014/main" id="{813DCF39-01A2-4A49-8869-78D68BA33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4573588"/>
            <a:ext cx="23098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604F159F-54ED-40E4-A807-A7295F13B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799013"/>
            <a:ext cx="14700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DABA2DE4-B92A-40F4-A929-CF4BFC83B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573588"/>
            <a:ext cx="15208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F8078B67-06DE-44ED-B097-E52D04B88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8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FC65A4EF-FAE9-4ED4-BB5A-BA906846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8988"/>
            <a:ext cx="3471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E9242E39-7F64-4454-B658-AA954EC79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289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F347E807-779E-4EF6-9ECB-72F50D3D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5888"/>
            <a:ext cx="34702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>
            <a:extLst>
              <a:ext uri="{FF2B5EF4-FFF2-40B4-BE49-F238E27FC236}">
                <a16:creationId xmlns:a16="http://schemas.microsoft.com/office/drawing/2014/main" id="{02F3BC20-12D3-4AAA-9411-0E21C1044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8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0">
            <a:extLst>
              <a:ext uri="{FF2B5EF4-FFF2-40B4-BE49-F238E27FC236}">
                <a16:creationId xmlns:a16="http://schemas.microsoft.com/office/drawing/2014/main" id="{37845D42-2A32-4FDB-B45C-BC1E8409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79413"/>
            <a:ext cx="310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אחר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תוספת מנצחת למתכון שלך!</a:t>
            </a: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EDC5BF5C-95E5-4C46-AC7A-C473BDCF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379413"/>
            <a:ext cx="2949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אחר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המרכיב הסודי </a:t>
            </a:r>
          </a:p>
          <a:p>
            <a:pPr algn="ctr" eaLnBrk="1" hangingPunct="1"/>
            <a:r>
              <a:rPr lang="he-IL" altLang="en-US" sz="2000" b="1"/>
              <a:t>שאת/ה מוסיפ/ה לכל מתכון</a:t>
            </a:r>
          </a:p>
        </p:txBody>
      </p:sp>
      <p:sp>
        <p:nvSpPr>
          <p:cNvPr id="6153" name="Rectangle 12">
            <a:extLst>
              <a:ext uri="{FF2B5EF4-FFF2-40B4-BE49-F238E27FC236}">
                <a16:creationId xmlns:a16="http://schemas.microsoft.com/office/drawing/2014/main" id="{A8E2C1BD-73CE-473F-AB8E-3F9F2A34D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175" y="379413"/>
            <a:ext cx="241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קערה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החוזקה ממנה יש </a:t>
            </a:r>
          </a:p>
          <a:p>
            <a:pPr algn="ctr" eaLnBrk="1" hangingPunct="1"/>
            <a:r>
              <a:rPr lang="he-IL" altLang="en-US" sz="2000" b="1"/>
              <a:t>לי בשפע?</a:t>
            </a:r>
          </a:p>
        </p:txBody>
      </p:sp>
      <p:sp>
        <p:nvSpPr>
          <p:cNvPr id="6154" name="Rectangle 13">
            <a:extLst>
              <a:ext uri="{FF2B5EF4-FFF2-40B4-BE49-F238E27FC236}">
                <a16:creationId xmlns:a16="http://schemas.microsoft.com/office/drawing/2014/main" id="{13D732EB-28E4-4643-B457-61ED4325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5" y="35575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e-IL" altLang="en-US" sz="2000" b="1"/>
          </a:p>
        </p:txBody>
      </p:sp>
      <p:sp>
        <p:nvSpPr>
          <p:cNvPr id="6155" name="Rectangle 14">
            <a:extLst>
              <a:ext uri="{FF2B5EF4-FFF2-40B4-BE49-F238E27FC236}">
                <a16:creationId xmlns:a16="http://schemas.microsoft.com/office/drawing/2014/main" id="{A6183BB1-2DFD-4331-AA17-187BB5E2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5575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e-IL" altLang="en-US" sz="2000" b="1"/>
          </a:p>
        </p:txBody>
      </p:sp>
      <p:pic>
        <p:nvPicPr>
          <p:cNvPr id="6156" name="Picture 17">
            <a:extLst>
              <a:ext uri="{FF2B5EF4-FFF2-40B4-BE49-F238E27FC236}">
                <a16:creationId xmlns:a16="http://schemas.microsoft.com/office/drawing/2014/main" id="{35FF2790-7BBB-4584-A1E6-64A76280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328988"/>
            <a:ext cx="3471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5">
            <a:extLst>
              <a:ext uri="{FF2B5EF4-FFF2-40B4-BE49-F238E27FC236}">
                <a16:creationId xmlns:a16="http://schemas.microsoft.com/office/drawing/2014/main" id="{ABFF7B14-000B-43E8-974F-5D4FC1943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3557588"/>
            <a:ext cx="2940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e-IL" altLang="en-US" sz="2000" b="1" u="sng"/>
              <a:t>צבע מאכל</a:t>
            </a:r>
            <a:r>
              <a:rPr lang="he-IL" altLang="en-US" sz="2000" b="1"/>
              <a:t>: </a:t>
            </a:r>
          </a:p>
          <a:p>
            <a:pPr algn="ctr" eaLnBrk="1" hangingPunct="1"/>
            <a:r>
              <a:rPr lang="he-IL" altLang="en-US" sz="2000" b="1"/>
              <a:t>מה אני צריכ/ה כדי להכניס </a:t>
            </a:r>
          </a:p>
          <a:p>
            <a:pPr algn="ctr" eaLnBrk="1" hangingPunct="1"/>
            <a:r>
              <a:rPr lang="he-IL" altLang="en-US" sz="2000" b="1"/>
              <a:t>יותר צבע לחיי </a:t>
            </a:r>
          </a:p>
          <a:p>
            <a:pPr algn="ctr" eaLnBrk="1" hangingPunct="1"/>
            <a:r>
              <a:rPr lang="he-IL" altLang="en-US" sz="2000" b="1"/>
              <a:t>האישיים/ מקצועיים?</a:t>
            </a:r>
          </a:p>
        </p:txBody>
      </p:sp>
      <p:pic>
        <p:nvPicPr>
          <p:cNvPr id="6158" name="Picture 1">
            <a:extLst>
              <a:ext uri="{FF2B5EF4-FFF2-40B4-BE49-F238E27FC236}">
                <a16:creationId xmlns:a16="http://schemas.microsoft.com/office/drawing/2014/main" id="{F005CEEF-511B-48C3-AD2D-795E1A69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4881563"/>
            <a:ext cx="18176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">
            <a:extLst>
              <a:ext uri="{FF2B5EF4-FFF2-40B4-BE49-F238E27FC236}">
                <a16:creationId xmlns:a16="http://schemas.microsoft.com/office/drawing/2014/main" id="{F8BB1E7F-B26F-4215-8A21-3163463E4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17770" r="8702" b="6831"/>
          <a:stretch>
            <a:fillRect/>
          </a:stretch>
        </p:blipFill>
        <p:spPr bwMode="auto">
          <a:xfrm>
            <a:off x="8961438" y="1323975"/>
            <a:ext cx="19304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">
            <a:extLst>
              <a:ext uri="{FF2B5EF4-FFF2-40B4-BE49-F238E27FC236}">
                <a16:creationId xmlns:a16="http://schemas.microsoft.com/office/drawing/2014/main" id="{232C34BB-1B7A-4341-9FBD-E7F22782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/>
          <a:stretch>
            <a:fillRect/>
          </a:stretch>
        </p:blipFill>
        <p:spPr bwMode="auto">
          <a:xfrm>
            <a:off x="5164138" y="1414463"/>
            <a:ext cx="18986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>
            <a:extLst>
              <a:ext uri="{FF2B5EF4-FFF2-40B4-BE49-F238E27FC236}">
                <a16:creationId xmlns:a16="http://schemas.microsoft.com/office/drawing/2014/main" id="{BCE3E2AB-35A3-44F1-A514-D943E3E6D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76338"/>
            <a:ext cx="22590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320</Words>
  <Application>Microsoft Office PowerPoint</Application>
  <PresentationFormat>מסך רחב</PresentationFormat>
  <Paragraphs>80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שרית שרית</cp:lastModifiedBy>
  <cp:revision>16</cp:revision>
  <dcterms:created xsi:type="dcterms:W3CDTF">2016-08-21T04:22:37Z</dcterms:created>
  <dcterms:modified xsi:type="dcterms:W3CDTF">2021-08-26T08:35:27Z</dcterms:modified>
</cp:coreProperties>
</file>