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5.xml" ContentType="application/vnd.openxmlformats-officedocument.presentationml.comments+xml"/>
  <Override PartName="/ppt/comments/comment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60" r:id="rId3"/>
    <p:sldId id="263" r:id="rId4"/>
    <p:sldId id="256" r:id="rId5"/>
    <p:sldId id="262" r:id="rId6"/>
    <p:sldId id="267" r:id="rId7"/>
    <p:sldId id="265" r:id="rId8"/>
    <p:sldId id="264" r:id="rId9"/>
    <p:sldId id="266" r:id="rId10"/>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אושרה נמימי הלוי" initials="אנה" lastIdx="12" clrIdx="0">
    <p:extLst>
      <p:ext uri="{19B8F6BF-5375-455C-9EA6-DF929625EA0E}">
        <p15:presenceInfo xmlns:p15="http://schemas.microsoft.com/office/powerpoint/2012/main" userId="אושרה נמימי הלוי"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5-04T23:34:43.406" idx="2">
    <p:pos x="7670" y="10"/>
    <p:text>מטרת השיעור: לגרום לתלמידים לייצר עבור עצמם, בצורה מוחשית, תמונת עתיד ברורה.</p:text>
    <p:extLst>
      <p:ext uri="{C676402C-5697-4E1C-873F-D02D1690AC5C}">
        <p15:threadingInfo xmlns:p15="http://schemas.microsoft.com/office/powerpoint/2012/main" timeZoneBias="-180"/>
      </p:ext>
    </p:extLst>
  </p:cm>
  <p:cm authorId="1" dt="2021-05-04T23:37:05.437" idx="6">
    <p:pos x="7534" y="146"/>
    <p:text>חשוב: השיעור אורך כשני שיעורים. חשוב להכים כמות נאה של עיתונים ומגזינים (תוכלו לבקש מחדר המורים), דפי A3, מספריים ודבק.</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5-04T23:33:51.288" idx="1">
    <p:pos x="7670" y="10"/>
    <p:text>במידה ותרצו לחבר לתלמידים את המהלך: כדי לבנות תמונת עתיד עלינו גם לחזור לעבר שלנו כברי פרקי אבות ולכן אנו מבקשים מהתלמידים תמונה אהובה מהילדות.</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5-04T23:35:56.110" idx="3">
    <p:pos x="7670" y="10"/>
    <p:text>מדגישה שלא חייבים לעשות את החלק הזה אלא ישר לדלג לחלק של הקולאז'. חלק זה הותאם עבור הלמידה מרחוק.</p:text>
    <p:extLst>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5-04T23:36:27.791" idx="4">
    <p:pos x="7670" y="10"/>
    <p:text>הסרטון של עליסה בארץ הפלאות מחדד לנו את השאלה למה בכלל חשוב לעצור ולשאול באיזה דרך עליי לבחור?</p:text>
    <p:extLst>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1-05-04T23:38:11.763" idx="8">
    <p:pos x="7670" y="10"/>
    <p:text>היום אנו הולכים לראות ולהרגיש יחד את תמונת העתיד שלכם. אני מבקשת מכם לחשוב על עצמכם בעוד כמה שנים מהיום, וחשבו על השאלות האלו. גזרו תמונות מהעיתון ש'קופצות לכם' כאשר אתם חושבים על השאלות. השתדלו להתנתק מהכאן והעכשיו, ממה אפשרי ולא אפשרי. תצמיחו כנפיים...</p:text>
    <p:extLst>
      <p:ext uri="{C676402C-5697-4E1C-873F-D02D1690AC5C}">
        <p15:threadingInfo xmlns:p15="http://schemas.microsoft.com/office/powerpoint/2012/main" timeZoneBias="-180"/>
      </p:ext>
    </p:extLst>
  </p:cm>
  <p:cm authorId="1" dt="2021-05-04T23:39:52.221" idx="9">
    <p:pos x="7534" y="146"/>
    <p:text>למורה: ניתן להוסיף שאלות, כדאי להגביל בפרק זמן: עוד 5, 6 שנים מהיום וכו'. ממליצה לשים מוזיקה בזמן העבודה של גזירת התמונות. את הדף ניתן להם רק לאחר הגזירה.</p:text>
    <p:extLst>
      <p:ext uri="{C676402C-5697-4E1C-873F-D02D1690AC5C}">
        <p15:threadingInfo xmlns:p15="http://schemas.microsoft.com/office/powerpoint/2012/main" timeZoneBias="-180"/>
      </p:ext>
    </p:extLst>
  </p:cm>
  <p:cm authorId="1" dt="2021-05-04T23:40:51.851" idx="10">
    <p:pos x="7398" y="282"/>
    <p:text>חשוב לומר שגם לסדר ההדבקה על הדף ולכמות הדברים יש משמעות...אפשר לנתח זאת באופן אישי אם תרצו עם התלמיד.</p:text>
    <p:extLst>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1-05-04T23:41:26.777" idx="11">
    <p:pos x="7670" y="10"/>
    <p:text>מומלץ לתת לתלמידים את השאלות כמשימת כתיבה קצרה. לאחר מכן כדאי לפתומ לדיון 2-3 מהשאלות בהתאם ליכולת.</p:text>
    <p:extLst>
      <p:ext uri="{C676402C-5697-4E1C-873F-D02D1690AC5C}">
        <p15:threadingInfo xmlns:p15="http://schemas.microsoft.com/office/powerpoint/2012/main" timeZoneBias="-180"/>
      </p:ext>
    </p:extLst>
  </p:cm>
  <p:cm authorId="1" dt="2021-05-04T23:42:20.722" idx="12">
    <p:pos x="7534" y="146"/>
    <p:text>שימו לב שהקולאז 'הוא שיעור שניתן להמשיך לעבוד איתו. מומלץ לשמור את הקולאז ולערוך עם התלמידים שיחות אישיות שמטרתן לעזור להם לזכור את תמונת העתיד ומה עליהם לעשות כדי להגיע אליה...</p:text>
    <p:extLst>
      <p:ext uri="{C676402C-5697-4E1C-873F-D02D1690AC5C}">
        <p15:threadingInfo xmlns:p15="http://schemas.microsoft.com/office/powerpoint/2012/main" timeZoneBias="-180"/>
      </p:ext>
    </p:extLst>
  </p:cm>
</p:cmLst>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5F4945-08F1-4070-BC57-05167A761B34}" type="doc">
      <dgm:prSet loTypeId="urn:microsoft.com/office/officeart/2005/8/layout/vProcess5" loCatId="process" qsTypeId="urn:microsoft.com/office/officeart/2005/8/quickstyle/simple1" qsCatId="simple" csTypeId="urn:microsoft.com/office/officeart/2005/8/colors/accent1_3" csCatId="accent1" phldr="1"/>
      <dgm:spPr/>
      <dgm:t>
        <a:bodyPr/>
        <a:lstStyle/>
        <a:p>
          <a:endParaRPr lang="en-US"/>
        </a:p>
      </dgm:t>
    </dgm:pt>
    <dgm:pt modelId="{59D08F1F-6670-474E-A403-D2683F3E0B1C}">
      <dgm:prSet/>
      <dgm:spPr/>
      <dgm:t>
        <a:bodyPr/>
        <a:lstStyle/>
        <a:p>
          <a:pPr algn="r"/>
          <a:r>
            <a:rPr lang="he-IL" b="0" i="0" baseline="0" dirty="0">
              <a:latin typeface="Heebo Black" panose="00000A00000000000000" pitchFamily="2" charset="-79"/>
              <a:cs typeface="Heebo Black" panose="00000A00000000000000" pitchFamily="2" charset="-79"/>
            </a:rPr>
            <a:t>"דַע מֵאַיִן בָּאת וּלְאָן אַתָּה הוֹלֵך"</a:t>
          </a:r>
        </a:p>
        <a:p>
          <a:pPr algn="r"/>
          <a:r>
            <a:rPr lang="he-IL" b="0" i="0" baseline="0" dirty="0">
              <a:latin typeface="Heebo Black" panose="00000A00000000000000" pitchFamily="2" charset="-79"/>
              <a:cs typeface="Heebo Black" panose="00000A00000000000000" pitchFamily="2" charset="-79"/>
            </a:rPr>
            <a:t>(פרקי אבות, ג, א)</a:t>
          </a:r>
        </a:p>
      </dgm:t>
    </dgm:pt>
    <dgm:pt modelId="{EB67B84B-012E-4FE9-A07E-43B32A82BA6B}" type="parTrans" cxnId="{FD8893EB-C3A4-41EA-BF79-3C975BFEF5C5}">
      <dgm:prSet/>
      <dgm:spPr/>
      <dgm:t>
        <a:bodyPr/>
        <a:lstStyle/>
        <a:p>
          <a:endParaRPr lang="en-US"/>
        </a:p>
      </dgm:t>
    </dgm:pt>
    <dgm:pt modelId="{79CF13F3-29F1-46B3-ADB7-E77143A12BEF}" type="sibTrans" cxnId="{FD8893EB-C3A4-41EA-BF79-3C975BFEF5C5}">
      <dgm:prSet/>
      <dgm:spPr/>
      <dgm:t>
        <a:bodyPr/>
        <a:lstStyle/>
        <a:p>
          <a:endParaRPr lang="en-US"/>
        </a:p>
      </dgm:t>
    </dgm:pt>
    <dgm:pt modelId="{FAC11476-04FF-4BE7-AE36-323D76E6C171}">
      <dgm:prSet custT="1"/>
      <dgm:spPr/>
      <dgm:t>
        <a:bodyPr/>
        <a:lstStyle/>
        <a:p>
          <a:pPr algn="ctr"/>
          <a:r>
            <a:rPr lang="he-IL" sz="6000" dirty="0">
              <a:latin typeface="Heebo Black" panose="00000A00000000000000" pitchFamily="2" charset="-79"/>
              <a:cs typeface="Heebo Black" panose="00000A00000000000000" pitchFamily="2" charset="-79"/>
            </a:rPr>
            <a:t>עבר-הווה-עתיד</a:t>
          </a:r>
          <a:endParaRPr lang="en-US" sz="6000" dirty="0">
            <a:latin typeface="Heebo Black" panose="00000A00000000000000" pitchFamily="2" charset="-79"/>
            <a:cs typeface="Heebo Black" panose="00000A00000000000000" pitchFamily="2" charset="-79"/>
          </a:endParaRPr>
        </a:p>
      </dgm:t>
    </dgm:pt>
    <dgm:pt modelId="{0AA3FD45-4CBA-4D19-A8AC-F020AB7D21CC}" type="parTrans" cxnId="{F7F61BB4-F4B8-495B-8657-46A6D17B66E8}">
      <dgm:prSet/>
      <dgm:spPr/>
      <dgm:t>
        <a:bodyPr/>
        <a:lstStyle/>
        <a:p>
          <a:endParaRPr lang="en-US"/>
        </a:p>
      </dgm:t>
    </dgm:pt>
    <dgm:pt modelId="{2E9DB261-746E-4551-85B3-6C0BA2FF961E}" type="sibTrans" cxnId="{F7F61BB4-F4B8-495B-8657-46A6D17B66E8}">
      <dgm:prSet/>
      <dgm:spPr/>
      <dgm:t>
        <a:bodyPr/>
        <a:lstStyle/>
        <a:p>
          <a:endParaRPr lang="en-US"/>
        </a:p>
      </dgm:t>
    </dgm:pt>
    <dgm:pt modelId="{F72425CB-D4F4-47F1-83D1-E21B893C5BEF}" type="pres">
      <dgm:prSet presAssocID="{AD5F4945-08F1-4070-BC57-05167A761B34}" presName="outerComposite" presStyleCnt="0">
        <dgm:presLayoutVars>
          <dgm:chMax val="5"/>
          <dgm:dir/>
          <dgm:resizeHandles val="exact"/>
        </dgm:presLayoutVars>
      </dgm:prSet>
      <dgm:spPr/>
    </dgm:pt>
    <dgm:pt modelId="{C9FF29EE-C7A6-434D-855A-1CC1B37FD38D}" type="pres">
      <dgm:prSet presAssocID="{AD5F4945-08F1-4070-BC57-05167A761B34}" presName="dummyMaxCanvas" presStyleCnt="0">
        <dgm:presLayoutVars/>
      </dgm:prSet>
      <dgm:spPr/>
    </dgm:pt>
    <dgm:pt modelId="{AD0643A7-523A-4F24-A699-BC16E62D151A}" type="pres">
      <dgm:prSet presAssocID="{AD5F4945-08F1-4070-BC57-05167A761B34}" presName="TwoNodes_1" presStyleLbl="node1" presStyleIdx="0" presStyleCnt="2" custLinFactNeighborX="4373" custLinFactNeighborY="-76858">
        <dgm:presLayoutVars>
          <dgm:bulletEnabled val="1"/>
        </dgm:presLayoutVars>
      </dgm:prSet>
      <dgm:spPr/>
    </dgm:pt>
    <dgm:pt modelId="{3074EA94-E99F-4B31-8EC0-E5C898F55802}" type="pres">
      <dgm:prSet presAssocID="{AD5F4945-08F1-4070-BC57-05167A761B34}" presName="TwoNodes_2" presStyleLbl="node1" presStyleIdx="1" presStyleCnt="2">
        <dgm:presLayoutVars>
          <dgm:bulletEnabled val="1"/>
        </dgm:presLayoutVars>
      </dgm:prSet>
      <dgm:spPr/>
    </dgm:pt>
    <dgm:pt modelId="{C5145CE3-6A21-49C2-A6D5-72161E3855DB}" type="pres">
      <dgm:prSet presAssocID="{AD5F4945-08F1-4070-BC57-05167A761B34}" presName="TwoConn_1-2" presStyleLbl="fgAccFollowNode1" presStyleIdx="0" presStyleCnt="1">
        <dgm:presLayoutVars>
          <dgm:bulletEnabled val="1"/>
        </dgm:presLayoutVars>
      </dgm:prSet>
      <dgm:spPr/>
    </dgm:pt>
    <dgm:pt modelId="{B0D45665-E690-4809-9655-BC11DB2CF0DE}" type="pres">
      <dgm:prSet presAssocID="{AD5F4945-08F1-4070-BC57-05167A761B34}" presName="TwoNodes_1_text" presStyleLbl="node1" presStyleIdx="1" presStyleCnt="2">
        <dgm:presLayoutVars>
          <dgm:bulletEnabled val="1"/>
        </dgm:presLayoutVars>
      </dgm:prSet>
      <dgm:spPr/>
    </dgm:pt>
    <dgm:pt modelId="{027B9F60-7F3B-4894-946E-D79744FE0CC1}" type="pres">
      <dgm:prSet presAssocID="{AD5F4945-08F1-4070-BC57-05167A761B34}" presName="TwoNodes_2_text" presStyleLbl="node1" presStyleIdx="1" presStyleCnt="2">
        <dgm:presLayoutVars>
          <dgm:bulletEnabled val="1"/>
        </dgm:presLayoutVars>
      </dgm:prSet>
      <dgm:spPr/>
    </dgm:pt>
  </dgm:ptLst>
  <dgm:cxnLst>
    <dgm:cxn modelId="{DE96624C-43DE-4AEE-BCB0-3F1115B8173C}" type="presOf" srcId="{FAC11476-04FF-4BE7-AE36-323D76E6C171}" destId="{3074EA94-E99F-4B31-8EC0-E5C898F55802}" srcOrd="0" destOrd="0" presId="urn:microsoft.com/office/officeart/2005/8/layout/vProcess5"/>
    <dgm:cxn modelId="{56AE317F-64BA-479D-80C2-B119B8C49012}" type="presOf" srcId="{79CF13F3-29F1-46B3-ADB7-E77143A12BEF}" destId="{C5145CE3-6A21-49C2-A6D5-72161E3855DB}" srcOrd="0" destOrd="0" presId="urn:microsoft.com/office/officeart/2005/8/layout/vProcess5"/>
    <dgm:cxn modelId="{7AFF65A0-6DCC-4C6E-8F19-1EF611EC8FA6}" type="presOf" srcId="{AD5F4945-08F1-4070-BC57-05167A761B34}" destId="{F72425CB-D4F4-47F1-83D1-E21B893C5BEF}" srcOrd="0" destOrd="0" presId="urn:microsoft.com/office/officeart/2005/8/layout/vProcess5"/>
    <dgm:cxn modelId="{F7F61BB4-F4B8-495B-8657-46A6D17B66E8}" srcId="{AD5F4945-08F1-4070-BC57-05167A761B34}" destId="{FAC11476-04FF-4BE7-AE36-323D76E6C171}" srcOrd="1" destOrd="0" parTransId="{0AA3FD45-4CBA-4D19-A8AC-F020AB7D21CC}" sibTransId="{2E9DB261-746E-4551-85B3-6C0BA2FF961E}"/>
    <dgm:cxn modelId="{2A470FB6-742D-46C2-9D6E-67914A3C0AFD}" type="presOf" srcId="{59D08F1F-6670-474E-A403-D2683F3E0B1C}" destId="{B0D45665-E690-4809-9655-BC11DB2CF0DE}" srcOrd="1" destOrd="0" presId="urn:microsoft.com/office/officeart/2005/8/layout/vProcess5"/>
    <dgm:cxn modelId="{C60C43C0-A601-4385-BA37-6BB790B625A4}" type="presOf" srcId="{FAC11476-04FF-4BE7-AE36-323D76E6C171}" destId="{027B9F60-7F3B-4894-946E-D79744FE0CC1}" srcOrd="1" destOrd="0" presId="urn:microsoft.com/office/officeart/2005/8/layout/vProcess5"/>
    <dgm:cxn modelId="{D4A89DC5-943A-46CC-89DD-8B1E5E97D518}" type="presOf" srcId="{59D08F1F-6670-474E-A403-D2683F3E0B1C}" destId="{AD0643A7-523A-4F24-A699-BC16E62D151A}" srcOrd="0" destOrd="0" presId="urn:microsoft.com/office/officeart/2005/8/layout/vProcess5"/>
    <dgm:cxn modelId="{FD8893EB-C3A4-41EA-BF79-3C975BFEF5C5}" srcId="{AD5F4945-08F1-4070-BC57-05167A761B34}" destId="{59D08F1F-6670-474E-A403-D2683F3E0B1C}" srcOrd="0" destOrd="0" parTransId="{EB67B84B-012E-4FE9-A07E-43B32A82BA6B}" sibTransId="{79CF13F3-29F1-46B3-ADB7-E77143A12BEF}"/>
    <dgm:cxn modelId="{FF9324AC-D068-4A02-8003-6B48A6E1DF08}" type="presParOf" srcId="{F72425CB-D4F4-47F1-83D1-E21B893C5BEF}" destId="{C9FF29EE-C7A6-434D-855A-1CC1B37FD38D}" srcOrd="0" destOrd="0" presId="urn:microsoft.com/office/officeart/2005/8/layout/vProcess5"/>
    <dgm:cxn modelId="{DE922CC4-0E0B-4E57-B1E3-D07E59826F40}" type="presParOf" srcId="{F72425CB-D4F4-47F1-83D1-E21B893C5BEF}" destId="{AD0643A7-523A-4F24-A699-BC16E62D151A}" srcOrd="1" destOrd="0" presId="urn:microsoft.com/office/officeart/2005/8/layout/vProcess5"/>
    <dgm:cxn modelId="{07EA2D77-D1FA-422B-AC6E-1245FCB9AC00}" type="presParOf" srcId="{F72425CB-D4F4-47F1-83D1-E21B893C5BEF}" destId="{3074EA94-E99F-4B31-8EC0-E5C898F55802}" srcOrd="2" destOrd="0" presId="urn:microsoft.com/office/officeart/2005/8/layout/vProcess5"/>
    <dgm:cxn modelId="{23B0F419-40B2-46AF-B52E-03E20334DAC8}" type="presParOf" srcId="{F72425CB-D4F4-47F1-83D1-E21B893C5BEF}" destId="{C5145CE3-6A21-49C2-A6D5-72161E3855DB}" srcOrd="3" destOrd="0" presId="urn:microsoft.com/office/officeart/2005/8/layout/vProcess5"/>
    <dgm:cxn modelId="{B2DB786A-FA39-428F-B608-58B2C2450DB8}" type="presParOf" srcId="{F72425CB-D4F4-47F1-83D1-E21B893C5BEF}" destId="{B0D45665-E690-4809-9655-BC11DB2CF0DE}" srcOrd="4" destOrd="0" presId="urn:microsoft.com/office/officeart/2005/8/layout/vProcess5"/>
    <dgm:cxn modelId="{DC2FE8A8-C1B4-4D3A-995C-6C84DCEAF061}" type="presParOf" srcId="{F72425CB-D4F4-47F1-83D1-E21B893C5BEF}" destId="{027B9F60-7F3B-4894-946E-D79744FE0CC1}"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533ACE-485D-4452-B7F3-8059285C47E9}"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37DFDEDA-A64F-45AC-A79C-65E0270A291E}">
      <dgm:prSet/>
      <dgm:spPr/>
      <dgm:t>
        <a:bodyPr/>
        <a:lstStyle/>
        <a:p>
          <a:r>
            <a:rPr lang="he-IL"/>
            <a:t>באיזה בית ארצה לגור?</a:t>
          </a:r>
          <a:endParaRPr lang="en-US"/>
        </a:p>
      </dgm:t>
    </dgm:pt>
    <dgm:pt modelId="{17F0927F-DC43-458E-B3A1-F6CCAC34CC51}" type="parTrans" cxnId="{E921177B-20F8-49CD-994C-A0287653504F}">
      <dgm:prSet/>
      <dgm:spPr/>
      <dgm:t>
        <a:bodyPr/>
        <a:lstStyle/>
        <a:p>
          <a:endParaRPr lang="en-US"/>
        </a:p>
      </dgm:t>
    </dgm:pt>
    <dgm:pt modelId="{D283B693-42FB-45BE-A3E5-99164FE5CDD0}" type="sibTrans" cxnId="{E921177B-20F8-49CD-994C-A0287653504F}">
      <dgm:prSet/>
      <dgm:spPr/>
      <dgm:t>
        <a:bodyPr/>
        <a:lstStyle/>
        <a:p>
          <a:endParaRPr lang="en-US"/>
        </a:p>
      </dgm:t>
    </dgm:pt>
    <dgm:pt modelId="{242ED75A-A482-4005-9210-F912FD4004BE}">
      <dgm:prSet/>
      <dgm:spPr/>
      <dgm:t>
        <a:bodyPr/>
        <a:lstStyle/>
        <a:p>
          <a:r>
            <a:rPr lang="he-IL"/>
            <a:t>מה תהיה סביבת הבית? עיר? כפר?</a:t>
          </a:r>
          <a:endParaRPr lang="en-US"/>
        </a:p>
      </dgm:t>
    </dgm:pt>
    <dgm:pt modelId="{274FC5FF-03D6-4EE1-8D3C-C7BAE2BAD616}" type="parTrans" cxnId="{ABF43143-3B09-4E0C-A0E5-BF070DB10092}">
      <dgm:prSet/>
      <dgm:spPr/>
      <dgm:t>
        <a:bodyPr/>
        <a:lstStyle/>
        <a:p>
          <a:endParaRPr lang="en-US"/>
        </a:p>
      </dgm:t>
    </dgm:pt>
    <dgm:pt modelId="{9E83141E-6A60-4135-9A9F-660F909B6F0E}" type="sibTrans" cxnId="{ABF43143-3B09-4E0C-A0E5-BF070DB10092}">
      <dgm:prSet/>
      <dgm:spPr/>
      <dgm:t>
        <a:bodyPr/>
        <a:lstStyle/>
        <a:p>
          <a:endParaRPr lang="en-US"/>
        </a:p>
      </dgm:t>
    </dgm:pt>
    <dgm:pt modelId="{580E993E-95E5-4B7D-A6F1-77655D962C25}">
      <dgm:prSet/>
      <dgm:spPr/>
      <dgm:t>
        <a:bodyPr/>
        <a:lstStyle/>
        <a:p>
          <a:r>
            <a:rPr lang="he-IL"/>
            <a:t>איפה ארצה לעבוד?</a:t>
          </a:r>
          <a:endParaRPr lang="en-US"/>
        </a:p>
      </dgm:t>
    </dgm:pt>
    <dgm:pt modelId="{B4683110-338A-4423-990D-A7858E9DEF1B}" type="parTrans" cxnId="{3AED719E-42D2-449A-BC12-F3697F5625F3}">
      <dgm:prSet/>
      <dgm:spPr/>
      <dgm:t>
        <a:bodyPr/>
        <a:lstStyle/>
        <a:p>
          <a:endParaRPr lang="en-US"/>
        </a:p>
      </dgm:t>
    </dgm:pt>
    <dgm:pt modelId="{C05DACD1-00F8-4FCB-BA0A-C7ED913D37D8}" type="sibTrans" cxnId="{3AED719E-42D2-449A-BC12-F3697F5625F3}">
      <dgm:prSet/>
      <dgm:spPr/>
      <dgm:t>
        <a:bodyPr/>
        <a:lstStyle/>
        <a:p>
          <a:endParaRPr lang="en-US"/>
        </a:p>
      </dgm:t>
    </dgm:pt>
    <dgm:pt modelId="{DC13AF66-0302-4551-9050-DF8B61C22974}">
      <dgm:prSet/>
      <dgm:spPr/>
      <dgm:t>
        <a:bodyPr/>
        <a:lstStyle/>
        <a:p>
          <a:r>
            <a:rPr lang="he-IL" dirty="0"/>
            <a:t>איפה ומה אני אלמד?</a:t>
          </a:r>
          <a:endParaRPr lang="en-US" dirty="0"/>
        </a:p>
      </dgm:t>
    </dgm:pt>
    <dgm:pt modelId="{5A131A2C-4585-467C-AE23-AEFA4854A008}" type="parTrans" cxnId="{6D73D1AE-7B8F-490E-BB03-04097C524340}">
      <dgm:prSet/>
      <dgm:spPr/>
      <dgm:t>
        <a:bodyPr/>
        <a:lstStyle/>
        <a:p>
          <a:endParaRPr lang="en-US"/>
        </a:p>
      </dgm:t>
    </dgm:pt>
    <dgm:pt modelId="{38AF466E-2761-4341-A883-23A47917FE43}" type="sibTrans" cxnId="{6D73D1AE-7B8F-490E-BB03-04097C524340}">
      <dgm:prSet/>
      <dgm:spPr/>
      <dgm:t>
        <a:bodyPr/>
        <a:lstStyle/>
        <a:p>
          <a:endParaRPr lang="en-US"/>
        </a:p>
      </dgm:t>
    </dgm:pt>
    <dgm:pt modelId="{199A6B4D-DDCC-43C9-A0F3-E5E07DD71C58}">
      <dgm:prSet/>
      <dgm:spPr/>
      <dgm:t>
        <a:bodyPr/>
        <a:lstStyle/>
        <a:p>
          <a:r>
            <a:rPr lang="he-IL"/>
            <a:t>איזה אנשים מקיפים אותי?</a:t>
          </a:r>
          <a:endParaRPr lang="en-US"/>
        </a:p>
      </dgm:t>
    </dgm:pt>
    <dgm:pt modelId="{C2C3062C-9A34-467E-9A6A-102C18A6CBB7}" type="parTrans" cxnId="{F7DBED0D-DCCC-4BE8-8C7F-BFC35BE3D411}">
      <dgm:prSet/>
      <dgm:spPr/>
      <dgm:t>
        <a:bodyPr/>
        <a:lstStyle/>
        <a:p>
          <a:endParaRPr lang="en-US"/>
        </a:p>
      </dgm:t>
    </dgm:pt>
    <dgm:pt modelId="{D931AF3C-50E0-4C95-8892-8B2F98231D5A}" type="sibTrans" cxnId="{F7DBED0D-DCCC-4BE8-8C7F-BFC35BE3D411}">
      <dgm:prSet/>
      <dgm:spPr/>
      <dgm:t>
        <a:bodyPr/>
        <a:lstStyle/>
        <a:p>
          <a:endParaRPr lang="en-US"/>
        </a:p>
      </dgm:t>
    </dgm:pt>
    <dgm:pt modelId="{2219CB8B-CACC-46DC-ACBE-F13FF7FFF0E2}">
      <dgm:prSet/>
      <dgm:spPr/>
      <dgm:t>
        <a:bodyPr/>
        <a:lstStyle/>
        <a:p>
          <a:r>
            <a:rPr lang="he-IL"/>
            <a:t>איך תראה המשפחה שלי?</a:t>
          </a:r>
          <a:endParaRPr lang="en-US"/>
        </a:p>
      </dgm:t>
    </dgm:pt>
    <dgm:pt modelId="{CB5745F7-FA51-4A24-B901-B8C7F3425994}" type="parTrans" cxnId="{9F7968F5-D226-47CF-888B-DA5BA4CCF635}">
      <dgm:prSet/>
      <dgm:spPr/>
      <dgm:t>
        <a:bodyPr/>
        <a:lstStyle/>
        <a:p>
          <a:endParaRPr lang="en-US"/>
        </a:p>
      </dgm:t>
    </dgm:pt>
    <dgm:pt modelId="{58BB620C-508A-4A4C-AC1E-DCFF78339EF5}" type="sibTrans" cxnId="{9F7968F5-D226-47CF-888B-DA5BA4CCF635}">
      <dgm:prSet/>
      <dgm:spPr/>
      <dgm:t>
        <a:bodyPr/>
        <a:lstStyle/>
        <a:p>
          <a:endParaRPr lang="en-US"/>
        </a:p>
      </dgm:t>
    </dgm:pt>
    <dgm:pt modelId="{C3BB8F24-ABD8-420A-BA2C-713E250991AC}">
      <dgm:prSet/>
      <dgm:spPr/>
      <dgm:t>
        <a:bodyPr/>
        <a:lstStyle/>
        <a:p>
          <a:r>
            <a:rPr lang="he-IL"/>
            <a:t>איזה תחביבים ותחומי עניין יש לי? </a:t>
          </a:r>
          <a:endParaRPr lang="en-US"/>
        </a:p>
      </dgm:t>
    </dgm:pt>
    <dgm:pt modelId="{7146636D-D080-4A02-B378-046A9EB707FF}" type="parTrans" cxnId="{96320D1F-5FEF-4425-95C9-74AD2E54A328}">
      <dgm:prSet/>
      <dgm:spPr/>
      <dgm:t>
        <a:bodyPr/>
        <a:lstStyle/>
        <a:p>
          <a:endParaRPr lang="en-US"/>
        </a:p>
      </dgm:t>
    </dgm:pt>
    <dgm:pt modelId="{DCB414DE-3CC9-4D2E-884B-5BEAC569EFE5}" type="sibTrans" cxnId="{96320D1F-5FEF-4425-95C9-74AD2E54A328}">
      <dgm:prSet/>
      <dgm:spPr/>
      <dgm:t>
        <a:bodyPr/>
        <a:lstStyle/>
        <a:p>
          <a:endParaRPr lang="en-US"/>
        </a:p>
      </dgm:t>
    </dgm:pt>
    <dgm:pt modelId="{1BCB00AB-208E-45A1-B6E0-9BA5C218E47D}">
      <dgm:prSet/>
      <dgm:spPr/>
      <dgm:t>
        <a:bodyPr/>
        <a:lstStyle/>
        <a:p>
          <a:endParaRPr lang="en-US" dirty="0"/>
        </a:p>
      </dgm:t>
    </dgm:pt>
    <dgm:pt modelId="{0C377219-9BEF-454F-9F9F-B9DBE6AFE70B}" type="parTrans" cxnId="{50F40F76-3B52-444D-9DE7-B872424C37CA}">
      <dgm:prSet/>
      <dgm:spPr/>
      <dgm:t>
        <a:bodyPr/>
        <a:lstStyle/>
        <a:p>
          <a:endParaRPr lang="en-US"/>
        </a:p>
      </dgm:t>
    </dgm:pt>
    <dgm:pt modelId="{B35CE75E-AF6B-4998-AECF-514FA431030F}" type="sibTrans" cxnId="{50F40F76-3B52-444D-9DE7-B872424C37CA}">
      <dgm:prSet/>
      <dgm:spPr/>
      <dgm:t>
        <a:bodyPr/>
        <a:lstStyle/>
        <a:p>
          <a:endParaRPr lang="en-US"/>
        </a:p>
      </dgm:t>
    </dgm:pt>
    <dgm:pt modelId="{DAF608E8-69A9-47D9-95D1-0D458874F8F0}" type="pres">
      <dgm:prSet presAssocID="{9D533ACE-485D-4452-B7F3-8059285C47E9}" presName="diagram" presStyleCnt="0">
        <dgm:presLayoutVars>
          <dgm:dir/>
          <dgm:resizeHandles val="exact"/>
        </dgm:presLayoutVars>
      </dgm:prSet>
      <dgm:spPr/>
    </dgm:pt>
    <dgm:pt modelId="{D5236690-1EB0-49CC-8694-E3C5404BABC7}" type="pres">
      <dgm:prSet presAssocID="{37DFDEDA-A64F-45AC-A79C-65E0270A291E}" presName="node" presStyleLbl="node1" presStyleIdx="0" presStyleCnt="8">
        <dgm:presLayoutVars>
          <dgm:bulletEnabled val="1"/>
        </dgm:presLayoutVars>
      </dgm:prSet>
      <dgm:spPr/>
    </dgm:pt>
    <dgm:pt modelId="{E9DFE2C0-F703-465B-B9B7-6367C30AF01E}" type="pres">
      <dgm:prSet presAssocID="{D283B693-42FB-45BE-A3E5-99164FE5CDD0}" presName="sibTrans" presStyleCnt="0"/>
      <dgm:spPr/>
    </dgm:pt>
    <dgm:pt modelId="{4E36D930-5E1B-406C-8677-197C68C907BF}" type="pres">
      <dgm:prSet presAssocID="{242ED75A-A482-4005-9210-F912FD4004BE}" presName="node" presStyleLbl="node1" presStyleIdx="1" presStyleCnt="8">
        <dgm:presLayoutVars>
          <dgm:bulletEnabled val="1"/>
        </dgm:presLayoutVars>
      </dgm:prSet>
      <dgm:spPr/>
    </dgm:pt>
    <dgm:pt modelId="{35C187C1-313D-4DC2-AABD-5D95AE67F4B0}" type="pres">
      <dgm:prSet presAssocID="{9E83141E-6A60-4135-9A9F-660F909B6F0E}" presName="sibTrans" presStyleCnt="0"/>
      <dgm:spPr/>
    </dgm:pt>
    <dgm:pt modelId="{A746DA32-9032-4A6A-9B26-E5EC35B71DD5}" type="pres">
      <dgm:prSet presAssocID="{580E993E-95E5-4B7D-A6F1-77655D962C25}" presName="node" presStyleLbl="node1" presStyleIdx="2" presStyleCnt="8">
        <dgm:presLayoutVars>
          <dgm:bulletEnabled val="1"/>
        </dgm:presLayoutVars>
      </dgm:prSet>
      <dgm:spPr/>
    </dgm:pt>
    <dgm:pt modelId="{007F0177-ECDD-487D-93EB-E237D56E03DE}" type="pres">
      <dgm:prSet presAssocID="{C05DACD1-00F8-4FCB-BA0A-C7ED913D37D8}" presName="sibTrans" presStyleCnt="0"/>
      <dgm:spPr/>
    </dgm:pt>
    <dgm:pt modelId="{FFCBAF6D-DE94-47C3-AAA0-BBEEC1F201E6}" type="pres">
      <dgm:prSet presAssocID="{DC13AF66-0302-4551-9050-DF8B61C22974}" presName="node" presStyleLbl="node1" presStyleIdx="3" presStyleCnt="8">
        <dgm:presLayoutVars>
          <dgm:bulletEnabled val="1"/>
        </dgm:presLayoutVars>
      </dgm:prSet>
      <dgm:spPr/>
    </dgm:pt>
    <dgm:pt modelId="{88C141BA-0306-4076-8503-0C3DE14FAA87}" type="pres">
      <dgm:prSet presAssocID="{38AF466E-2761-4341-A883-23A47917FE43}" presName="sibTrans" presStyleCnt="0"/>
      <dgm:spPr/>
    </dgm:pt>
    <dgm:pt modelId="{DA1CDEC9-DDF0-4425-A158-C6AFA87CF101}" type="pres">
      <dgm:prSet presAssocID="{199A6B4D-DDCC-43C9-A0F3-E5E07DD71C58}" presName="node" presStyleLbl="node1" presStyleIdx="4" presStyleCnt="8">
        <dgm:presLayoutVars>
          <dgm:bulletEnabled val="1"/>
        </dgm:presLayoutVars>
      </dgm:prSet>
      <dgm:spPr/>
    </dgm:pt>
    <dgm:pt modelId="{15B0CB5A-4F26-4168-BB57-683C4FBD712E}" type="pres">
      <dgm:prSet presAssocID="{D931AF3C-50E0-4C95-8892-8B2F98231D5A}" presName="sibTrans" presStyleCnt="0"/>
      <dgm:spPr/>
    </dgm:pt>
    <dgm:pt modelId="{D696F408-C27D-40E5-8DF3-BE0C014474B1}" type="pres">
      <dgm:prSet presAssocID="{2219CB8B-CACC-46DC-ACBE-F13FF7FFF0E2}" presName="node" presStyleLbl="node1" presStyleIdx="5" presStyleCnt="8">
        <dgm:presLayoutVars>
          <dgm:bulletEnabled val="1"/>
        </dgm:presLayoutVars>
      </dgm:prSet>
      <dgm:spPr/>
    </dgm:pt>
    <dgm:pt modelId="{E7DF4853-6B2E-4975-B997-06A58A3D3051}" type="pres">
      <dgm:prSet presAssocID="{58BB620C-508A-4A4C-AC1E-DCFF78339EF5}" presName="sibTrans" presStyleCnt="0"/>
      <dgm:spPr/>
    </dgm:pt>
    <dgm:pt modelId="{3A56AF8F-87DC-46BB-9E53-2D1BA7D7109F}" type="pres">
      <dgm:prSet presAssocID="{C3BB8F24-ABD8-420A-BA2C-713E250991AC}" presName="node" presStyleLbl="node1" presStyleIdx="6" presStyleCnt="8">
        <dgm:presLayoutVars>
          <dgm:bulletEnabled val="1"/>
        </dgm:presLayoutVars>
      </dgm:prSet>
      <dgm:spPr/>
    </dgm:pt>
    <dgm:pt modelId="{AA6E5AE5-8424-4F18-A8E2-7B6F7E3D710F}" type="pres">
      <dgm:prSet presAssocID="{DCB414DE-3CC9-4D2E-884B-5BEAC569EFE5}" presName="sibTrans" presStyleCnt="0"/>
      <dgm:spPr/>
    </dgm:pt>
    <dgm:pt modelId="{9F5B4927-0483-403D-89F9-C642AE369C12}" type="pres">
      <dgm:prSet presAssocID="{1BCB00AB-208E-45A1-B6E0-9BA5C218E47D}" presName="node" presStyleLbl="node1" presStyleIdx="7" presStyleCnt="8">
        <dgm:presLayoutVars>
          <dgm:bulletEnabled val="1"/>
        </dgm:presLayoutVars>
      </dgm:prSet>
      <dgm:spPr/>
    </dgm:pt>
  </dgm:ptLst>
  <dgm:cxnLst>
    <dgm:cxn modelId="{F7DBED0D-DCCC-4BE8-8C7F-BFC35BE3D411}" srcId="{9D533ACE-485D-4452-B7F3-8059285C47E9}" destId="{199A6B4D-DDCC-43C9-A0F3-E5E07DD71C58}" srcOrd="4" destOrd="0" parTransId="{C2C3062C-9A34-467E-9A6A-102C18A6CBB7}" sibTransId="{D931AF3C-50E0-4C95-8892-8B2F98231D5A}"/>
    <dgm:cxn modelId="{5C72551B-5019-4F77-80E9-941D403E62C3}" type="presOf" srcId="{242ED75A-A482-4005-9210-F912FD4004BE}" destId="{4E36D930-5E1B-406C-8677-197C68C907BF}" srcOrd="0" destOrd="0" presId="urn:microsoft.com/office/officeart/2005/8/layout/default"/>
    <dgm:cxn modelId="{96320D1F-5FEF-4425-95C9-74AD2E54A328}" srcId="{9D533ACE-485D-4452-B7F3-8059285C47E9}" destId="{C3BB8F24-ABD8-420A-BA2C-713E250991AC}" srcOrd="6" destOrd="0" parTransId="{7146636D-D080-4A02-B378-046A9EB707FF}" sibTransId="{DCB414DE-3CC9-4D2E-884B-5BEAC569EFE5}"/>
    <dgm:cxn modelId="{C2C2DE1F-CCB9-4504-9A09-455BE54658B8}" type="presOf" srcId="{2219CB8B-CACC-46DC-ACBE-F13FF7FFF0E2}" destId="{D696F408-C27D-40E5-8DF3-BE0C014474B1}" srcOrd="0" destOrd="0" presId="urn:microsoft.com/office/officeart/2005/8/layout/default"/>
    <dgm:cxn modelId="{75774730-6BD7-4D39-8D8B-E6A95BBC2F4A}" type="presOf" srcId="{C3BB8F24-ABD8-420A-BA2C-713E250991AC}" destId="{3A56AF8F-87DC-46BB-9E53-2D1BA7D7109F}" srcOrd="0" destOrd="0" presId="urn:microsoft.com/office/officeart/2005/8/layout/default"/>
    <dgm:cxn modelId="{2D6FD042-2826-416E-9930-CEDDBBD4CFAC}" type="presOf" srcId="{37DFDEDA-A64F-45AC-A79C-65E0270A291E}" destId="{D5236690-1EB0-49CC-8694-E3C5404BABC7}" srcOrd="0" destOrd="0" presId="urn:microsoft.com/office/officeart/2005/8/layout/default"/>
    <dgm:cxn modelId="{ABF43143-3B09-4E0C-A0E5-BF070DB10092}" srcId="{9D533ACE-485D-4452-B7F3-8059285C47E9}" destId="{242ED75A-A482-4005-9210-F912FD4004BE}" srcOrd="1" destOrd="0" parTransId="{274FC5FF-03D6-4EE1-8D3C-C7BAE2BAD616}" sibTransId="{9E83141E-6A60-4135-9A9F-660F909B6F0E}"/>
    <dgm:cxn modelId="{50F40F76-3B52-444D-9DE7-B872424C37CA}" srcId="{9D533ACE-485D-4452-B7F3-8059285C47E9}" destId="{1BCB00AB-208E-45A1-B6E0-9BA5C218E47D}" srcOrd="7" destOrd="0" parTransId="{0C377219-9BEF-454F-9F9F-B9DBE6AFE70B}" sibTransId="{B35CE75E-AF6B-4998-AECF-514FA431030F}"/>
    <dgm:cxn modelId="{E921177B-20F8-49CD-994C-A0287653504F}" srcId="{9D533ACE-485D-4452-B7F3-8059285C47E9}" destId="{37DFDEDA-A64F-45AC-A79C-65E0270A291E}" srcOrd="0" destOrd="0" parTransId="{17F0927F-DC43-458E-B3A1-F6CCAC34CC51}" sibTransId="{D283B693-42FB-45BE-A3E5-99164FE5CDD0}"/>
    <dgm:cxn modelId="{908ECB94-C306-47FA-9E40-8B3B530A588E}" type="presOf" srcId="{1BCB00AB-208E-45A1-B6E0-9BA5C218E47D}" destId="{9F5B4927-0483-403D-89F9-C642AE369C12}" srcOrd="0" destOrd="0" presId="urn:microsoft.com/office/officeart/2005/8/layout/default"/>
    <dgm:cxn modelId="{000EFB98-D76F-44FB-81D4-59ECB6EB9EA6}" type="presOf" srcId="{9D533ACE-485D-4452-B7F3-8059285C47E9}" destId="{DAF608E8-69A9-47D9-95D1-0D458874F8F0}" srcOrd="0" destOrd="0" presId="urn:microsoft.com/office/officeart/2005/8/layout/default"/>
    <dgm:cxn modelId="{3AED719E-42D2-449A-BC12-F3697F5625F3}" srcId="{9D533ACE-485D-4452-B7F3-8059285C47E9}" destId="{580E993E-95E5-4B7D-A6F1-77655D962C25}" srcOrd="2" destOrd="0" parTransId="{B4683110-338A-4423-990D-A7858E9DEF1B}" sibTransId="{C05DACD1-00F8-4FCB-BA0A-C7ED913D37D8}"/>
    <dgm:cxn modelId="{6D73D1AE-7B8F-490E-BB03-04097C524340}" srcId="{9D533ACE-485D-4452-B7F3-8059285C47E9}" destId="{DC13AF66-0302-4551-9050-DF8B61C22974}" srcOrd="3" destOrd="0" parTransId="{5A131A2C-4585-467C-AE23-AEFA4854A008}" sibTransId="{38AF466E-2761-4341-A883-23A47917FE43}"/>
    <dgm:cxn modelId="{C0565FC3-26CC-48A6-80DE-5CC3E52B6CE6}" type="presOf" srcId="{199A6B4D-DDCC-43C9-A0F3-E5E07DD71C58}" destId="{DA1CDEC9-DDF0-4425-A158-C6AFA87CF101}" srcOrd="0" destOrd="0" presId="urn:microsoft.com/office/officeart/2005/8/layout/default"/>
    <dgm:cxn modelId="{96FE19D6-624D-4D73-9A0A-6561AF2F54DD}" type="presOf" srcId="{DC13AF66-0302-4551-9050-DF8B61C22974}" destId="{FFCBAF6D-DE94-47C3-AAA0-BBEEC1F201E6}" srcOrd="0" destOrd="0" presId="urn:microsoft.com/office/officeart/2005/8/layout/default"/>
    <dgm:cxn modelId="{9A8343D6-C231-46F8-954E-ACBCFE5AB33A}" type="presOf" srcId="{580E993E-95E5-4B7D-A6F1-77655D962C25}" destId="{A746DA32-9032-4A6A-9B26-E5EC35B71DD5}" srcOrd="0" destOrd="0" presId="urn:microsoft.com/office/officeart/2005/8/layout/default"/>
    <dgm:cxn modelId="{9F7968F5-D226-47CF-888B-DA5BA4CCF635}" srcId="{9D533ACE-485D-4452-B7F3-8059285C47E9}" destId="{2219CB8B-CACC-46DC-ACBE-F13FF7FFF0E2}" srcOrd="5" destOrd="0" parTransId="{CB5745F7-FA51-4A24-B901-B8C7F3425994}" sibTransId="{58BB620C-508A-4A4C-AC1E-DCFF78339EF5}"/>
    <dgm:cxn modelId="{78A1CA41-F227-4635-AAFC-26C4F462EEDE}" type="presParOf" srcId="{DAF608E8-69A9-47D9-95D1-0D458874F8F0}" destId="{D5236690-1EB0-49CC-8694-E3C5404BABC7}" srcOrd="0" destOrd="0" presId="urn:microsoft.com/office/officeart/2005/8/layout/default"/>
    <dgm:cxn modelId="{BD8912B3-E404-463C-AC24-7F9BD132C96F}" type="presParOf" srcId="{DAF608E8-69A9-47D9-95D1-0D458874F8F0}" destId="{E9DFE2C0-F703-465B-B9B7-6367C30AF01E}" srcOrd="1" destOrd="0" presId="urn:microsoft.com/office/officeart/2005/8/layout/default"/>
    <dgm:cxn modelId="{F816F301-5492-44B9-AAC5-C01E5382AED3}" type="presParOf" srcId="{DAF608E8-69A9-47D9-95D1-0D458874F8F0}" destId="{4E36D930-5E1B-406C-8677-197C68C907BF}" srcOrd="2" destOrd="0" presId="urn:microsoft.com/office/officeart/2005/8/layout/default"/>
    <dgm:cxn modelId="{0D1A6858-4EBF-47C7-9674-64429A360B6D}" type="presParOf" srcId="{DAF608E8-69A9-47D9-95D1-0D458874F8F0}" destId="{35C187C1-313D-4DC2-AABD-5D95AE67F4B0}" srcOrd="3" destOrd="0" presId="urn:microsoft.com/office/officeart/2005/8/layout/default"/>
    <dgm:cxn modelId="{ABEC3927-04EA-4C1F-B21F-EBE0362B3571}" type="presParOf" srcId="{DAF608E8-69A9-47D9-95D1-0D458874F8F0}" destId="{A746DA32-9032-4A6A-9B26-E5EC35B71DD5}" srcOrd="4" destOrd="0" presId="urn:microsoft.com/office/officeart/2005/8/layout/default"/>
    <dgm:cxn modelId="{33CB3DC1-E94B-4B2D-874A-ED2AE0850A59}" type="presParOf" srcId="{DAF608E8-69A9-47D9-95D1-0D458874F8F0}" destId="{007F0177-ECDD-487D-93EB-E237D56E03DE}" srcOrd="5" destOrd="0" presId="urn:microsoft.com/office/officeart/2005/8/layout/default"/>
    <dgm:cxn modelId="{AECDA14E-0CD3-4EAC-8441-516EE4A172B5}" type="presParOf" srcId="{DAF608E8-69A9-47D9-95D1-0D458874F8F0}" destId="{FFCBAF6D-DE94-47C3-AAA0-BBEEC1F201E6}" srcOrd="6" destOrd="0" presId="urn:microsoft.com/office/officeart/2005/8/layout/default"/>
    <dgm:cxn modelId="{A65339F2-5C51-4BBF-8289-ACBDCBF9B27A}" type="presParOf" srcId="{DAF608E8-69A9-47D9-95D1-0D458874F8F0}" destId="{88C141BA-0306-4076-8503-0C3DE14FAA87}" srcOrd="7" destOrd="0" presId="urn:microsoft.com/office/officeart/2005/8/layout/default"/>
    <dgm:cxn modelId="{D825E4EF-A3AE-4F10-B472-13B68BA4054A}" type="presParOf" srcId="{DAF608E8-69A9-47D9-95D1-0D458874F8F0}" destId="{DA1CDEC9-DDF0-4425-A158-C6AFA87CF101}" srcOrd="8" destOrd="0" presId="urn:microsoft.com/office/officeart/2005/8/layout/default"/>
    <dgm:cxn modelId="{24B52F30-2DF8-4970-B624-73425DCC9DF1}" type="presParOf" srcId="{DAF608E8-69A9-47D9-95D1-0D458874F8F0}" destId="{15B0CB5A-4F26-4168-BB57-683C4FBD712E}" srcOrd="9" destOrd="0" presId="urn:microsoft.com/office/officeart/2005/8/layout/default"/>
    <dgm:cxn modelId="{73F2C949-9063-446A-AEFA-DA9F8C050608}" type="presParOf" srcId="{DAF608E8-69A9-47D9-95D1-0D458874F8F0}" destId="{D696F408-C27D-40E5-8DF3-BE0C014474B1}" srcOrd="10" destOrd="0" presId="urn:microsoft.com/office/officeart/2005/8/layout/default"/>
    <dgm:cxn modelId="{16814EAF-1A09-4DDF-8DCD-DC9982243EC4}" type="presParOf" srcId="{DAF608E8-69A9-47D9-95D1-0D458874F8F0}" destId="{E7DF4853-6B2E-4975-B997-06A58A3D3051}" srcOrd="11" destOrd="0" presId="urn:microsoft.com/office/officeart/2005/8/layout/default"/>
    <dgm:cxn modelId="{25F33601-0F53-4CD2-969D-C7871D7A1383}" type="presParOf" srcId="{DAF608E8-69A9-47D9-95D1-0D458874F8F0}" destId="{3A56AF8F-87DC-46BB-9E53-2D1BA7D7109F}" srcOrd="12" destOrd="0" presId="urn:microsoft.com/office/officeart/2005/8/layout/default"/>
    <dgm:cxn modelId="{8AB07175-CF38-4801-82BE-A87F15089126}" type="presParOf" srcId="{DAF608E8-69A9-47D9-95D1-0D458874F8F0}" destId="{AA6E5AE5-8424-4F18-A8E2-7B6F7E3D710F}" srcOrd="13" destOrd="0" presId="urn:microsoft.com/office/officeart/2005/8/layout/default"/>
    <dgm:cxn modelId="{0065BB0C-8AA6-47B8-AA88-208C9B71D1AF}" type="presParOf" srcId="{DAF608E8-69A9-47D9-95D1-0D458874F8F0}" destId="{9F5B4927-0483-403D-89F9-C642AE369C12}"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0643A7-523A-4F24-A699-BC16E62D151A}">
      <dsp:nvSpPr>
        <dsp:cNvPr id="0" name=""/>
        <dsp:cNvSpPr/>
      </dsp:nvSpPr>
      <dsp:spPr>
        <a:xfrm>
          <a:off x="424021" y="0"/>
          <a:ext cx="9696363" cy="1958102"/>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r" defTabSz="1689100">
            <a:lnSpc>
              <a:spcPct val="90000"/>
            </a:lnSpc>
            <a:spcBef>
              <a:spcPct val="0"/>
            </a:spcBef>
            <a:spcAft>
              <a:spcPct val="35000"/>
            </a:spcAft>
            <a:buNone/>
          </a:pPr>
          <a:r>
            <a:rPr lang="he-IL" sz="3800" b="0" i="0" kern="1200" baseline="0" dirty="0">
              <a:latin typeface="Heebo Black" panose="00000A00000000000000" pitchFamily="2" charset="-79"/>
              <a:cs typeface="Heebo Black" panose="00000A00000000000000" pitchFamily="2" charset="-79"/>
            </a:rPr>
            <a:t>"דַע מֵאַיִן בָּאת וּלְאָן אַתָּה הוֹלֵך"</a:t>
          </a:r>
        </a:p>
        <a:p>
          <a:pPr marL="0" lvl="0" indent="0" algn="r" defTabSz="1689100">
            <a:lnSpc>
              <a:spcPct val="90000"/>
            </a:lnSpc>
            <a:spcBef>
              <a:spcPct val="0"/>
            </a:spcBef>
            <a:spcAft>
              <a:spcPct val="35000"/>
            </a:spcAft>
            <a:buNone/>
          </a:pPr>
          <a:r>
            <a:rPr lang="he-IL" sz="3800" b="0" i="0" kern="1200" baseline="0" dirty="0">
              <a:latin typeface="Heebo Black" panose="00000A00000000000000" pitchFamily="2" charset="-79"/>
              <a:cs typeface="Heebo Black" panose="00000A00000000000000" pitchFamily="2" charset="-79"/>
            </a:rPr>
            <a:t>(פרקי אבות, ג, א)</a:t>
          </a:r>
        </a:p>
      </dsp:txBody>
      <dsp:txXfrm>
        <a:off x="481372" y="57351"/>
        <a:ext cx="7672512" cy="1843400"/>
      </dsp:txXfrm>
    </dsp:sp>
    <dsp:sp modelId="{3074EA94-E99F-4B31-8EC0-E5C898F55802}">
      <dsp:nvSpPr>
        <dsp:cNvPr id="0" name=""/>
        <dsp:cNvSpPr/>
      </dsp:nvSpPr>
      <dsp:spPr>
        <a:xfrm>
          <a:off x="1711123" y="2393235"/>
          <a:ext cx="9696363" cy="1958102"/>
        </a:xfrm>
        <a:prstGeom prst="roundRect">
          <a:avLst>
            <a:gd name="adj" fmla="val 10000"/>
          </a:avLst>
        </a:prstGeom>
        <a:solidFill>
          <a:schemeClr val="accent1">
            <a:shade val="8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he-IL" sz="6000" kern="1200" dirty="0">
              <a:latin typeface="Heebo Black" panose="00000A00000000000000" pitchFamily="2" charset="-79"/>
              <a:cs typeface="Heebo Black" panose="00000A00000000000000" pitchFamily="2" charset="-79"/>
            </a:rPr>
            <a:t>עבר-הווה-עתיד</a:t>
          </a:r>
          <a:endParaRPr lang="en-US" sz="6000" kern="1200" dirty="0">
            <a:latin typeface="Heebo Black" panose="00000A00000000000000" pitchFamily="2" charset="-79"/>
            <a:cs typeface="Heebo Black" panose="00000A00000000000000" pitchFamily="2" charset="-79"/>
          </a:endParaRPr>
        </a:p>
      </dsp:txBody>
      <dsp:txXfrm>
        <a:off x="1768474" y="2450586"/>
        <a:ext cx="6597772" cy="1843400"/>
      </dsp:txXfrm>
    </dsp:sp>
    <dsp:sp modelId="{C5145CE3-6A21-49C2-A6D5-72161E3855DB}">
      <dsp:nvSpPr>
        <dsp:cNvPr id="0" name=""/>
        <dsp:cNvSpPr/>
      </dsp:nvSpPr>
      <dsp:spPr>
        <a:xfrm>
          <a:off x="8423597" y="1539285"/>
          <a:ext cx="1272766" cy="1272766"/>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709969" y="1539285"/>
        <a:ext cx="700022" cy="9577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236690-1EB0-49CC-8694-E3C5404BABC7}">
      <dsp:nvSpPr>
        <dsp:cNvPr id="0" name=""/>
        <dsp:cNvSpPr/>
      </dsp:nvSpPr>
      <dsp:spPr>
        <a:xfrm>
          <a:off x="3342" y="452291"/>
          <a:ext cx="2651349" cy="159080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he-IL" sz="3300" kern="1200"/>
            <a:t>באיזה בית ארצה לגור?</a:t>
          </a:r>
          <a:endParaRPr lang="en-US" sz="3300" kern="1200"/>
        </a:p>
      </dsp:txBody>
      <dsp:txXfrm>
        <a:off x="3342" y="452291"/>
        <a:ext cx="2651349" cy="1590809"/>
      </dsp:txXfrm>
    </dsp:sp>
    <dsp:sp modelId="{4E36D930-5E1B-406C-8677-197C68C907BF}">
      <dsp:nvSpPr>
        <dsp:cNvPr id="0" name=""/>
        <dsp:cNvSpPr/>
      </dsp:nvSpPr>
      <dsp:spPr>
        <a:xfrm>
          <a:off x="2919826" y="452291"/>
          <a:ext cx="2651349" cy="1590809"/>
        </a:xfrm>
        <a:prstGeom prst="rect">
          <a:avLst/>
        </a:prstGeom>
        <a:solidFill>
          <a:schemeClr val="accent2">
            <a:hueOff val="-207909"/>
            <a:satOff val="-11990"/>
            <a:lumOff val="12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he-IL" sz="3300" kern="1200"/>
            <a:t>מה תהיה סביבת הבית? עיר? כפר?</a:t>
          </a:r>
          <a:endParaRPr lang="en-US" sz="3300" kern="1200"/>
        </a:p>
      </dsp:txBody>
      <dsp:txXfrm>
        <a:off x="2919826" y="452291"/>
        <a:ext cx="2651349" cy="1590809"/>
      </dsp:txXfrm>
    </dsp:sp>
    <dsp:sp modelId="{A746DA32-9032-4A6A-9B26-E5EC35B71DD5}">
      <dsp:nvSpPr>
        <dsp:cNvPr id="0" name=""/>
        <dsp:cNvSpPr/>
      </dsp:nvSpPr>
      <dsp:spPr>
        <a:xfrm>
          <a:off x="5836310" y="452291"/>
          <a:ext cx="2651349" cy="1590809"/>
        </a:xfrm>
        <a:prstGeom prst="rect">
          <a:avLst/>
        </a:prstGeom>
        <a:solidFill>
          <a:schemeClr val="accent2">
            <a:hueOff val="-415818"/>
            <a:satOff val="-23979"/>
            <a:lumOff val="24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he-IL" sz="3300" kern="1200"/>
            <a:t>איפה ארצה לעבוד?</a:t>
          </a:r>
          <a:endParaRPr lang="en-US" sz="3300" kern="1200"/>
        </a:p>
      </dsp:txBody>
      <dsp:txXfrm>
        <a:off x="5836310" y="452291"/>
        <a:ext cx="2651349" cy="1590809"/>
      </dsp:txXfrm>
    </dsp:sp>
    <dsp:sp modelId="{FFCBAF6D-DE94-47C3-AAA0-BBEEC1F201E6}">
      <dsp:nvSpPr>
        <dsp:cNvPr id="0" name=""/>
        <dsp:cNvSpPr/>
      </dsp:nvSpPr>
      <dsp:spPr>
        <a:xfrm>
          <a:off x="8752795" y="452291"/>
          <a:ext cx="2651349" cy="1590809"/>
        </a:xfrm>
        <a:prstGeom prst="rect">
          <a:avLst/>
        </a:prstGeom>
        <a:solidFill>
          <a:schemeClr val="accent2">
            <a:hueOff val="-623727"/>
            <a:satOff val="-35969"/>
            <a:lumOff val="36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he-IL" sz="3300" kern="1200" dirty="0"/>
            <a:t>איפה ומה אני אלמד?</a:t>
          </a:r>
          <a:endParaRPr lang="en-US" sz="3300" kern="1200" dirty="0"/>
        </a:p>
      </dsp:txBody>
      <dsp:txXfrm>
        <a:off x="8752795" y="452291"/>
        <a:ext cx="2651349" cy="1590809"/>
      </dsp:txXfrm>
    </dsp:sp>
    <dsp:sp modelId="{DA1CDEC9-DDF0-4425-A158-C6AFA87CF101}">
      <dsp:nvSpPr>
        <dsp:cNvPr id="0" name=""/>
        <dsp:cNvSpPr/>
      </dsp:nvSpPr>
      <dsp:spPr>
        <a:xfrm>
          <a:off x="3342" y="2308236"/>
          <a:ext cx="2651349" cy="1590809"/>
        </a:xfrm>
        <a:prstGeom prst="rect">
          <a:avLst/>
        </a:prstGeom>
        <a:solidFill>
          <a:schemeClr val="accent2">
            <a:hueOff val="-831636"/>
            <a:satOff val="-47959"/>
            <a:lumOff val="49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he-IL" sz="3300" kern="1200"/>
            <a:t>איזה אנשים מקיפים אותי?</a:t>
          </a:r>
          <a:endParaRPr lang="en-US" sz="3300" kern="1200"/>
        </a:p>
      </dsp:txBody>
      <dsp:txXfrm>
        <a:off x="3342" y="2308236"/>
        <a:ext cx="2651349" cy="1590809"/>
      </dsp:txXfrm>
    </dsp:sp>
    <dsp:sp modelId="{D696F408-C27D-40E5-8DF3-BE0C014474B1}">
      <dsp:nvSpPr>
        <dsp:cNvPr id="0" name=""/>
        <dsp:cNvSpPr/>
      </dsp:nvSpPr>
      <dsp:spPr>
        <a:xfrm>
          <a:off x="2919826" y="2308236"/>
          <a:ext cx="2651349" cy="1590809"/>
        </a:xfrm>
        <a:prstGeom prst="rect">
          <a:avLst/>
        </a:prstGeom>
        <a:solidFill>
          <a:schemeClr val="accent2">
            <a:hueOff val="-1039545"/>
            <a:satOff val="-59949"/>
            <a:lumOff val="61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he-IL" sz="3300" kern="1200"/>
            <a:t>איך תראה המשפחה שלי?</a:t>
          </a:r>
          <a:endParaRPr lang="en-US" sz="3300" kern="1200"/>
        </a:p>
      </dsp:txBody>
      <dsp:txXfrm>
        <a:off x="2919826" y="2308236"/>
        <a:ext cx="2651349" cy="1590809"/>
      </dsp:txXfrm>
    </dsp:sp>
    <dsp:sp modelId="{3A56AF8F-87DC-46BB-9E53-2D1BA7D7109F}">
      <dsp:nvSpPr>
        <dsp:cNvPr id="0" name=""/>
        <dsp:cNvSpPr/>
      </dsp:nvSpPr>
      <dsp:spPr>
        <a:xfrm>
          <a:off x="5836310" y="2308236"/>
          <a:ext cx="2651349" cy="1590809"/>
        </a:xfrm>
        <a:prstGeom prst="rect">
          <a:avLst/>
        </a:prstGeom>
        <a:solidFill>
          <a:schemeClr val="accent2">
            <a:hueOff val="-1247454"/>
            <a:satOff val="-71938"/>
            <a:lumOff val="73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he-IL" sz="3300" kern="1200"/>
            <a:t>איזה תחביבים ותחומי עניין יש לי? </a:t>
          </a:r>
          <a:endParaRPr lang="en-US" sz="3300" kern="1200"/>
        </a:p>
      </dsp:txBody>
      <dsp:txXfrm>
        <a:off x="5836310" y="2308236"/>
        <a:ext cx="2651349" cy="1590809"/>
      </dsp:txXfrm>
    </dsp:sp>
    <dsp:sp modelId="{9F5B4927-0483-403D-89F9-C642AE369C12}">
      <dsp:nvSpPr>
        <dsp:cNvPr id="0" name=""/>
        <dsp:cNvSpPr/>
      </dsp:nvSpPr>
      <dsp:spPr>
        <a:xfrm>
          <a:off x="8752795" y="2308236"/>
          <a:ext cx="2651349" cy="1590809"/>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endParaRPr lang="en-US" sz="3300" kern="1200" dirty="0"/>
        </a:p>
      </dsp:txBody>
      <dsp:txXfrm>
        <a:off x="8752795" y="2308236"/>
        <a:ext cx="2651349" cy="159080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397FBF4-411B-480A-B3CE-B8F9169CB49B}"/>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0A5A98E1-E989-4CD1-8D90-472C942D09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6872BD09-F0E7-4545-82F4-B79A7828C2A4}"/>
              </a:ext>
            </a:extLst>
          </p:cNvPr>
          <p:cNvSpPr>
            <a:spLocks noGrp="1"/>
          </p:cNvSpPr>
          <p:nvPr>
            <p:ph type="dt" sz="half" idx="10"/>
          </p:nvPr>
        </p:nvSpPr>
        <p:spPr/>
        <p:txBody>
          <a:bodyPr/>
          <a:lstStyle/>
          <a:p>
            <a:fld id="{F5A5C77B-8988-4670-A94B-2440497EA08E}" type="datetimeFigureOut">
              <a:rPr lang="he-IL" smtClean="0"/>
              <a:t>י"ב/סיון/תשפ"א</a:t>
            </a:fld>
            <a:endParaRPr lang="he-IL"/>
          </a:p>
        </p:txBody>
      </p:sp>
      <p:sp>
        <p:nvSpPr>
          <p:cNvPr id="5" name="מציין מיקום של כותרת תחתונה 4">
            <a:extLst>
              <a:ext uri="{FF2B5EF4-FFF2-40B4-BE49-F238E27FC236}">
                <a16:creationId xmlns:a16="http://schemas.microsoft.com/office/drawing/2014/main" id="{0CB3847A-872A-4012-8043-BE1FA95A0129}"/>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BDE5D549-007C-40DB-8691-273996EA1BA7}"/>
              </a:ext>
            </a:extLst>
          </p:cNvPr>
          <p:cNvSpPr>
            <a:spLocks noGrp="1"/>
          </p:cNvSpPr>
          <p:nvPr>
            <p:ph type="sldNum" sz="quarter" idx="12"/>
          </p:nvPr>
        </p:nvSpPr>
        <p:spPr/>
        <p:txBody>
          <a:bodyPr/>
          <a:lstStyle/>
          <a:p>
            <a:fld id="{C6C1CDFD-34C0-47C8-B7E1-4A5CD37FA76D}" type="slidenum">
              <a:rPr lang="he-IL" smtClean="0"/>
              <a:t>‹#›</a:t>
            </a:fld>
            <a:endParaRPr lang="he-IL"/>
          </a:p>
        </p:txBody>
      </p:sp>
    </p:spTree>
    <p:extLst>
      <p:ext uri="{BB962C8B-B14F-4D97-AF65-F5344CB8AC3E}">
        <p14:creationId xmlns:p14="http://schemas.microsoft.com/office/powerpoint/2010/main" val="380189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A4A8E52-2297-4162-B13F-B98582729C1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F310B4DF-CE38-4231-A194-9190DF8BE7AD}"/>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14C24C24-A678-4033-A794-3A032EDAEB2C}"/>
              </a:ext>
            </a:extLst>
          </p:cNvPr>
          <p:cNvSpPr>
            <a:spLocks noGrp="1"/>
          </p:cNvSpPr>
          <p:nvPr>
            <p:ph type="dt" sz="half" idx="10"/>
          </p:nvPr>
        </p:nvSpPr>
        <p:spPr/>
        <p:txBody>
          <a:bodyPr/>
          <a:lstStyle/>
          <a:p>
            <a:fld id="{F5A5C77B-8988-4670-A94B-2440497EA08E}" type="datetimeFigureOut">
              <a:rPr lang="he-IL" smtClean="0"/>
              <a:t>י"ב/סיון/תשפ"א</a:t>
            </a:fld>
            <a:endParaRPr lang="he-IL"/>
          </a:p>
        </p:txBody>
      </p:sp>
      <p:sp>
        <p:nvSpPr>
          <p:cNvPr id="5" name="מציין מיקום של כותרת תחתונה 4">
            <a:extLst>
              <a:ext uri="{FF2B5EF4-FFF2-40B4-BE49-F238E27FC236}">
                <a16:creationId xmlns:a16="http://schemas.microsoft.com/office/drawing/2014/main" id="{04835B84-F6C7-435A-9865-4E51DAD91BD0}"/>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C5699F45-E421-46A4-B69E-FD87185D4D0C}"/>
              </a:ext>
            </a:extLst>
          </p:cNvPr>
          <p:cNvSpPr>
            <a:spLocks noGrp="1"/>
          </p:cNvSpPr>
          <p:nvPr>
            <p:ph type="sldNum" sz="quarter" idx="12"/>
          </p:nvPr>
        </p:nvSpPr>
        <p:spPr/>
        <p:txBody>
          <a:bodyPr/>
          <a:lstStyle/>
          <a:p>
            <a:fld id="{C6C1CDFD-34C0-47C8-B7E1-4A5CD37FA76D}" type="slidenum">
              <a:rPr lang="he-IL" smtClean="0"/>
              <a:t>‹#›</a:t>
            </a:fld>
            <a:endParaRPr lang="he-IL"/>
          </a:p>
        </p:txBody>
      </p:sp>
    </p:spTree>
    <p:extLst>
      <p:ext uri="{BB962C8B-B14F-4D97-AF65-F5344CB8AC3E}">
        <p14:creationId xmlns:p14="http://schemas.microsoft.com/office/powerpoint/2010/main" val="4109784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9E54BB8B-77F6-4651-8D8E-F217035796A2}"/>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5D473A00-071E-49C9-B5EE-4E0C2FBD0760}"/>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2360E0B5-BD33-46A2-95F3-5E07DD5C2D53}"/>
              </a:ext>
            </a:extLst>
          </p:cNvPr>
          <p:cNvSpPr>
            <a:spLocks noGrp="1"/>
          </p:cNvSpPr>
          <p:nvPr>
            <p:ph type="dt" sz="half" idx="10"/>
          </p:nvPr>
        </p:nvSpPr>
        <p:spPr/>
        <p:txBody>
          <a:bodyPr/>
          <a:lstStyle/>
          <a:p>
            <a:fld id="{F5A5C77B-8988-4670-A94B-2440497EA08E}" type="datetimeFigureOut">
              <a:rPr lang="he-IL" smtClean="0"/>
              <a:t>י"ב/סיון/תשפ"א</a:t>
            </a:fld>
            <a:endParaRPr lang="he-IL"/>
          </a:p>
        </p:txBody>
      </p:sp>
      <p:sp>
        <p:nvSpPr>
          <p:cNvPr id="5" name="מציין מיקום של כותרת תחתונה 4">
            <a:extLst>
              <a:ext uri="{FF2B5EF4-FFF2-40B4-BE49-F238E27FC236}">
                <a16:creationId xmlns:a16="http://schemas.microsoft.com/office/drawing/2014/main" id="{68B608C8-DA7C-41F9-9242-6F7CB828BA9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B39B2206-0D0B-4890-827C-7640C730C8F7}"/>
              </a:ext>
            </a:extLst>
          </p:cNvPr>
          <p:cNvSpPr>
            <a:spLocks noGrp="1"/>
          </p:cNvSpPr>
          <p:nvPr>
            <p:ph type="sldNum" sz="quarter" idx="12"/>
          </p:nvPr>
        </p:nvSpPr>
        <p:spPr/>
        <p:txBody>
          <a:bodyPr/>
          <a:lstStyle/>
          <a:p>
            <a:fld id="{C6C1CDFD-34C0-47C8-B7E1-4A5CD37FA76D}" type="slidenum">
              <a:rPr lang="he-IL" smtClean="0"/>
              <a:t>‹#›</a:t>
            </a:fld>
            <a:endParaRPr lang="he-IL"/>
          </a:p>
        </p:txBody>
      </p:sp>
    </p:spTree>
    <p:extLst>
      <p:ext uri="{BB962C8B-B14F-4D97-AF65-F5344CB8AC3E}">
        <p14:creationId xmlns:p14="http://schemas.microsoft.com/office/powerpoint/2010/main" val="3256149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7" name="Rectangle 6"/>
          <p:cNvSpPr>
            <a:spLocks noChangeAspect="1"/>
          </p:cNvSpPr>
          <p:nvPr/>
        </p:nvSpPr>
        <p:spPr>
          <a:xfrm>
            <a:off x="231140" y="243841"/>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5999" b="1" cap="all" baseline="0">
                <a:solidFill>
                  <a:srgbClr val="FFFFFF"/>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709530" y="3869635"/>
            <a:ext cx="8767860" cy="1388165"/>
          </a:xfrm>
        </p:spPr>
        <p:txBody>
          <a:bodyPr>
            <a:normAutofit/>
          </a:bodyPr>
          <a:lstStyle>
            <a:lvl1pPr marL="0" indent="0" algn="ctr">
              <a:buNone/>
              <a:defRPr sz="1900">
                <a:solidFill>
                  <a:srgbClr val="FFFFFF"/>
                </a:solidFill>
              </a:defRPr>
            </a:lvl1pPr>
            <a:lvl2pPr marL="383915" indent="0" algn="ctr">
              <a:buNone/>
              <a:defRPr sz="1900"/>
            </a:lvl2pPr>
            <a:lvl3pPr marL="767831" indent="0" algn="ctr">
              <a:buNone/>
              <a:defRPr sz="1900"/>
            </a:lvl3pPr>
            <a:lvl4pPr marL="1151747" indent="0" algn="ctr">
              <a:buNone/>
              <a:defRPr sz="1700"/>
            </a:lvl4pPr>
            <a:lvl5pPr marL="1535662" indent="0" algn="ctr">
              <a:buNone/>
              <a:defRPr sz="1700"/>
            </a:lvl5pPr>
            <a:lvl6pPr marL="1919578" indent="0" algn="ctr">
              <a:buNone/>
              <a:defRPr sz="1700"/>
            </a:lvl6pPr>
            <a:lvl7pPr marL="2303493" indent="0" algn="ctr">
              <a:buNone/>
              <a:defRPr sz="1700"/>
            </a:lvl7pPr>
            <a:lvl8pPr marL="2687408" indent="0" algn="ctr">
              <a:buNone/>
              <a:defRPr sz="1700"/>
            </a:lvl8pPr>
            <a:lvl9pPr marL="3071325" indent="0" algn="ctr">
              <a:buNone/>
              <a:defRPr sz="17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pPr/>
              <a:t>5/23/2021</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cxnSp>
        <p:nvCxnSpPr>
          <p:cNvPr id="8" name="Straight Connector 7"/>
          <p:cNvCxnSpPr/>
          <p:nvPr/>
        </p:nvCxnSpPr>
        <p:spPr>
          <a:xfrm>
            <a:off x="1978661"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456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solidFill>
                  <a:srgbClr val="1CADE4"/>
                </a:solidFill>
              </a:rPr>
              <a:pPr/>
              <a:t>5/23/2021</a:t>
            </a:fld>
            <a:endParaRPr lang="en-US" dirty="0">
              <a:solidFill>
                <a:srgbClr val="1CADE4"/>
              </a:solidFill>
            </a:endParaRPr>
          </a:p>
        </p:txBody>
      </p:sp>
      <p:sp>
        <p:nvSpPr>
          <p:cNvPr id="5" name="Footer Placeholder 4"/>
          <p:cNvSpPr>
            <a:spLocks noGrp="1"/>
          </p:cNvSpPr>
          <p:nvPr>
            <p:ph type="ftr" sz="quarter" idx="11"/>
          </p:nvPr>
        </p:nvSpPr>
        <p:spPr/>
        <p:txBody>
          <a:bodyPr/>
          <a:lstStyle/>
          <a:p>
            <a:endParaRPr lang="en-US" dirty="0">
              <a:solidFill>
                <a:srgbClr val="1CADE4"/>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1110440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4"/>
            <a:ext cx="9966960" cy="2926080"/>
          </a:xfrm>
        </p:spPr>
        <p:txBody>
          <a:bodyPr anchor="b">
            <a:noAutofit/>
          </a:bodyPr>
          <a:lstStyle>
            <a:lvl1pPr algn="ctr">
              <a:lnSpc>
                <a:spcPct val="85000"/>
              </a:lnSpc>
              <a:defRPr sz="5999" b="0" cap="all" baseline="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1900">
                <a:solidFill>
                  <a:schemeClr val="accent1"/>
                </a:solidFill>
              </a:defRPr>
            </a:lvl1pPr>
            <a:lvl2pPr marL="383915" indent="0">
              <a:buNone/>
              <a:defRPr sz="1500">
                <a:solidFill>
                  <a:schemeClr val="tx1">
                    <a:tint val="75000"/>
                  </a:schemeClr>
                </a:solidFill>
              </a:defRPr>
            </a:lvl2pPr>
            <a:lvl3pPr marL="767831" indent="0">
              <a:buNone/>
              <a:defRPr sz="1300">
                <a:solidFill>
                  <a:schemeClr val="tx1">
                    <a:tint val="75000"/>
                  </a:schemeClr>
                </a:solidFill>
              </a:defRPr>
            </a:lvl3pPr>
            <a:lvl4pPr marL="1151747" indent="0">
              <a:buNone/>
              <a:defRPr sz="1200">
                <a:solidFill>
                  <a:schemeClr val="tx1">
                    <a:tint val="75000"/>
                  </a:schemeClr>
                </a:solidFill>
              </a:defRPr>
            </a:lvl4pPr>
            <a:lvl5pPr marL="1535662" indent="0">
              <a:buNone/>
              <a:defRPr sz="1200">
                <a:solidFill>
                  <a:schemeClr val="tx1">
                    <a:tint val="75000"/>
                  </a:schemeClr>
                </a:solidFill>
              </a:defRPr>
            </a:lvl5pPr>
            <a:lvl6pPr marL="1919578" indent="0">
              <a:buNone/>
              <a:defRPr sz="1200">
                <a:solidFill>
                  <a:schemeClr val="tx1">
                    <a:tint val="75000"/>
                  </a:schemeClr>
                </a:solidFill>
              </a:defRPr>
            </a:lvl6pPr>
            <a:lvl7pPr marL="2303493" indent="0">
              <a:buNone/>
              <a:defRPr sz="1200">
                <a:solidFill>
                  <a:schemeClr val="tx1">
                    <a:tint val="75000"/>
                  </a:schemeClr>
                </a:solidFill>
              </a:defRPr>
            </a:lvl7pPr>
            <a:lvl8pPr marL="2687408" indent="0">
              <a:buNone/>
              <a:defRPr sz="1200">
                <a:solidFill>
                  <a:schemeClr val="tx1">
                    <a:tint val="75000"/>
                  </a:schemeClr>
                </a:solidFill>
              </a:defRPr>
            </a:lvl8pPr>
            <a:lvl9pPr marL="3071325" indent="0">
              <a:buNone/>
              <a:defRPr sz="12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96DFF08F-DC6B-4601-B491-B0F83F6DD2DA}" type="datetimeFigureOut">
              <a:rPr lang="en-US" dirty="0">
                <a:solidFill>
                  <a:srgbClr val="1CADE4"/>
                </a:solidFill>
              </a:rPr>
              <a:pPr/>
              <a:t>5/23/2021</a:t>
            </a:fld>
            <a:endParaRPr lang="en-US" dirty="0">
              <a:solidFill>
                <a:srgbClr val="1CADE4"/>
              </a:solidFill>
            </a:endParaRPr>
          </a:p>
        </p:txBody>
      </p:sp>
      <p:sp>
        <p:nvSpPr>
          <p:cNvPr id="5" name="Footer Placeholder 4"/>
          <p:cNvSpPr>
            <a:spLocks noGrp="1"/>
          </p:cNvSpPr>
          <p:nvPr>
            <p:ph type="ftr" sz="quarter" idx="11"/>
          </p:nvPr>
        </p:nvSpPr>
        <p:spPr/>
        <p:txBody>
          <a:bodyPr/>
          <a:lstStyle/>
          <a:p>
            <a:endParaRPr lang="en-US" dirty="0">
              <a:solidFill>
                <a:srgbClr val="1CADE4"/>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1CADE4"/>
                </a:solidFill>
              </a:rPr>
              <a:pPr/>
              <a:t>‹#›</a:t>
            </a:fld>
            <a:endParaRPr lang="en-US" dirty="0">
              <a:solidFill>
                <a:srgbClr val="1CADE4"/>
              </a:solidFill>
            </a:endParaRPr>
          </a:p>
        </p:txBody>
      </p:sp>
      <p:cxnSp>
        <p:nvCxnSpPr>
          <p:cNvPr id="7" name="Straight Connector 6"/>
          <p:cNvCxnSpPr/>
          <p:nvPr/>
        </p:nvCxnSpPr>
        <p:spPr>
          <a:xfrm>
            <a:off x="1981201"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7677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143001" y="2057399"/>
            <a:ext cx="475488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267613" y="2057400"/>
            <a:ext cx="475488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solidFill>
                  <a:srgbClr val="1CADE4"/>
                </a:solidFill>
              </a:rPr>
              <a:pPr/>
              <a:t>5/23/2021</a:t>
            </a:fld>
            <a:endParaRPr lang="en-US" dirty="0">
              <a:solidFill>
                <a:srgbClr val="1CADE4"/>
              </a:solidFill>
            </a:endParaRPr>
          </a:p>
        </p:txBody>
      </p:sp>
      <p:sp>
        <p:nvSpPr>
          <p:cNvPr id="6" name="Footer Placeholder 5"/>
          <p:cNvSpPr>
            <a:spLocks noGrp="1"/>
          </p:cNvSpPr>
          <p:nvPr>
            <p:ph type="ftr" sz="quarter" idx="11"/>
          </p:nvPr>
        </p:nvSpPr>
        <p:spPr/>
        <p:txBody>
          <a:bodyPr/>
          <a:lstStyle/>
          <a:p>
            <a:endParaRPr lang="en-US" dirty="0">
              <a:solidFill>
                <a:srgbClr val="1CADE4"/>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17834017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143001" y="2001512"/>
            <a:ext cx="4754880" cy="777240"/>
          </a:xfrm>
        </p:spPr>
        <p:txBody>
          <a:bodyPr anchor="ctr"/>
          <a:lstStyle>
            <a:lvl1pPr marL="0" indent="0">
              <a:spcBef>
                <a:spcPts val="0"/>
              </a:spcBef>
              <a:buNone/>
              <a:defRPr sz="2000" b="1"/>
            </a:lvl1pPr>
            <a:lvl2pPr marL="383915" indent="0">
              <a:buNone/>
              <a:defRPr sz="1700" b="1"/>
            </a:lvl2pPr>
            <a:lvl3pPr marL="767831" indent="0">
              <a:buNone/>
              <a:defRPr sz="1500" b="1"/>
            </a:lvl3pPr>
            <a:lvl4pPr marL="1151747" indent="0">
              <a:buNone/>
              <a:defRPr sz="1300" b="1"/>
            </a:lvl4pPr>
            <a:lvl5pPr marL="1535662" indent="0">
              <a:buNone/>
              <a:defRPr sz="1300" b="1"/>
            </a:lvl5pPr>
            <a:lvl6pPr marL="1919578" indent="0">
              <a:buNone/>
              <a:defRPr sz="1300" b="1"/>
            </a:lvl6pPr>
            <a:lvl7pPr marL="2303493" indent="0">
              <a:buNone/>
              <a:defRPr sz="1300" b="1"/>
            </a:lvl7pPr>
            <a:lvl8pPr marL="2687408" indent="0">
              <a:buNone/>
              <a:defRPr sz="1300" b="1"/>
            </a:lvl8pPr>
            <a:lvl9pPr marL="3071325" indent="0">
              <a:buNone/>
              <a:defRPr sz="13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1143001" y="2721483"/>
            <a:ext cx="4754880" cy="338328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269174" y="1999032"/>
            <a:ext cx="4754880" cy="777240"/>
          </a:xfrm>
        </p:spPr>
        <p:txBody>
          <a:bodyPr anchor="ctr"/>
          <a:lstStyle>
            <a:lvl1pPr marL="0" indent="0">
              <a:spcBef>
                <a:spcPts val="0"/>
              </a:spcBef>
              <a:buNone/>
              <a:defRPr sz="2000" b="1"/>
            </a:lvl1pPr>
            <a:lvl2pPr marL="383915" indent="0">
              <a:buNone/>
              <a:defRPr sz="1700" b="1"/>
            </a:lvl2pPr>
            <a:lvl3pPr marL="767831" indent="0">
              <a:buNone/>
              <a:defRPr sz="1500" b="1"/>
            </a:lvl3pPr>
            <a:lvl4pPr marL="1151747" indent="0">
              <a:buNone/>
              <a:defRPr sz="1300" b="1"/>
            </a:lvl4pPr>
            <a:lvl5pPr marL="1535662" indent="0">
              <a:buNone/>
              <a:defRPr sz="1300" b="1"/>
            </a:lvl5pPr>
            <a:lvl6pPr marL="1919578" indent="0">
              <a:buNone/>
              <a:defRPr sz="1300" b="1"/>
            </a:lvl6pPr>
            <a:lvl7pPr marL="2303493" indent="0">
              <a:buNone/>
              <a:defRPr sz="1300" b="1"/>
            </a:lvl7pPr>
            <a:lvl8pPr marL="2687408" indent="0">
              <a:buNone/>
              <a:defRPr sz="1300" b="1"/>
            </a:lvl8pPr>
            <a:lvl9pPr marL="3071325" indent="0">
              <a:buNone/>
              <a:defRPr sz="13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6269174" y="2719323"/>
            <a:ext cx="4754880" cy="338328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solidFill>
                  <a:srgbClr val="1CADE4"/>
                </a:solidFill>
              </a:rPr>
              <a:pPr/>
              <a:t>5/23/2021</a:t>
            </a:fld>
            <a:endParaRPr lang="en-US" dirty="0">
              <a:solidFill>
                <a:srgbClr val="1CADE4"/>
              </a:solidFill>
            </a:endParaRPr>
          </a:p>
        </p:txBody>
      </p:sp>
      <p:sp>
        <p:nvSpPr>
          <p:cNvPr id="8" name="Footer Placeholder 7"/>
          <p:cNvSpPr>
            <a:spLocks noGrp="1"/>
          </p:cNvSpPr>
          <p:nvPr>
            <p:ph type="ftr" sz="quarter" idx="11"/>
          </p:nvPr>
        </p:nvSpPr>
        <p:spPr/>
        <p:txBody>
          <a:bodyPr/>
          <a:lstStyle/>
          <a:p>
            <a:endParaRPr lang="en-US" dirty="0">
              <a:solidFill>
                <a:srgbClr val="1CADE4"/>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dirty="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4273563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solidFill>
                  <a:srgbClr val="1CADE4"/>
                </a:solidFill>
              </a:rPr>
              <a:pPr/>
              <a:t>5/23/2021</a:t>
            </a:fld>
            <a:endParaRPr lang="en-US" dirty="0">
              <a:solidFill>
                <a:srgbClr val="1CADE4"/>
              </a:solidFill>
            </a:endParaRPr>
          </a:p>
        </p:txBody>
      </p:sp>
      <p:sp>
        <p:nvSpPr>
          <p:cNvPr id="4" name="Footer Placeholder 3"/>
          <p:cNvSpPr>
            <a:spLocks noGrp="1"/>
          </p:cNvSpPr>
          <p:nvPr>
            <p:ph type="ftr" sz="quarter" idx="11"/>
          </p:nvPr>
        </p:nvSpPr>
        <p:spPr/>
        <p:txBody>
          <a:bodyPr/>
          <a:lstStyle/>
          <a:p>
            <a:endParaRPr lang="en-US" dirty="0">
              <a:solidFill>
                <a:srgbClr val="1CADE4"/>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dirty="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24055261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solidFill>
                  <a:srgbClr val="1CADE4"/>
                </a:solidFill>
              </a:rPr>
              <a:pPr/>
              <a:t>5/23/2021</a:t>
            </a:fld>
            <a:endParaRPr lang="en-US" dirty="0">
              <a:solidFill>
                <a:srgbClr val="1CADE4"/>
              </a:solidFill>
            </a:endParaRPr>
          </a:p>
        </p:txBody>
      </p:sp>
      <p:sp>
        <p:nvSpPr>
          <p:cNvPr id="3" name="Footer Placeholder 2"/>
          <p:cNvSpPr>
            <a:spLocks noGrp="1"/>
          </p:cNvSpPr>
          <p:nvPr>
            <p:ph type="ftr" sz="quarter" idx="11"/>
          </p:nvPr>
        </p:nvSpPr>
        <p:spPr/>
        <p:txBody>
          <a:bodyPr/>
          <a:lstStyle/>
          <a:p>
            <a:endParaRPr lang="en-US" dirty="0">
              <a:solidFill>
                <a:srgbClr val="1CADE4"/>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dirty="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833380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3399"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852159" y="1097280"/>
            <a:ext cx="5212080" cy="4663440"/>
          </a:xfrm>
        </p:spPr>
        <p:txBody>
          <a:bodyPr/>
          <a:lstStyle>
            <a:lvl1pPr>
              <a:defRPr sz="2699"/>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840"/>
              </a:spcBef>
              <a:buNone/>
              <a:defRPr sz="1400"/>
            </a:lvl1pPr>
            <a:lvl2pPr marL="383915" indent="0">
              <a:buNone/>
              <a:defRPr sz="1000"/>
            </a:lvl2pPr>
            <a:lvl3pPr marL="767831" indent="0">
              <a:buNone/>
              <a:defRPr sz="800"/>
            </a:lvl3pPr>
            <a:lvl4pPr marL="1151747" indent="0">
              <a:buNone/>
              <a:defRPr sz="800"/>
            </a:lvl4pPr>
            <a:lvl5pPr marL="1535662" indent="0">
              <a:buNone/>
              <a:defRPr sz="800"/>
            </a:lvl5pPr>
            <a:lvl6pPr marL="1919578" indent="0">
              <a:buNone/>
              <a:defRPr sz="800"/>
            </a:lvl6pPr>
            <a:lvl7pPr marL="2303493" indent="0">
              <a:buNone/>
              <a:defRPr sz="800"/>
            </a:lvl7pPr>
            <a:lvl8pPr marL="2687408" indent="0">
              <a:buNone/>
              <a:defRPr sz="800"/>
            </a:lvl8pPr>
            <a:lvl9pPr marL="3071325" indent="0">
              <a:buNone/>
              <a:defRPr sz="8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96DFF08F-DC6B-4601-B491-B0F83F6DD2DA}" type="datetimeFigureOut">
              <a:rPr lang="en-US" dirty="0">
                <a:solidFill>
                  <a:srgbClr val="1CADE4"/>
                </a:solidFill>
              </a:rPr>
              <a:pPr/>
              <a:t>5/23/2021</a:t>
            </a:fld>
            <a:endParaRPr lang="en-US" dirty="0">
              <a:solidFill>
                <a:srgbClr val="1CADE4"/>
              </a:solidFill>
            </a:endParaRPr>
          </a:p>
        </p:txBody>
      </p:sp>
      <p:sp>
        <p:nvSpPr>
          <p:cNvPr id="6" name="Footer Placeholder 5"/>
          <p:cNvSpPr>
            <a:spLocks noGrp="1"/>
          </p:cNvSpPr>
          <p:nvPr>
            <p:ph type="ftr" sz="quarter" idx="11"/>
          </p:nvPr>
        </p:nvSpPr>
        <p:spPr/>
        <p:txBody>
          <a:bodyPr/>
          <a:lstStyle/>
          <a:p>
            <a:endParaRPr lang="en-US" dirty="0">
              <a:solidFill>
                <a:srgbClr val="1CADE4"/>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1202738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D90D756-2891-45AC-A9EA-15A70E36A83F}"/>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6D5F0064-CE35-425A-8780-3EA15F906EB3}"/>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F95485B-3940-4C4C-82BF-359E7AD609EB}"/>
              </a:ext>
            </a:extLst>
          </p:cNvPr>
          <p:cNvSpPr>
            <a:spLocks noGrp="1"/>
          </p:cNvSpPr>
          <p:nvPr>
            <p:ph type="dt" sz="half" idx="10"/>
          </p:nvPr>
        </p:nvSpPr>
        <p:spPr/>
        <p:txBody>
          <a:bodyPr/>
          <a:lstStyle/>
          <a:p>
            <a:fld id="{F5A5C77B-8988-4670-A94B-2440497EA08E}" type="datetimeFigureOut">
              <a:rPr lang="he-IL" smtClean="0"/>
              <a:t>י"ב/סיון/תשפ"א</a:t>
            </a:fld>
            <a:endParaRPr lang="he-IL"/>
          </a:p>
        </p:txBody>
      </p:sp>
      <p:sp>
        <p:nvSpPr>
          <p:cNvPr id="5" name="מציין מיקום של כותרת תחתונה 4">
            <a:extLst>
              <a:ext uri="{FF2B5EF4-FFF2-40B4-BE49-F238E27FC236}">
                <a16:creationId xmlns:a16="http://schemas.microsoft.com/office/drawing/2014/main" id="{8C00B907-B141-42C3-A8DD-C3B70FB90A96}"/>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CC1F4E6F-C806-4713-AF2E-0EB464C1C900}"/>
              </a:ext>
            </a:extLst>
          </p:cNvPr>
          <p:cNvSpPr>
            <a:spLocks noGrp="1"/>
          </p:cNvSpPr>
          <p:nvPr>
            <p:ph type="sldNum" sz="quarter" idx="12"/>
          </p:nvPr>
        </p:nvSpPr>
        <p:spPr/>
        <p:txBody>
          <a:bodyPr/>
          <a:lstStyle/>
          <a:p>
            <a:fld id="{C6C1CDFD-34C0-47C8-B7E1-4A5CD37FA76D}" type="slidenum">
              <a:rPr lang="he-IL" smtClean="0"/>
              <a:t>‹#›</a:t>
            </a:fld>
            <a:endParaRPr lang="he-IL"/>
          </a:p>
        </p:txBody>
      </p:sp>
    </p:spTree>
    <p:extLst>
      <p:ext uri="{BB962C8B-B14F-4D97-AF65-F5344CB8AC3E}">
        <p14:creationId xmlns:p14="http://schemas.microsoft.com/office/powerpoint/2010/main" val="7085351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3399"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5413248" y="1069847"/>
            <a:ext cx="6099047" cy="4800600"/>
          </a:xfrm>
        </p:spPr>
        <p:txBody>
          <a:bodyPr lIns="230395" tIns="153597" anchor="t">
            <a:normAutofit/>
          </a:bodyPr>
          <a:lstStyle>
            <a:lvl1pPr marL="0" indent="0">
              <a:buNone/>
              <a:defRPr sz="2400"/>
            </a:lvl1pPr>
            <a:lvl2pPr marL="383915" indent="0">
              <a:buNone/>
              <a:defRPr sz="2400"/>
            </a:lvl2pPr>
            <a:lvl3pPr marL="767831" indent="0">
              <a:buNone/>
              <a:defRPr sz="2000"/>
            </a:lvl3pPr>
            <a:lvl4pPr marL="1151747" indent="0">
              <a:buNone/>
              <a:defRPr sz="1700"/>
            </a:lvl4pPr>
            <a:lvl5pPr marL="1535662" indent="0">
              <a:buNone/>
              <a:defRPr sz="1700"/>
            </a:lvl5pPr>
            <a:lvl6pPr marL="1919578" indent="0">
              <a:buNone/>
              <a:defRPr sz="1700"/>
            </a:lvl6pPr>
            <a:lvl7pPr marL="2303493" indent="0">
              <a:buNone/>
              <a:defRPr sz="1700"/>
            </a:lvl7pPr>
            <a:lvl8pPr marL="2687408" indent="0">
              <a:buNone/>
              <a:defRPr sz="1700"/>
            </a:lvl8pPr>
            <a:lvl9pPr marL="3071325" indent="0">
              <a:buNone/>
              <a:defRPr sz="17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840"/>
              </a:spcBef>
              <a:buNone/>
              <a:defRPr sz="1400"/>
            </a:lvl1pPr>
            <a:lvl2pPr marL="383915" indent="0">
              <a:buNone/>
              <a:defRPr sz="1000"/>
            </a:lvl2pPr>
            <a:lvl3pPr marL="767831" indent="0">
              <a:buNone/>
              <a:defRPr sz="800"/>
            </a:lvl3pPr>
            <a:lvl4pPr marL="1151747" indent="0">
              <a:buNone/>
              <a:defRPr sz="800"/>
            </a:lvl4pPr>
            <a:lvl5pPr marL="1535662" indent="0">
              <a:buNone/>
              <a:defRPr sz="800"/>
            </a:lvl5pPr>
            <a:lvl6pPr marL="1919578" indent="0">
              <a:buNone/>
              <a:defRPr sz="800"/>
            </a:lvl6pPr>
            <a:lvl7pPr marL="2303493" indent="0">
              <a:buNone/>
              <a:defRPr sz="800"/>
            </a:lvl7pPr>
            <a:lvl8pPr marL="2687408" indent="0">
              <a:buNone/>
              <a:defRPr sz="800"/>
            </a:lvl8pPr>
            <a:lvl9pPr marL="3071325" indent="0">
              <a:buNone/>
              <a:defRPr sz="8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96DFF08F-DC6B-4601-B491-B0F83F6DD2DA}" type="datetimeFigureOut">
              <a:rPr lang="en-US" dirty="0">
                <a:solidFill>
                  <a:srgbClr val="1CADE4"/>
                </a:solidFill>
              </a:rPr>
              <a:pPr/>
              <a:t>5/23/2021</a:t>
            </a:fld>
            <a:endParaRPr lang="en-US" dirty="0">
              <a:solidFill>
                <a:srgbClr val="1CADE4"/>
              </a:solidFill>
            </a:endParaRPr>
          </a:p>
        </p:txBody>
      </p:sp>
      <p:sp>
        <p:nvSpPr>
          <p:cNvPr id="6" name="Footer Placeholder 5"/>
          <p:cNvSpPr>
            <a:spLocks noGrp="1"/>
          </p:cNvSpPr>
          <p:nvPr>
            <p:ph type="ftr" sz="quarter" idx="11"/>
          </p:nvPr>
        </p:nvSpPr>
        <p:spPr/>
        <p:txBody>
          <a:bodyPr/>
          <a:lstStyle/>
          <a:p>
            <a:endParaRPr lang="en-US" dirty="0">
              <a:solidFill>
                <a:srgbClr val="1CADE4"/>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17445106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solidFill>
                  <a:srgbClr val="1CADE4"/>
                </a:solidFill>
              </a:rPr>
              <a:pPr/>
              <a:t>5/23/2021</a:t>
            </a:fld>
            <a:endParaRPr lang="en-US" dirty="0">
              <a:solidFill>
                <a:srgbClr val="1CADE4"/>
              </a:solidFill>
            </a:endParaRPr>
          </a:p>
        </p:txBody>
      </p:sp>
      <p:sp>
        <p:nvSpPr>
          <p:cNvPr id="5" name="Footer Placeholder 4"/>
          <p:cNvSpPr>
            <a:spLocks noGrp="1"/>
          </p:cNvSpPr>
          <p:nvPr>
            <p:ph type="ftr" sz="quarter" idx="11"/>
          </p:nvPr>
        </p:nvSpPr>
        <p:spPr/>
        <p:txBody>
          <a:bodyPr/>
          <a:lstStyle/>
          <a:p>
            <a:endParaRPr lang="en-US" dirty="0">
              <a:solidFill>
                <a:srgbClr val="1CADE4"/>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10823163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143001" y="762000"/>
            <a:ext cx="7429500" cy="5410200"/>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solidFill>
                  <a:srgbClr val="1CADE4"/>
                </a:solidFill>
              </a:rPr>
              <a:pPr/>
              <a:t>5/23/2021</a:t>
            </a:fld>
            <a:endParaRPr lang="en-US" dirty="0">
              <a:solidFill>
                <a:srgbClr val="1CADE4"/>
              </a:solidFill>
            </a:endParaRPr>
          </a:p>
        </p:txBody>
      </p:sp>
      <p:sp>
        <p:nvSpPr>
          <p:cNvPr id="5" name="Footer Placeholder 4"/>
          <p:cNvSpPr>
            <a:spLocks noGrp="1"/>
          </p:cNvSpPr>
          <p:nvPr>
            <p:ph type="ftr" sz="quarter" idx="11"/>
          </p:nvPr>
        </p:nvSpPr>
        <p:spPr/>
        <p:txBody>
          <a:bodyPr/>
          <a:lstStyle/>
          <a:p>
            <a:endParaRPr lang="en-US" dirty="0">
              <a:solidFill>
                <a:srgbClr val="1CADE4"/>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4283644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BFFDAFA-5A64-4D09-9368-B5E65A81C527}"/>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E2B2C23F-C9BC-44EF-B17A-330BBF84F2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5B422036-9871-4CD8-9F32-7958DD3EF181}"/>
              </a:ext>
            </a:extLst>
          </p:cNvPr>
          <p:cNvSpPr>
            <a:spLocks noGrp="1"/>
          </p:cNvSpPr>
          <p:nvPr>
            <p:ph type="dt" sz="half" idx="10"/>
          </p:nvPr>
        </p:nvSpPr>
        <p:spPr/>
        <p:txBody>
          <a:bodyPr/>
          <a:lstStyle/>
          <a:p>
            <a:fld id="{F5A5C77B-8988-4670-A94B-2440497EA08E}" type="datetimeFigureOut">
              <a:rPr lang="he-IL" smtClean="0"/>
              <a:t>י"ב/סיון/תשפ"א</a:t>
            </a:fld>
            <a:endParaRPr lang="he-IL"/>
          </a:p>
        </p:txBody>
      </p:sp>
      <p:sp>
        <p:nvSpPr>
          <p:cNvPr id="5" name="מציין מיקום של כותרת תחתונה 4">
            <a:extLst>
              <a:ext uri="{FF2B5EF4-FFF2-40B4-BE49-F238E27FC236}">
                <a16:creationId xmlns:a16="http://schemas.microsoft.com/office/drawing/2014/main" id="{0B05FD75-598C-42FE-B97A-60EDEBA7467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C9BD796-8B1E-4C1D-99F7-12AC8E9E272C}"/>
              </a:ext>
            </a:extLst>
          </p:cNvPr>
          <p:cNvSpPr>
            <a:spLocks noGrp="1"/>
          </p:cNvSpPr>
          <p:nvPr>
            <p:ph type="sldNum" sz="quarter" idx="12"/>
          </p:nvPr>
        </p:nvSpPr>
        <p:spPr/>
        <p:txBody>
          <a:bodyPr/>
          <a:lstStyle/>
          <a:p>
            <a:fld id="{C6C1CDFD-34C0-47C8-B7E1-4A5CD37FA76D}" type="slidenum">
              <a:rPr lang="he-IL" smtClean="0"/>
              <a:t>‹#›</a:t>
            </a:fld>
            <a:endParaRPr lang="he-IL"/>
          </a:p>
        </p:txBody>
      </p:sp>
    </p:spTree>
    <p:extLst>
      <p:ext uri="{BB962C8B-B14F-4D97-AF65-F5344CB8AC3E}">
        <p14:creationId xmlns:p14="http://schemas.microsoft.com/office/powerpoint/2010/main" val="1621645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1DBCFB5-1309-4034-B306-899D897D11E8}"/>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CDE0E0B6-28CE-4B4E-9627-E77A5B22DF4C}"/>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1EB66D2C-A4C7-4A86-92BD-16AC719B9C98}"/>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6BDABFAE-10DC-4E40-8A7E-0C1585EB1F86}"/>
              </a:ext>
            </a:extLst>
          </p:cNvPr>
          <p:cNvSpPr>
            <a:spLocks noGrp="1"/>
          </p:cNvSpPr>
          <p:nvPr>
            <p:ph type="dt" sz="half" idx="10"/>
          </p:nvPr>
        </p:nvSpPr>
        <p:spPr/>
        <p:txBody>
          <a:bodyPr/>
          <a:lstStyle/>
          <a:p>
            <a:fld id="{F5A5C77B-8988-4670-A94B-2440497EA08E}" type="datetimeFigureOut">
              <a:rPr lang="he-IL" smtClean="0"/>
              <a:t>י"ב/סיון/תשפ"א</a:t>
            </a:fld>
            <a:endParaRPr lang="he-IL"/>
          </a:p>
        </p:txBody>
      </p:sp>
      <p:sp>
        <p:nvSpPr>
          <p:cNvPr id="6" name="מציין מיקום של כותרת תחתונה 5">
            <a:extLst>
              <a:ext uri="{FF2B5EF4-FFF2-40B4-BE49-F238E27FC236}">
                <a16:creationId xmlns:a16="http://schemas.microsoft.com/office/drawing/2014/main" id="{81D058C8-E579-4C10-A72E-AA7876DD3691}"/>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0348700F-5D6C-469C-875B-BB8EFF20C019}"/>
              </a:ext>
            </a:extLst>
          </p:cNvPr>
          <p:cNvSpPr>
            <a:spLocks noGrp="1"/>
          </p:cNvSpPr>
          <p:nvPr>
            <p:ph type="sldNum" sz="quarter" idx="12"/>
          </p:nvPr>
        </p:nvSpPr>
        <p:spPr/>
        <p:txBody>
          <a:bodyPr/>
          <a:lstStyle/>
          <a:p>
            <a:fld id="{C6C1CDFD-34C0-47C8-B7E1-4A5CD37FA76D}" type="slidenum">
              <a:rPr lang="he-IL" smtClean="0"/>
              <a:t>‹#›</a:t>
            </a:fld>
            <a:endParaRPr lang="he-IL"/>
          </a:p>
        </p:txBody>
      </p:sp>
    </p:spTree>
    <p:extLst>
      <p:ext uri="{BB962C8B-B14F-4D97-AF65-F5344CB8AC3E}">
        <p14:creationId xmlns:p14="http://schemas.microsoft.com/office/powerpoint/2010/main" val="4137554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3AF74CC-03E3-45AF-8D2F-52F941470AF3}"/>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A85E4962-C730-4287-AC87-7CD43EBF25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034992BB-3AF1-4D34-85A5-731BDF78CF83}"/>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375DE0C5-B3B6-4C23-B71D-F2F1EA64E1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867237D3-840D-416E-A26E-C9A5686B7CA2}"/>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966431EB-30E4-4548-A30F-71AF16EE5F58}"/>
              </a:ext>
            </a:extLst>
          </p:cNvPr>
          <p:cNvSpPr>
            <a:spLocks noGrp="1"/>
          </p:cNvSpPr>
          <p:nvPr>
            <p:ph type="dt" sz="half" idx="10"/>
          </p:nvPr>
        </p:nvSpPr>
        <p:spPr/>
        <p:txBody>
          <a:bodyPr/>
          <a:lstStyle/>
          <a:p>
            <a:fld id="{F5A5C77B-8988-4670-A94B-2440497EA08E}" type="datetimeFigureOut">
              <a:rPr lang="he-IL" smtClean="0"/>
              <a:t>י"ב/סיון/תשפ"א</a:t>
            </a:fld>
            <a:endParaRPr lang="he-IL"/>
          </a:p>
        </p:txBody>
      </p:sp>
      <p:sp>
        <p:nvSpPr>
          <p:cNvPr id="8" name="מציין מיקום של כותרת תחתונה 7">
            <a:extLst>
              <a:ext uri="{FF2B5EF4-FFF2-40B4-BE49-F238E27FC236}">
                <a16:creationId xmlns:a16="http://schemas.microsoft.com/office/drawing/2014/main" id="{58960DAD-9E42-448E-9380-E35221B590CA}"/>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27057B42-EF40-4FF2-8030-ECB92DA7DF9A}"/>
              </a:ext>
            </a:extLst>
          </p:cNvPr>
          <p:cNvSpPr>
            <a:spLocks noGrp="1"/>
          </p:cNvSpPr>
          <p:nvPr>
            <p:ph type="sldNum" sz="quarter" idx="12"/>
          </p:nvPr>
        </p:nvSpPr>
        <p:spPr/>
        <p:txBody>
          <a:bodyPr/>
          <a:lstStyle/>
          <a:p>
            <a:fld id="{C6C1CDFD-34C0-47C8-B7E1-4A5CD37FA76D}" type="slidenum">
              <a:rPr lang="he-IL" smtClean="0"/>
              <a:t>‹#›</a:t>
            </a:fld>
            <a:endParaRPr lang="he-IL"/>
          </a:p>
        </p:txBody>
      </p:sp>
    </p:spTree>
    <p:extLst>
      <p:ext uri="{BB962C8B-B14F-4D97-AF65-F5344CB8AC3E}">
        <p14:creationId xmlns:p14="http://schemas.microsoft.com/office/powerpoint/2010/main" val="1093135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8FF3CD0-D9D5-406F-8C4F-2E54309F2C1A}"/>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1E776456-B186-4052-BD88-B3E437A94EB5}"/>
              </a:ext>
            </a:extLst>
          </p:cNvPr>
          <p:cNvSpPr>
            <a:spLocks noGrp="1"/>
          </p:cNvSpPr>
          <p:nvPr>
            <p:ph type="dt" sz="half" idx="10"/>
          </p:nvPr>
        </p:nvSpPr>
        <p:spPr/>
        <p:txBody>
          <a:bodyPr/>
          <a:lstStyle/>
          <a:p>
            <a:fld id="{F5A5C77B-8988-4670-A94B-2440497EA08E}" type="datetimeFigureOut">
              <a:rPr lang="he-IL" smtClean="0"/>
              <a:t>י"ב/סיון/תשפ"א</a:t>
            </a:fld>
            <a:endParaRPr lang="he-IL"/>
          </a:p>
        </p:txBody>
      </p:sp>
      <p:sp>
        <p:nvSpPr>
          <p:cNvPr id="4" name="מציין מיקום של כותרת תחתונה 3">
            <a:extLst>
              <a:ext uri="{FF2B5EF4-FFF2-40B4-BE49-F238E27FC236}">
                <a16:creationId xmlns:a16="http://schemas.microsoft.com/office/drawing/2014/main" id="{B9343236-5BB9-47B6-9312-F431E3BDAD2B}"/>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954DF603-4855-4966-879E-21794A610E2B}"/>
              </a:ext>
            </a:extLst>
          </p:cNvPr>
          <p:cNvSpPr>
            <a:spLocks noGrp="1"/>
          </p:cNvSpPr>
          <p:nvPr>
            <p:ph type="sldNum" sz="quarter" idx="12"/>
          </p:nvPr>
        </p:nvSpPr>
        <p:spPr/>
        <p:txBody>
          <a:bodyPr/>
          <a:lstStyle/>
          <a:p>
            <a:fld id="{C6C1CDFD-34C0-47C8-B7E1-4A5CD37FA76D}" type="slidenum">
              <a:rPr lang="he-IL" smtClean="0"/>
              <a:t>‹#›</a:t>
            </a:fld>
            <a:endParaRPr lang="he-IL"/>
          </a:p>
        </p:txBody>
      </p:sp>
    </p:spTree>
    <p:extLst>
      <p:ext uri="{BB962C8B-B14F-4D97-AF65-F5344CB8AC3E}">
        <p14:creationId xmlns:p14="http://schemas.microsoft.com/office/powerpoint/2010/main" val="573770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517E1916-C6E2-4E8A-AD1A-E42AAA3A6D41}"/>
              </a:ext>
            </a:extLst>
          </p:cNvPr>
          <p:cNvSpPr>
            <a:spLocks noGrp="1"/>
          </p:cNvSpPr>
          <p:nvPr>
            <p:ph type="dt" sz="half" idx="10"/>
          </p:nvPr>
        </p:nvSpPr>
        <p:spPr/>
        <p:txBody>
          <a:bodyPr/>
          <a:lstStyle/>
          <a:p>
            <a:fld id="{F5A5C77B-8988-4670-A94B-2440497EA08E}" type="datetimeFigureOut">
              <a:rPr lang="he-IL" smtClean="0"/>
              <a:t>י"ב/סיון/תשפ"א</a:t>
            </a:fld>
            <a:endParaRPr lang="he-IL"/>
          </a:p>
        </p:txBody>
      </p:sp>
      <p:sp>
        <p:nvSpPr>
          <p:cNvPr id="3" name="מציין מיקום של כותרת תחתונה 2">
            <a:extLst>
              <a:ext uri="{FF2B5EF4-FFF2-40B4-BE49-F238E27FC236}">
                <a16:creationId xmlns:a16="http://schemas.microsoft.com/office/drawing/2014/main" id="{B70F5AD1-5ABD-4B7D-8F84-587BD648562E}"/>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14AEE0B5-DA6D-4219-AB1E-16A89D0864DB}"/>
              </a:ext>
            </a:extLst>
          </p:cNvPr>
          <p:cNvSpPr>
            <a:spLocks noGrp="1"/>
          </p:cNvSpPr>
          <p:nvPr>
            <p:ph type="sldNum" sz="quarter" idx="12"/>
          </p:nvPr>
        </p:nvSpPr>
        <p:spPr/>
        <p:txBody>
          <a:bodyPr/>
          <a:lstStyle/>
          <a:p>
            <a:fld id="{C6C1CDFD-34C0-47C8-B7E1-4A5CD37FA76D}" type="slidenum">
              <a:rPr lang="he-IL" smtClean="0"/>
              <a:t>‹#›</a:t>
            </a:fld>
            <a:endParaRPr lang="he-IL"/>
          </a:p>
        </p:txBody>
      </p:sp>
    </p:spTree>
    <p:extLst>
      <p:ext uri="{BB962C8B-B14F-4D97-AF65-F5344CB8AC3E}">
        <p14:creationId xmlns:p14="http://schemas.microsoft.com/office/powerpoint/2010/main" val="4272767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8852B25-2DE1-4FE4-8C8E-2949371D0A81}"/>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35EA1A68-1F89-4A58-B2D6-8F685FCD01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2BEE57EC-D24E-4630-A5A2-D4243A166E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084B7422-B4C2-4646-8E36-07A03F9C31F1}"/>
              </a:ext>
            </a:extLst>
          </p:cNvPr>
          <p:cNvSpPr>
            <a:spLocks noGrp="1"/>
          </p:cNvSpPr>
          <p:nvPr>
            <p:ph type="dt" sz="half" idx="10"/>
          </p:nvPr>
        </p:nvSpPr>
        <p:spPr/>
        <p:txBody>
          <a:bodyPr/>
          <a:lstStyle/>
          <a:p>
            <a:fld id="{F5A5C77B-8988-4670-A94B-2440497EA08E}" type="datetimeFigureOut">
              <a:rPr lang="he-IL" smtClean="0"/>
              <a:t>י"ב/סיון/תשפ"א</a:t>
            </a:fld>
            <a:endParaRPr lang="he-IL"/>
          </a:p>
        </p:txBody>
      </p:sp>
      <p:sp>
        <p:nvSpPr>
          <p:cNvPr id="6" name="מציין מיקום של כותרת תחתונה 5">
            <a:extLst>
              <a:ext uri="{FF2B5EF4-FFF2-40B4-BE49-F238E27FC236}">
                <a16:creationId xmlns:a16="http://schemas.microsoft.com/office/drawing/2014/main" id="{3BF062E7-622B-43EA-AA90-B0F36245C1ED}"/>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09C1DFC8-DBC1-40F2-9D11-26BAC545E703}"/>
              </a:ext>
            </a:extLst>
          </p:cNvPr>
          <p:cNvSpPr>
            <a:spLocks noGrp="1"/>
          </p:cNvSpPr>
          <p:nvPr>
            <p:ph type="sldNum" sz="quarter" idx="12"/>
          </p:nvPr>
        </p:nvSpPr>
        <p:spPr/>
        <p:txBody>
          <a:bodyPr/>
          <a:lstStyle/>
          <a:p>
            <a:fld id="{C6C1CDFD-34C0-47C8-B7E1-4A5CD37FA76D}" type="slidenum">
              <a:rPr lang="he-IL" smtClean="0"/>
              <a:t>‹#›</a:t>
            </a:fld>
            <a:endParaRPr lang="he-IL"/>
          </a:p>
        </p:txBody>
      </p:sp>
    </p:spTree>
    <p:extLst>
      <p:ext uri="{BB962C8B-B14F-4D97-AF65-F5344CB8AC3E}">
        <p14:creationId xmlns:p14="http://schemas.microsoft.com/office/powerpoint/2010/main" val="922810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E627969-A900-4B72-8AAB-C482E31874AF}"/>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8200DBEA-D63C-4E58-A63E-E261EB5A10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2CA2BE0F-A686-4B69-90AF-1F723EB820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48E51F2B-89CB-4187-8674-787E430A4113}"/>
              </a:ext>
            </a:extLst>
          </p:cNvPr>
          <p:cNvSpPr>
            <a:spLocks noGrp="1"/>
          </p:cNvSpPr>
          <p:nvPr>
            <p:ph type="dt" sz="half" idx="10"/>
          </p:nvPr>
        </p:nvSpPr>
        <p:spPr/>
        <p:txBody>
          <a:bodyPr/>
          <a:lstStyle/>
          <a:p>
            <a:fld id="{F5A5C77B-8988-4670-A94B-2440497EA08E}" type="datetimeFigureOut">
              <a:rPr lang="he-IL" smtClean="0"/>
              <a:t>י"ב/סיון/תשפ"א</a:t>
            </a:fld>
            <a:endParaRPr lang="he-IL"/>
          </a:p>
        </p:txBody>
      </p:sp>
      <p:sp>
        <p:nvSpPr>
          <p:cNvPr id="6" name="מציין מיקום של כותרת תחתונה 5">
            <a:extLst>
              <a:ext uri="{FF2B5EF4-FFF2-40B4-BE49-F238E27FC236}">
                <a16:creationId xmlns:a16="http://schemas.microsoft.com/office/drawing/2014/main" id="{813DD391-DA6A-4EDD-8E84-D4AD5D37ED1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ADAF674E-95A1-488B-B82D-780935CFE578}"/>
              </a:ext>
            </a:extLst>
          </p:cNvPr>
          <p:cNvSpPr>
            <a:spLocks noGrp="1"/>
          </p:cNvSpPr>
          <p:nvPr>
            <p:ph type="sldNum" sz="quarter" idx="12"/>
          </p:nvPr>
        </p:nvSpPr>
        <p:spPr/>
        <p:txBody>
          <a:bodyPr/>
          <a:lstStyle/>
          <a:p>
            <a:fld id="{C6C1CDFD-34C0-47C8-B7E1-4A5CD37FA76D}" type="slidenum">
              <a:rPr lang="he-IL" smtClean="0"/>
              <a:t>‹#›</a:t>
            </a:fld>
            <a:endParaRPr lang="he-IL"/>
          </a:p>
        </p:txBody>
      </p:sp>
    </p:spTree>
    <p:extLst>
      <p:ext uri="{BB962C8B-B14F-4D97-AF65-F5344CB8AC3E}">
        <p14:creationId xmlns:p14="http://schemas.microsoft.com/office/powerpoint/2010/main" val="4278336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096F2F75-A27E-4E9B-B6F4-BB4A4C7E63DD}"/>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760B826F-EA1D-40AA-A862-ABB3EA860623}"/>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615B56B6-AF27-4052-B2F7-6BD7A261B6ED}"/>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5A5C77B-8988-4670-A94B-2440497EA08E}" type="datetimeFigureOut">
              <a:rPr lang="he-IL" smtClean="0"/>
              <a:t>י"ב/סיון/תשפ"א</a:t>
            </a:fld>
            <a:endParaRPr lang="he-IL"/>
          </a:p>
        </p:txBody>
      </p:sp>
      <p:sp>
        <p:nvSpPr>
          <p:cNvPr id="5" name="מציין מיקום של כותרת תחתונה 4">
            <a:extLst>
              <a:ext uri="{FF2B5EF4-FFF2-40B4-BE49-F238E27FC236}">
                <a16:creationId xmlns:a16="http://schemas.microsoft.com/office/drawing/2014/main" id="{DD3226C8-026D-41EB-AC36-FA83EBF4D8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8811BC3E-EFDF-4B33-84AF-79C5D79F8763}"/>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6C1CDFD-34C0-47C8-B7E1-4A5CD37FA76D}" type="slidenum">
              <a:rPr lang="he-IL" smtClean="0"/>
              <a:t>‹#›</a:t>
            </a:fld>
            <a:endParaRPr lang="he-IL"/>
          </a:p>
        </p:txBody>
      </p:sp>
    </p:spTree>
    <p:extLst>
      <p:ext uri="{BB962C8B-B14F-4D97-AF65-F5344CB8AC3E}">
        <p14:creationId xmlns:p14="http://schemas.microsoft.com/office/powerpoint/2010/main" val="2585859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1"/>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76799" tIns="38399" rIns="76799" bIns="38399"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143001" y="2057401"/>
            <a:ext cx="9872871" cy="4038600"/>
          </a:xfrm>
          <a:prstGeom prst="rect">
            <a:avLst/>
          </a:prstGeom>
        </p:spPr>
        <p:txBody>
          <a:bodyPr vert="horz" lIns="76799" tIns="38399" rIns="76799" bIns="38399"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1142997" y="6223830"/>
            <a:ext cx="2329074" cy="365124"/>
          </a:xfrm>
          <a:prstGeom prst="rect">
            <a:avLst/>
          </a:prstGeom>
        </p:spPr>
        <p:txBody>
          <a:bodyPr vert="horz" lIns="76799" tIns="38399" rIns="76799" bIns="38399" rtlCol="0" anchor="ctr"/>
          <a:lstStyle>
            <a:lvl1pPr algn="l">
              <a:defRPr sz="1000">
                <a:solidFill>
                  <a:schemeClr val="accent1"/>
                </a:solidFill>
              </a:defRPr>
            </a:lvl1pPr>
          </a:lstStyle>
          <a:p>
            <a:pPr defTabSz="383915" rtl="0"/>
            <a:fld id="{96DFF08F-DC6B-4601-B491-B0F83F6DD2DA}" type="datetimeFigureOut">
              <a:rPr lang="en-US" smtClean="0">
                <a:solidFill>
                  <a:srgbClr val="1CADE4"/>
                </a:solidFill>
              </a:rPr>
              <a:pPr defTabSz="383915" rtl="0"/>
              <a:t>5/23/2021</a:t>
            </a:fld>
            <a:endParaRPr lang="en-US" dirty="0">
              <a:solidFill>
                <a:srgbClr val="1CADE4"/>
              </a:solidFill>
            </a:endParaRPr>
          </a:p>
        </p:txBody>
      </p:sp>
      <p:sp>
        <p:nvSpPr>
          <p:cNvPr id="5" name="Footer Placeholder 4"/>
          <p:cNvSpPr>
            <a:spLocks noGrp="1"/>
          </p:cNvSpPr>
          <p:nvPr>
            <p:ph type="ftr" sz="quarter" idx="3"/>
          </p:nvPr>
        </p:nvSpPr>
        <p:spPr>
          <a:xfrm>
            <a:off x="3949148" y="6223830"/>
            <a:ext cx="4717774" cy="365124"/>
          </a:xfrm>
          <a:prstGeom prst="rect">
            <a:avLst/>
          </a:prstGeom>
        </p:spPr>
        <p:txBody>
          <a:bodyPr vert="horz" lIns="76799" tIns="38399" rIns="76799" bIns="38399" rtlCol="0" anchor="ctr"/>
          <a:lstStyle>
            <a:lvl1pPr algn="ctr">
              <a:defRPr sz="1000">
                <a:solidFill>
                  <a:schemeClr val="accent1"/>
                </a:solidFill>
              </a:defRPr>
            </a:lvl1pPr>
          </a:lstStyle>
          <a:p>
            <a:pPr defTabSz="383915" rtl="0"/>
            <a:endParaRPr lang="en-US" dirty="0">
              <a:solidFill>
                <a:srgbClr val="1CADE4"/>
              </a:solidFill>
            </a:endParaRPr>
          </a:p>
        </p:txBody>
      </p:sp>
      <p:sp>
        <p:nvSpPr>
          <p:cNvPr id="6" name="Slide Number Placeholder 5"/>
          <p:cNvSpPr>
            <a:spLocks noGrp="1"/>
          </p:cNvSpPr>
          <p:nvPr>
            <p:ph type="sldNum" sz="quarter" idx="4"/>
          </p:nvPr>
        </p:nvSpPr>
        <p:spPr>
          <a:xfrm>
            <a:off x="9329531" y="6223830"/>
            <a:ext cx="1706217" cy="365124"/>
          </a:xfrm>
          <a:prstGeom prst="rect">
            <a:avLst/>
          </a:prstGeom>
        </p:spPr>
        <p:txBody>
          <a:bodyPr vert="horz" lIns="76799" tIns="38399" rIns="76799" bIns="38399" rtlCol="0" anchor="ctr"/>
          <a:lstStyle>
            <a:lvl1pPr algn="r">
              <a:defRPr sz="1000">
                <a:solidFill>
                  <a:schemeClr val="accent1"/>
                </a:solidFill>
              </a:defRPr>
            </a:lvl1pPr>
          </a:lstStyle>
          <a:p>
            <a:pPr defTabSz="383915" rtl="0"/>
            <a:fld id="{4FAB73BC-B049-4115-A692-8D63A059BFB8}" type="slidenum">
              <a:rPr lang="en-US" smtClean="0">
                <a:solidFill>
                  <a:srgbClr val="1CADE4"/>
                </a:solidFill>
              </a:rPr>
              <a:pPr defTabSz="383915" rtl="0"/>
              <a:t>‹#›</a:t>
            </a:fld>
            <a:endParaRPr lang="en-US" dirty="0">
              <a:solidFill>
                <a:srgbClr val="1CADE4"/>
              </a:solidFill>
            </a:endParaRPr>
          </a:p>
        </p:txBody>
      </p:sp>
    </p:spTree>
    <p:extLst>
      <p:ext uri="{BB962C8B-B14F-4D97-AF65-F5344CB8AC3E}">
        <p14:creationId xmlns:p14="http://schemas.microsoft.com/office/powerpoint/2010/main" val="4391855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67831" rtl="1" eaLnBrk="1" latinLnBrk="0" hangingPunct="1">
        <a:lnSpc>
          <a:spcPct val="90000"/>
        </a:lnSpc>
        <a:spcBef>
          <a:spcPct val="0"/>
        </a:spcBef>
        <a:buNone/>
        <a:defRPr sz="3699" kern="1200">
          <a:solidFill>
            <a:schemeClr val="accent1"/>
          </a:solidFill>
          <a:latin typeface="+mj-lt"/>
          <a:ea typeface="+mj-ea"/>
          <a:cs typeface="+mj-cs"/>
        </a:defRPr>
      </a:lvl1pPr>
    </p:titleStyle>
    <p:bodyStyle>
      <a:lvl1pPr marL="191958" indent="-153566" algn="r" defTabSz="767831" rtl="1" eaLnBrk="1" latinLnBrk="0" hangingPunct="1">
        <a:lnSpc>
          <a:spcPct val="90000"/>
        </a:lnSpc>
        <a:spcBef>
          <a:spcPts val="1176"/>
        </a:spcBef>
        <a:buClr>
          <a:schemeClr val="accent1"/>
        </a:buClr>
        <a:buSzPct val="80000"/>
        <a:buFont typeface="Corbel" pitchFamily="34" charset="0"/>
        <a:buChar char="•"/>
        <a:defRPr sz="1900" kern="1200">
          <a:solidFill>
            <a:schemeClr val="accent1"/>
          </a:solidFill>
          <a:latin typeface="+mn-lt"/>
          <a:ea typeface="+mn-ea"/>
          <a:cs typeface="+mn-cs"/>
        </a:defRPr>
      </a:lvl1pPr>
      <a:lvl2pPr marL="383915" indent="-153566" algn="r" defTabSz="767831" rtl="1" eaLnBrk="1" latinLnBrk="0" hangingPunct="1">
        <a:lnSpc>
          <a:spcPct val="90000"/>
        </a:lnSpc>
        <a:spcBef>
          <a:spcPts val="168"/>
        </a:spcBef>
        <a:spcAft>
          <a:spcPts val="336"/>
        </a:spcAft>
        <a:buClr>
          <a:schemeClr val="accent1"/>
        </a:buClr>
        <a:buSzPct val="80000"/>
        <a:buFont typeface="Corbel" pitchFamily="34" charset="0"/>
        <a:buChar char="•"/>
        <a:defRPr sz="1700" kern="1200">
          <a:solidFill>
            <a:schemeClr val="accent1"/>
          </a:solidFill>
          <a:latin typeface="+mn-lt"/>
          <a:ea typeface="+mn-ea"/>
          <a:cs typeface="+mn-cs"/>
        </a:defRPr>
      </a:lvl2pPr>
      <a:lvl3pPr marL="614265" indent="-153566" algn="r" defTabSz="767831" rtl="1" eaLnBrk="1" latinLnBrk="0" hangingPunct="1">
        <a:lnSpc>
          <a:spcPct val="90000"/>
        </a:lnSpc>
        <a:spcBef>
          <a:spcPts val="168"/>
        </a:spcBef>
        <a:spcAft>
          <a:spcPts val="336"/>
        </a:spcAft>
        <a:buClr>
          <a:schemeClr val="accent1"/>
        </a:buClr>
        <a:buSzPct val="80000"/>
        <a:buFont typeface="Corbel" pitchFamily="34" charset="0"/>
        <a:buChar char="•"/>
        <a:defRPr sz="1500" kern="1200">
          <a:solidFill>
            <a:schemeClr val="accent1"/>
          </a:solidFill>
          <a:latin typeface="+mn-lt"/>
          <a:ea typeface="+mn-ea"/>
          <a:cs typeface="+mn-cs"/>
        </a:defRPr>
      </a:lvl3pPr>
      <a:lvl4pPr marL="844614" indent="-153566" algn="r" defTabSz="767831" rtl="1" eaLnBrk="1" latinLnBrk="0" hangingPunct="1">
        <a:lnSpc>
          <a:spcPct val="90000"/>
        </a:lnSpc>
        <a:spcBef>
          <a:spcPts val="168"/>
        </a:spcBef>
        <a:spcAft>
          <a:spcPts val="336"/>
        </a:spcAft>
        <a:buClr>
          <a:schemeClr val="accent1"/>
        </a:buClr>
        <a:buSzPct val="80000"/>
        <a:buFont typeface="Corbel" pitchFamily="34" charset="0"/>
        <a:buChar char="•"/>
        <a:defRPr sz="1300" kern="1200">
          <a:solidFill>
            <a:schemeClr val="accent1"/>
          </a:solidFill>
          <a:latin typeface="+mn-lt"/>
          <a:ea typeface="+mn-ea"/>
          <a:cs typeface="+mn-cs"/>
        </a:defRPr>
      </a:lvl4pPr>
      <a:lvl5pPr marL="1074963" indent="-153566" algn="r" defTabSz="767831" rtl="1" eaLnBrk="1" latinLnBrk="0" hangingPunct="1">
        <a:lnSpc>
          <a:spcPct val="90000"/>
        </a:lnSpc>
        <a:spcBef>
          <a:spcPts val="168"/>
        </a:spcBef>
        <a:spcAft>
          <a:spcPts val="336"/>
        </a:spcAft>
        <a:buClr>
          <a:schemeClr val="accent1"/>
        </a:buClr>
        <a:buSzPct val="80000"/>
        <a:buFont typeface="Corbel" pitchFamily="34" charset="0"/>
        <a:buChar char="•"/>
        <a:defRPr sz="1300" kern="1200">
          <a:solidFill>
            <a:schemeClr val="accent1"/>
          </a:solidFill>
          <a:latin typeface="+mn-lt"/>
          <a:ea typeface="+mn-ea"/>
          <a:cs typeface="+mn-cs"/>
        </a:defRPr>
      </a:lvl5pPr>
      <a:lvl6pPr marL="1343536" indent="-191958" algn="r" defTabSz="767831" rtl="1" eaLnBrk="1" latinLnBrk="0" hangingPunct="1">
        <a:lnSpc>
          <a:spcPct val="90000"/>
        </a:lnSpc>
        <a:spcBef>
          <a:spcPts val="168"/>
        </a:spcBef>
        <a:spcAft>
          <a:spcPts val="336"/>
        </a:spcAft>
        <a:buClr>
          <a:schemeClr val="accent1"/>
        </a:buClr>
        <a:buSzPct val="80000"/>
        <a:buFont typeface="Corbel" pitchFamily="34" charset="0"/>
        <a:buChar char="•"/>
        <a:defRPr sz="1300" kern="1200">
          <a:solidFill>
            <a:schemeClr val="accent1"/>
          </a:solidFill>
          <a:latin typeface="+mn-lt"/>
          <a:ea typeface="+mn-ea"/>
          <a:cs typeface="+mn-cs"/>
        </a:defRPr>
      </a:lvl6pPr>
      <a:lvl7pPr marL="1595450" indent="-191958" algn="r" defTabSz="767831" rtl="1" eaLnBrk="1" latinLnBrk="0" hangingPunct="1">
        <a:lnSpc>
          <a:spcPct val="90000"/>
        </a:lnSpc>
        <a:spcBef>
          <a:spcPts val="168"/>
        </a:spcBef>
        <a:spcAft>
          <a:spcPts val="336"/>
        </a:spcAft>
        <a:buClr>
          <a:schemeClr val="accent1"/>
        </a:buClr>
        <a:buSzPct val="80000"/>
        <a:buFont typeface="Corbel" pitchFamily="34" charset="0"/>
        <a:buChar char="•"/>
        <a:defRPr sz="1300" kern="1200">
          <a:solidFill>
            <a:schemeClr val="accent1"/>
          </a:solidFill>
          <a:latin typeface="+mn-lt"/>
          <a:ea typeface="+mn-ea"/>
          <a:cs typeface="+mn-cs"/>
        </a:defRPr>
      </a:lvl7pPr>
      <a:lvl8pPr marL="1847362" indent="-191958" algn="r" defTabSz="767831" rtl="1" eaLnBrk="1" latinLnBrk="0" hangingPunct="1">
        <a:lnSpc>
          <a:spcPct val="90000"/>
        </a:lnSpc>
        <a:spcBef>
          <a:spcPts val="168"/>
        </a:spcBef>
        <a:spcAft>
          <a:spcPts val="336"/>
        </a:spcAft>
        <a:buClr>
          <a:schemeClr val="accent1"/>
        </a:buClr>
        <a:buSzPct val="80000"/>
        <a:buFont typeface="Corbel" pitchFamily="34" charset="0"/>
        <a:buChar char="•"/>
        <a:defRPr sz="1300" kern="1200">
          <a:solidFill>
            <a:schemeClr val="accent1"/>
          </a:solidFill>
          <a:latin typeface="+mn-lt"/>
          <a:ea typeface="+mn-ea"/>
          <a:cs typeface="+mn-cs"/>
        </a:defRPr>
      </a:lvl8pPr>
      <a:lvl9pPr marL="2099276" indent="-191958" algn="r" defTabSz="767831" rtl="1" eaLnBrk="1" latinLnBrk="0" hangingPunct="1">
        <a:lnSpc>
          <a:spcPct val="90000"/>
        </a:lnSpc>
        <a:spcBef>
          <a:spcPts val="168"/>
        </a:spcBef>
        <a:spcAft>
          <a:spcPts val="336"/>
        </a:spcAft>
        <a:buClr>
          <a:schemeClr val="accent1"/>
        </a:buClr>
        <a:buSzPct val="80000"/>
        <a:buFont typeface="Corbel" pitchFamily="34" charset="0"/>
        <a:buChar char="•"/>
        <a:defRPr sz="1300" kern="1200">
          <a:solidFill>
            <a:schemeClr val="accent1"/>
          </a:solidFill>
          <a:latin typeface="+mn-lt"/>
          <a:ea typeface="+mn-ea"/>
          <a:cs typeface="+mn-cs"/>
        </a:defRPr>
      </a:lvl9pPr>
    </p:bodyStyle>
    <p:otherStyle>
      <a:defPPr>
        <a:defRPr lang="en-US"/>
      </a:defPPr>
      <a:lvl1pPr marL="0" algn="r" defTabSz="767831" rtl="1" eaLnBrk="1" latinLnBrk="0" hangingPunct="1">
        <a:defRPr sz="1500" kern="1200">
          <a:solidFill>
            <a:schemeClr val="tx1"/>
          </a:solidFill>
          <a:latin typeface="+mn-lt"/>
          <a:ea typeface="+mn-ea"/>
          <a:cs typeface="+mn-cs"/>
        </a:defRPr>
      </a:lvl1pPr>
      <a:lvl2pPr marL="383915" algn="r" defTabSz="767831" rtl="1" eaLnBrk="1" latinLnBrk="0" hangingPunct="1">
        <a:defRPr sz="1500" kern="1200">
          <a:solidFill>
            <a:schemeClr val="tx1"/>
          </a:solidFill>
          <a:latin typeface="+mn-lt"/>
          <a:ea typeface="+mn-ea"/>
          <a:cs typeface="+mn-cs"/>
        </a:defRPr>
      </a:lvl2pPr>
      <a:lvl3pPr marL="767831" algn="r" defTabSz="767831" rtl="1" eaLnBrk="1" latinLnBrk="0" hangingPunct="1">
        <a:defRPr sz="1500" kern="1200">
          <a:solidFill>
            <a:schemeClr val="tx1"/>
          </a:solidFill>
          <a:latin typeface="+mn-lt"/>
          <a:ea typeface="+mn-ea"/>
          <a:cs typeface="+mn-cs"/>
        </a:defRPr>
      </a:lvl3pPr>
      <a:lvl4pPr marL="1151747" algn="r" defTabSz="767831" rtl="1" eaLnBrk="1" latinLnBrk="0" hangingPunct="1">
        <a:defRPr sz="1500" kern="1200">
          <a:solidFill>
            <a:schemeClr val="tx1"/>
          </a:solidFill>
          <a:latin typeface="+mn-lt"/>
          <a:ea typeface="+mn-ea"/>
          <a:cs typeface="+mn-cs"/>
        </a:defRPr>
      </a:lvl4pPr>
      <a:lvl5pPr marL="1535662" algn="r" defTabSz="767831" rtl="1" eaLnBrk="1" latinLnBrk="0" hangingPunct="1">
        <a:defRPr sz="1500" kern="1200">
          <a:solidFill>
            <a:schemeClr val="tx1"/>
          </a:solidFill>
          <a:latin typeface="+mn-lt"/>
          <a:ea typeface="+mn-ea"/>
          <a:cs typeface="+mn-cs"/>
        </a:defRPr>
      </a:lvl5pPr>
      <a:lvl6pPr marL="1919578" algn="r" defTabSz="767831" rtl="1" eaLnBrk="1" latinLnBrk="0" hangingPunct="1">
        <a:defRPr sz="1500" kern="1200">
          <a:solidFill>
            <a:schemeClr val="tx1"/>
          </a:solidFill>
          <a:latin typeface="+mn-lt"/>
          <a:ea typeface="+mn-ea"/>
          <a:cs typeface="+mn-cs"/>
        </a:defRPr>
      </a:lvl6pPr>
      <a:lvl7pPr marL="2303493" algn="r" defTabSz="767831" rtl="1" eaLnBrk="1" latinLnBrk="0" hangingPunct="1">
        <a:defRPr sz="1500" kern="1200">
          <a:solidFill>
            <a:schemeClr val="tx1"/>
          </a:solidFill>
          <a:latin typeface="+mn-lt"/>
          <a:ea typeface="+mn-ea"/>
          <a:cs typeface="+mn-cs"/>
        </a:defRPr>
      </a:lvl7pPr>
      <a:lvl8pPr marL="2687408" algn="r" defTabSz="767831" rtl="1" eaLnBrk="1" latinLnBrk="0" hangingPunct="1">
        <a:defRPr sz="1500" kern="1200">
          <a:solidFill>
            <a:schemeClr val="tx1"/>
          </a:solidFill>
          <a:latin typeface="+mn-lt"/>
          <a:ea typeface="+mn-ea"/>
          <a:cs typeface="+mn-cs"/>
        </a:defRPr>
      </a:lvl8pPr>
      <a:lvl9pPr marL="3071325" algn="r" defTabSz="767831" rtl="1"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comments" Target="../comments/comment2.xml"/><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yo-yoo.co.il/puzzle/" TargetMode="External"/><Relationship Id="rId1" Type="http://schemas.openxmlformats.org/officeDocument/2006/relationships/slideLayout" Target="../slideLayouts/slideLayout1.xml"/><Relationship Id="rId5" Type="http://schemas.openxmlformats.org/officeDocument/2006/relationships/comments" Target="../comments/comment3.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pt9ND-wZ4W0"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comments" Target="../comments/comment4.xml"/><Relationship Id="rId5" Type="http://schemas.openxmlformats.org/officeDocument/2006/relationships/image" Target="../media/image1.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8" Type="http://schemas.openxmlformats.org/officeDocument/2006/relationships/comments" Target="../comments/comment5.xml"/><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jamboard.google.com/d/1c16vddUerArZqY_zOPldpW4qEiImPo2Tll7tRVclVMw/viewer?f=0"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comments" Target="../comments/comment6.xml"/><Relationship Id="rId5" Type="http://schemas.openxmlformats.org/officeDocument/2006/relationships/image" Target="../media/image1.png"/><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a:latin typeface="Heebo Black" panose="00000A00000000000000" pitchFamily="2" charset="-79"/>
                <a:cs typeface="Heebo Black" panose="00000A00000000000000" pitchFamily="2" charset="-79"/>
              </a:rPr>
              <a:t>שערים לחלום </a:t>
            </a:r>
          </a:p>
        </p:txBody>
      </p:sp>
      <p:sp>
        <p:nvSpPr>
          <p:cNvPr id="5" name="כותרת משנה 4">
            <a:extLst>
              <a:ext uri="{FF2B5EF4-FFF2-40B4-BE49-F238E27FC236}">
                <a16:creationId xmlns:a16="http://schemas.microsoft.com/office/drawing/2014/main" id="{A16A62A8-2D9F-476A-8699-6EE8193CD8FF}"/>
              </a:ext>
            </a:extLst>
          </p:cNvPr>
          <p:cNvSpPr>
            <a:spLocks noGrp="1"/>
          </p:cNvSpPr>
          <p:nvPr>
            <p:ph type="subTitle" idx="1"/>
          </p:nvPr>
        </p:nvSpPr>
        <p:spPr/>
        <p:txBody>
          <a:bodyPr/>
          <a:lstStyle/>
          <a:p>
            <a:pPr>
              <a:buFont typeface="Arial" panose="020B0604020202020204" pitchFamily="34" charset="0"/>
              <a:buChar char="•"/>
            </a:pPr>
            <a:r>
              <a:rPr lang="he-IL" sz="2400" dirty="0">
                <a:solidFill>
                  <a:srgbClr val="202122"/>
                </a:solidFill>
                <a:latin typeface="Heebo Black" panose="00000A00000000000000" pitchFamily="2" charset="-79"/>
                <a:cs typeface="Heebo Black" panose="00000A00000000000000" pitchFamily="2" charset="-79"/>
              </a:rPr>
              <a:t>"מי שיש לו 'למה' שלמענו יחיה, יוכל לשאת כמעט כל 'איך'"</a:t>
            </a:r>
            <a:r>
              <a:rPr lang="he-IL" dirty="0">
                <a:solidFill>
                  <a:srgbClr val="202122"/>
                </a:solidFill>
                <a:latin typeface="Arial" panose="020B0604020202020204" pitchFamily="34" charset="0"/>
              </a:rPr>
              <a:t> </a:t>
            </a:r>
            <a:r>
              <a:rPr lang="he-IL" dirty="0">
                <a:solidFill>
                  <a:srgbClr val="202122"/>
                </a:solidFill>
                <a:latin typeface="Heebo Black" panose="00000A00000000000000" pitchFamily="2" charset="-79"/>
                <a:cs typeface="Heebo Black" panose="00000A00000000000000" pitchFamily="2" charset="-79"/>
              </a:rPr>
              <a:t>(ניטשה)</a:t>
            </a:r>
          </a:p>
        </p:txBody>
      </p:sp>
      <p:pic>
        <p:nvPicPr>
          <p:cNvPr id="6" name="תמונה 5">
            <a:extLst>
              <a:ext uri="{FF2B5EF4-FFF2-40B4-BE49-F238E27FC236}">
                <a16:creationId xmlns:a16="http://schemas.microsoft.com/office/drawing/2014/main" id="{A15E95CB-2E81-4DBD-BD2C-DD406335A4F1}"/>
              </a:ext>
            </a:extLst>
          </p:cNvPr>
          <p:cNvPicPr>
            <a:picLocks noChangeAspect="1"/>
          </p:cNvPicPr>
          <p:nvPr/>
        </p:nvPicPr>
        <p:blipFill>
          <a:blip r:embed="rId2"/>
          <a:stretch>
            <a:fillRect/>
          </a:stretch>
        </p:blipFill>
        <p:spPr>
          <a:xfrm>
            <a:off x="371476" y="401810"/>
            <a:ext cx="1219200" cy="838773"/>
          </a:xfrm>
          <a:prstGeom prst="rect">
            <a:avLst/>
          </a:prstGeom>
        </p:spPr>
      </p:pic>
      <p:sp>
        <p:nvSpPr>
          <p:cNvPr id="3" name="תיבת טקסט 2">
            <a:extLst>
              <a:ext uri="{FF2B5EF4-FFF2-40B4-BE49-F238E27FC236}">
                <a16:creationId xmlns:a16="http://schemas.microsoft.com/office/drawing/2014/main" id="{BEFC30AE-9ACD-4301-97D9-7B4CCC4CF684}"/>
              </a:ext>
            </a:extLst>
          </p:cNvPr>
          <p:cNvSpPr txBox="1"/>
          <p:nvPr/>
        </p:nvSpPr>
        <p:spPr>
          <a:xfrm>
            <a:off x="7287064" y="5396694"/>
            <a:ext cx="4057162" cy="646331"/>
          </a:xfrm>
          <a:prstGeom prst="rect">
            <a:avLst/>
          </a:prstGeom>
          <a:noFill/>
        </p:spPr>
        <p:txBody>
          <a:bodyPr wrap="square" rtlCol="1">
            <a:spAutoFit/>
          </a:bodyPr>
          <a:lstStyle/>
          <a:p>
            <a:r>
              <a:rPr lang="he-IL" dirty="0">
                <a:latin typeface="Heebo Black" panose="00000A00000000000000" pitchFamily="2" charset="-79"/>
                <a:cs typeface="Heebo Black" panose="00000A00000000000000" pitchFamily="2" charset="-79"/>
              </a:rPr>
              <a:t>כתבה: נושי יפה</a:t>
            </a:r>
          </a:p>
          <a:p>
            <a:r>
              <a:rPr lang="he-IL" dirty="0">
                <a:latin typeface="Heebo Black" panose="00000A00000000000000" pitchFamily="2" charset="-79"/>
                <a:cs typeface="Heebo Black" panose="00000A00000000000000" pitchFamily="2" charset="-79"/>
              </a:rPr>
              <a:t>עיבוד: אושרה נמימי הלוי</a:t>
            </a:r>
          </a:p>
        </p:txBody>
      </p:sp>
    </p:spTree>
    <p:extLst>
      <p:ext uri="{BB962C8B-B14F-4D97-AF65-F5344CB8AC3E}">
        <p14:creationId xmlns:p14="http://schemas.microsoft.com/office/powerpoint/2010/main" val="3262770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7E32B78-23DD-4E77-8B9C-7779E3BF2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6" name="Rectangle 1">
            <a:extLst>
              <a:ext uri="{FF2B5EF4-FFF2-40B4-BE49-F238E27FC236}">
                <a16:creationId xmlns:a16="http://schemas.microsoft.com/office/drawing/2014/main" id="{AF8AC237-19F0-4F68-9946-C229A2AC9E1C}"/>
              </a:ext>
            </a:extLst>
          </p:cNvPr>
          <p:cNvGraphicFramePr>
            <a:graphicFrameLocks noGrp="1"/>
          </p:cNvGraphicFramePr>
          <p:nvPr>
            <p:ph idx="1"/>
          </p:nvPr>
        </p:nvGraphicFramePr>
        <p:xfrm>
          <a:off x="396574" y="1825625"/>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תמונה 3">
            <a:extLst>
              <a:ext uri="{FF2B5EF4-FFF2-40B4-BE49-F238E27FC236}">
                <a16:creationId xmlns:a16="http://schemas.microsoft.com/office/drawing/2014/main" id="{8B80E28A-E716-4AAA-9117-84CDC3B7B593}"/>
              </a:ext>
            </a:extLst>
          </p:cNvPr>
          <p:cNvPicPr>
            <a:picLocks noChangeAspect="1"/>
          </p:cNvPicPr>
          <p:nvPr/>
        </p:nvPicPr>
        <p:blipFill>
          <a:blip r:embed="rId7"/>
          <a:stretch>
            <a:fillRect/>
          </a:stretch>
        </p:blipFill>
        <p:spPr>
          <a:xfrm>
            <a:off x="249950" y="104775"/>
            <a:ext cx="1188326" cy="817533"/>
          </a:xfrm>
          <a:prstGeom prst="rect">
            <a:avLst/>
          </a:prstGeom>
        </p:spPr>
      </p:pic>
    </p:spTree>
    <p:extLst>
      <p:ext uri="{BB962C8B-B14F-4D97-AF65-F5344CB8AC3E}">
        <p14:creationId xmlns:p14="http://schemas.microsoft.com/office/powerpoint/2010/main" val="2515125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כותרת 1">
            <a:extLst>
              <a:ext uri="{FF2B5EF4-FFF2-40B4-BE49-F238E27FC236}">
                <a16:creationId xmlns:a16="http://schemas.microsoft.com/office/drawing/2014/main" id="{2A460E30-9FFE-4D9D-B557-AB222B796129}"/>
              </a:ext>
            </a:extLst>
          </p:cNvPr>
          <p:cNvSpPr>
            <a:spLocks noGrp="1"/>
          </p:cNvSpPr>
          <p:nvPr>
            <p:ph type="ctrTitle"/>
          </p:nvPr>
        </p:nvSpPr>
        <p:spPr>
          <a:xfrm>
            <a:off x="8842248" y="1481328"/>
            <a:ext cx="2926080" cy="2468880"/>
          </a:xfrm>
        </p:spPr>
        <p:txBody>
          <a:bodyPr>
            <a:normAutofit/>
          </a:bodyPr>
          <a:lstStyle/>
          <a:p>
            <a:r>
              <a:rPr lang="he-IL" sz="4000" dirty="0">
                <a:solidFill>
                  <a:srgbClr val="002060"/>
                </a:solidFill>
                <a:latin typeface="Heebo Black" panose="00000A00000000000000" pitchFamily="2" charset="-79"/>
                <a:cs typeface="Heebo Black" panose="00000A00000000000000" pitchFamily="2" charset="-79"/>
              </a:rPr>
              <a:t>נרכיב פאזל מהתמונה שלנו בילדות</a:t>
            </a:r>
          </a:p>
        </p:txBody>
      </p:sp>
      <p:sp>
        <p:nvSpPr>
          <p:cNvPr id="3" name="כותרת משנה 2">
            <a:extLst>
              <a:ext uri="{FF2B5EF4-FFF2-40B4-BE49-F238E27FC236}">
                <a16:creationId xmlns:a16="http://schemas.microsoft.com/office/drawing/2014/main" id="{FE16C227-FE2B-4CBC-9125-DE44D63562B5}"/>
              </a:ext>
            </a:extLst>
          </p:cNvPr>
          <p:cNvSpPr>
            <a:spLocks noGrp="1"/>
          </p:cNvSpPr>
          <p:nvPr>
            <p:ph type="subTitle" idx="1"/>
          </p:nvPr>
        </p:nvSpPr>
        <p:spPr>
          <a:xfrm>
            <a:off x="8842248" y="4078224"/>
            <a:ext cx="2926080" cy="1307592"/>
          </a:xfrm>
        </p:spPr>
        <p:txBody>
          <a:bodyPr>
            <a:normAutofit/>
          </a:bodyPr>
          <a:lstStyle/>
          <a:p>
            <a:r>
              <a:rPr lang="he-IL" sz="5400" u="sng" dirty="0">
                <a:latin typeface="Heebo Black" panose="00000A00000000000000" pitchFamily="2" charset="-79"/>
                <a:cs typeface="Heebo Black" panose="00000A00000000000000" pitchFamily="2" charset="-79"/>
                <a:hlinkClick r:id="rId2"/>
              </a:rPr>
              <a:t>פאזל</a:t>
            </a:r>
            <a:endParaRPr lang="he-IL" sz="5400" dirty="0">
              <a:latin typeface="Heebo Black" panose="00000A00000000000000" pitchFamily="2" charset="-79"/>
              <a:cs typeface="Heebo Black" panose="00000A00000000000000" pitchFamily="2" charset="-79"/>
            </a:endParaRPr>
          </a:p>
        </p:txBody>
      </p:sp>
      <p:sp>
        <p:nvSpPr>
          <p:cNvPr id="93"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 name="Freeform: Shape 96">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1026" name="Picture 2" descr="פאזל – ויקיפדיה">
            <a:extLst>
              <a:ext uri="{FF2B5EF4-FFF2-40B4-BE49-F238E27FC236}">
                <a16:creationId xmlns:a16="http://schemas.microsoft.com/office/drawing/2014/main" id="{70522769-231C-42AF-95B7-4E15411C1D5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65" r="1432" b="1"/>
          <a:stretch/>
        </p:blipFill>
        <p:spPr bwMode="auto">
          <a:xfrm>
            <a:off x="921910" y="465243"/>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a:noFill/>
          <a:extLst>
            <a:ext uri="{909E8E84-426E-40DD-AFC4-6F175D3DCCD1}">
              <a14:hiddenFill xmlns:a14="http://schemas.microsoft.com/office/drawing/2010/main">
                <a:solidFill>
                  <a:srgbClr val="FFFFFF"/>
                </a:solidFill>
              </a14:hiddenFill>
            </a:ext>
          </a:extLst>
        </p:spPr>
      </p:pic>
      <p:pic>
        <p:nvPicPr>
          <p:cNvPr id="19" name="תמונה 18">
            <a:extLst>
              <a:ext uri="{FF2B5EF4-FFF2-40B4-BE49-F238E27FC236}">
                <a16:creationId xmlns:a16="http://schemas.microsoft.com/office/drawing/2014/main" id="{B604275E-6A89-4EF2-BD9A-8B3E95538CBA}"/>
              </a:ext>
            </a:extLst>
          </p:cNvPr>
          <p:cNvPicPr>
            <a:picLocks noChangeAspect="1"/>
          </p:cNvPicPr>
          <p:nvPr/>
        </p:nvPicPr>
        <p:blipFill>
          <a:blip r:embed="rId4"/>
          <a:stretch>
            <a:fillRect/>
          </a:stretch>
        </p:blipFill>
        <p:spPr>
          <a:xfrm>
            <a:off x="10936692" y="5932499"/>
            <a:ext cx="1109571" cy="763351"/>
          </a:xfrm>
          <a:prstGeom prst="rect">
            <a:avLst/>
          </a:prstGeom>
        </p:spPr>
      </p:pic>
    </p:spTree>
    <p:extLst>
      <p:ext uri="{BB962C8B-B14F-4D97-AF65-F5344CB8AC3E}">
        <p14:creationId xmlns:p14="http://schemas.microsoft.com/office/powerpoint/2010/main" val="2930840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0BC9EFE1-D8CB-4668-9980-DB108327A7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20431" y="0"/>
            <a:ext cx="627156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3" name="Picture 72">
            <a:extLst>
              <a:ext uri="{FF2B5EF4-FFF2-40B4-BE49-F238E27FC236}">
                <a16:creationId xmlns:a16="http://schemas.microsoft.com/office/drawing/2014/main" id="{7CBAE1BD-B8E4-4029-8AA2-C77E4FED9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כותרת 1">
            <a:extLst>
              <a:ext uri="{FF2B5EF4-FFF2-40B4-BE49-F238E27FC236}">
                <a16:creationId xmlns:a16="http://schemas.microsoft.com/office/drawing/2014/main" id="{C201851C-35E0-4950-94E7-3CE84AF1F6A6}"/>
              </a:ext>
            </a:extLst>
          </p:cNvPr>
          <p:cNvSpPr>
            <a:spLocks noGrp="1"/>
          </p:cNvSpPr>
          <p:nvPr>
            <p:ph type="title"/>
          </p:nvPr>
        </p:nvSpPr>
        <p:spPr>
          <a:xfrm>
            <a:off x="225083" y="2770632"/>
            <a:ext cx="5247318" cy="2101070"/>
          </a:xfrm>
        </p:spPr>
        <p:txBody>
          <a:bodyPr vert="horz" lIns="91440" tIns="45720" rIns="91440" bIns="45720" rtlCol="0" anchor="t">
            <a:normAutofit/>
          </a:bodyPr>
          <a:lstStyle/>
          <a:p>
            <a:pPr algn="ctr" rtl="0"/>
            <a:r>
              <a:rPr lang="he-IL" dirty="0">
                <a:solidFill>
                  <a:srgbClr val="000000"/>
                </a:solidFill>
                <a:latin typeface="Heebo Black" panose="00000A00000000000000" pitchFamily="2" charset="-79"/>
                <a:cs typeface="Heebo Black" panose="00000A00000000000000" pitchFamily="2" charset="-79"/>
                <a:hlinkClick r:id="rId3"/>
              </a:rPr>
              <a:t>באיזו דרך עליי לבחור?</a:t>
            </a:r>
            <a:br>
              <a:rPr lang="en-US" dirty="0">
                <a:solidFill>
                  <a:srgbClr val="000000"/>
                </a:solidFill>
              </a:rPr>
            </a:br>
            <a:endParaRPr lang="en-US" dirty="0">
              <a:solidFill>
                <a:srgbClr val="000000"/>
              </a:solidFill>
            </a:endParaRPr>
          </a:p>
        </p:txBody>
      </p:sp>
      <p:sp>
        <p:nvSpPr>
          <p:cNvPr id="75" name="Freeform 49">
            <a:extLst>
              <a:ext uri="{FF2B5EF4-FFF2-40B4-BE49-F238E27FC236}">
                <a16:creationId xmlns:a16="http://schemas.microsoft.com/office/drawing/2014/main" id="{77DA6D33-2D62-458C-BF5D-DBF612FD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5"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074" name="Picture 2" descr="בספר &quot;עליסה בארץ הפלאות&quot; עליסה חיפשה... - רינת גיל - ליווי, אימון, ייעוץ  וסדנאות לפיתוח אישי וארגוני | פייסבוק">
            <a:extLst>
              <a:ext uri="{FF2B5EF4-FFF2-40B4-BE49-F238E27FC236}">
                <a16:creationId xmlns:a16="http://schemas.microsoft.com/office/drawing/2014/main" id="{782325B0-C461-46AE-8F28-F64C5EE9E9BC}"/>
              </a:ext>
            </a:extLst>
          </p:cNvPr>
          <p:cNvPicPr>
            <a:picLocks noGrp="1" noChangeAspect="1" noChangeArrowheads="1"/>
          </p:cNvPicPr>
          <p:nvPr>
            <p:ph idx="1"/>
          </p:nvPr>
        </p:nvPicPr>
        <p:blipFill rotWithShape="1">
          <a:blip r:embed="rId4">
            <a:extLst>
              <a:ext uri="{28A0092B-C50C-407E-A947-70E740481C1C}">
                <a14:useLocalDpi xmlns:a14="http://schemas.microsoft.com/office/drawing/2010/main" val="0"/>
              </a:ext>
            </a:extLst>
          </a:blip>
          <a:srcRect l="1568" r="-1" b="-1"/>
          <a:stretch/>
        </p:blipFill>
        <p:spPr bwMode="auto">
          <a:xfrm>
            <a:off x="6893318" y="770037"/>
            <a:ext cx="5298683" cy="6097438"/>
          </a:xfrm>
          <a:custGeom>
            <a:avLst/>
            <a:gdLst/>
            <a:ahLst/>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noFill/>
          <a:extLst>
            <a:ext uri="{909E8E84-426E-40DD-AFC4-6F175D3DCCD1}">
              <a14:hiddenFill xmlns:a14="http://schemas.microsoft.com/office/drawing/2010/main">
                <a:solidFill>
                  <a:srgbClr val="FFFFFF"/>
                </a:solidFill>
              </a14:hiddenFill>
            </a:ext>
          </a:extLst>
        </p:spPr>
      </p:pic>
      <p:pic>
        <p:nvPicPr>
          <p:cNvPr id="7" name="תמונה 6">
            <a:extLst>
              <a:ext uri="{FF2B5EF4-FFF2-40B4-BE49-F238E27FC236}">
                <a16:creationId xmlns:a16="http://schemas.microsoft.com/office/drawing/2014/main" id="{A952FCD2-F77A-4147-A797-6240F31FBDFD}"/>
              </a:ext>
            </a:extLst>
          </p:cNvPr>
          <p:cNvPicPr>
            <a:picLocks noChangeAspect="1"/>
          </p:cNvPicPr>
          <p:nvPr/>
        </p:nvPicPr>
        <p:blipFill>
          <a:blip r:embed="rId5"/>
          <a:stretch>
            <a:fillRect/>
          </a:stretch>
        </p:blipFill>
        <p:spPr>
          <a:xfrm>
            <a:off x="104775" y="117326"/>
            <a:ext cx="1228726" cy="845327"/>
          </a:xfrm>
          <a:prstGeom prst="rect">
            <a:avLst/>
          </a:prstGeom>
        </p:spPr>
      </p:pic>
    </p:spTree>
    <p:extLst>
      <p:ext uri="{BB962C8B-B14F-4D97-AF65-F5344CB8AC3E}">
        <p14:creationId xmlns:p14="http://schemas.microsoft.com/office/powerpoint/2010/main" val="1173419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ECF9875-98E4-4D5A-89B2-387B913D5EF7}"/>
              </a:ext>
            </a:extLst>
          </p:cNvPr>
          <p:cNvSpPr>
            <a:spLocks noGrp="1"/>
          </p:cNvSpPr>
          <p:nvPr>
            <p:ph type="title"/>
          </p:nvPr>
        </p:nvSpPr>
        <p:spPr>
          <a:xfrm>
            <a:off x="396573" y="320675"/>
            <a:ext cx="11407487" cy="1325563"/>
          </a:xfrm>
        </p:spPr>
        <p:txBody>
          <a:bodyPr>
            <a:normAutofit fontScale="90000"/>
          </a:bodyPr>
          <a:lstStyle/>
          <a:p>
            <a:r>
              <a:rPr lang="he-IL" sz="5400" dirty="0">
                <a:solidFill>
                  <a:srgbClr val="C00000"/>
                </a:solidFill>
                <a:latin typeface="Heebo Black" panose="00000A00000000000000" pitchFamily="2" charset="-79"/>
                <a:cs typeface="Heebo Black" panose="00000A00000000000000" pitchFamily="2" charset="-79"/>
              </a:rPr>
              <a:t>נקודות למחשבה, אני בעוד כמה שנים....</a:t>
            </a:r>
          </a:p>
        </p:txBody>
      </p:sp>
      <p:sp>
        <p:nvSpPr>
          <p:cNvPr id="11" name="Rectangle 8">
            <a:extLst>
              <a:ext uri="{FF2B5EF4-FFF2-40B4-BE49-F238E27FC236}">
                <a16:creationId xmlns:a16="http://schemas.microsoft.com/office/drawing/2014/main" id="{37E32B78-23DD-4E77-8B9C-7779E3BF2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2" name="מציין מיקום תוכן 2">
            <a:extLst>
              <a:ext uri="{FF2B5EF4-FFF2-40B4-BE49-F238E27FC236}">
                <a16:creationId xmlns:a16="http://schemas.microsoft.com/office/drawing/2014/main" id="{FB3BA1B5-B9E4-498F-B985-5DE21A02E287}"/>
              </a:ext>
            </a:extLst>
          </p:cNvPr>
          <p:cNvGraphicFramePr>
            <a:graphicFrameLocks noGrp="1"/>
          </p:cNvGraphicFramePr>
          <p:nvPr>
            <p:ph idx="1"/>
            <p:extLst>
              <p:ext uri="{D42A27DB-BD31-4B8C-83A1-F6EECF244321}">
                <p14:modId xmlns:p14="http://schemas.microsoft.com/office/powerpoint/2010/main" val="686562394"/>
              </p:ext>
            </p:extLst>
          </p:nvPr>
        </p:nvGraphicFramePr>
        <p:xfrm>
          <a:off x="396574" y="1825625"/>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תמונה 4">
            <a:extLst>
              <a:ext uri="{FF2B5EF4-FFF2-40B4-BE49-F238E27FC236}">
                <a16:creationId xmlns:a16="http://schemas.microsoft.com/office/drawing/2014/main" id="{48656ACC-2F47-4813-AFDF-466D0A127745}"/>
              </a:ext>
            </a:extLst>
          </p:cNvPr>
          <p:cNvPicPr>
            <a:picLocks noChangeAspect="1"/>
          </p:cNvPicPr>
          <p:nvPr/>
        </p:nvPicPr>
        <p:blipFill>
          <a:blip r:embed="rId7"/>
          <a:stretch>
            <a:fillRect/>
          </a:stretch>
        </p:blipFill>
        <p:spPr>
          <a:xfrm>
            <a:off x="126124" y="5850754"/>
            <a:ext cx="1255001" cy="863403"/>
          </a:xfrm>
          <a:prstGeom prst="rect">
            <a:avLst/>
          </a:prstGeom>
        </p:spPr>
      </p:pic>
    </p:spTree>
    <p:extLst>
      <p:ext uri="{BB962C8B-B14F-4D97-AF65-F5344CB8AC3E}">
        <p14:creationId xmlns:p14="http://schemas.microsoft.com/office/powerpoint/2010/main" val="1563247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44E0E4D-72E9-4EBD-8917-90188E12C312}"/>
              </a:ext>
            </a:extLst>
          </p:cNvPr>
          <p:cNvPicPr>
            <a:picLocks noChangeAspect="1"/>
          </p:cNvPicPr>
          <p:nvPr/>
        </p:nvPicPr>
        <p:blipFill rotWithShape="1">
          <a:blip r:embed="rId2"/>
          <a:srcRect t="18217" b="24437"/>
          <a:stretch/>
        </p:blipFill>
        <p:spPr>
          <a:xfrm>
            <a:off x="-1" y="10"/>
            <a:ext cx="12192001" cy="4666928"/>
          </a:xfrm>
          <a:prstGeom prst="rect">
            <a:avLst/>
          </a:prstGeom>
        </p:spPr>
      </p:pic>
      <p:pic>
        <p:nvPicPr>
          <p:cNvPr id="10" name="Picture 9">
            <a:extLst>
              <a:ext uri="{FF2B5EF4-FFF2-40B4-BE49-F238E27FC236}">
                <a16:creationId xmlns:a16="http://schemas.microsoft.com/office/drawing/2014/main" id="{EE09A529-E47C-4634-BB98-0A9526C372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51657"/>
          <a:stretch/>
        </p:blipFill>
        <p:spPr>
          <a:xfrm>
            <a:off x="0" y="3542616"/>
            <a:ext cx="12192000" cy="3315384"/>
          </a:xfrm>
          <a:prstGeom prst="rect">
            <a:avLst/>
          </a:prstGeom>
        </p:spPr>
      </p:pic>
      <p:sp>
        <p:nvSpPr>
          <p:cNvPr id="12" name="Oval 11">
            <a:extLst>
              <a:ext uri="{FF2B5EF4-FFF2-40B4-BE49-F238E27FC236}">
                <a16:creationId xmlns:a16="http://schemas.microsoft.com/office/drawing/2014/main" id="{569C1A01-6FB5-43CE-ADCC-936728ACA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6267" y="4388303"/>
            <a:ext cx="824089" cy="70298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כותרת 1">
            <a:extLst>
              <a:ext uri="{FF2B5EF4-FFF2-40B4-BE49-F238E27FC236}">
                <a16:creationId xmlns:a16="http://schemas.microsoft.com/office/drawing/2014/main" id="{E83890BE-84FB-4226-AD6A-BD1AA1007BFC}"/>
              </a:ext>
            </a:extLst>
          </p:cNvPr>
          <p:cNvSpPr>
            <a:spLocks noGrp="1"/>
          </p:cNvSpPr>
          <p:nvPr>
            <p:ph type="title"/>
          </p:nvPr>
        </p:nvSpPr>
        <p:spPr>
          <a:xfrm>
            <a:off x="6095999" y="4388303"/>
            <a:ext cx="5021782" cy="1509931"/>
          </a:xfrm>
        </p:spPr>
        <p:txBody>
          <a:bodyPr>
            <a:normAutofit/>
          </a:bodyPr>
          <a:lstStyle/>
          <a:p>
            <a:r>
              <a:rPr lang="he-IL" sz="4000" dirty="0">
                <a:solidFill>
                  <a:srgbClr val="000000"/>
                </a:solidFill>
                <a:latin typeface="Heebo Black" panose="00000A00000000000000" pitchFamily="2" charset="-79"/>
                <a:cs typeface="Heebo Black" panose="00000A00000000000000" pitchFamily="2" charset="-79"/>
              </a:rPr>
              <a:t>ועכשיו...</a:t>
            </a:r>
          </a:p>
        </p:txBody>
      </p:sp>
      <p:sp>
        <p:nvSpPr>
          <p:cNvPr id="3" name="מציין מיקום תוכן 2">
            <a:extLst>
              <a:ext uri="{FF2B5EF4-FFF2-40B4-BE49-F238E27FC236}">
                <a16:creationId xmlns:a16="http://schemas.microsoft.com/office/drawing/2014/main" id="{226F5964-08AC-4BDB-A44E-4486FAA52BBF}"/>
              </a:ext>
            </a:extLst>
          </p:cNvPr>
          <p:cNvSpPr>
            <a:spLocks noGrp="1"/>
          </p:cNvSpPr>
          <p:nvPr>
            <p:ph idx="1"/>
          </p:nvPr>
        </p:nvSpPr>
        <p:spPr>
          <a:xfrm>
            <a:off x="1899139" y="4551037"/>
            <a:ext cx="9497520" cy="1509935"/>
          </a:xfrm>
        </p:spPr>
        <p:txBody>
          <a:bodyPr anchor="ctr">
            <a:normAutofit lnSpcReduction="10000"/>
          </a:bodyPr>
          <a:lstStyle/>
          <a:p>
            <a:pPr marL="0" indent="0">
              <a:buNone/>
            </a:pPr>
            <a:r>
              <a:rPr lang="he-IL" sz="1800" dirty="0">
                <a:solidFill>
                  <a:srgbClr val="000000"/>
                </a:solidFill>
              </a:rPr>
              <a:t>                   </a:t>
            </a:r>
          </a:p>
          <a:p>
            <a:pPr marL="0" indent="0">
              <a:buNone/>
            </a:pPr>
            <a:endParaRPr lang="he-IL" sz="1800" dirty="0">
              <a:solidFill>
                <a:srgbClr val="000000"/>
              </a:solidFill>
            </a:endParaRPr>
          </a:p>
          <a:p>
            <a:pPr marL="0" indent="0">
              <a:buNone/>
            </a:pPr>
            <a:endParaRPr lang="he-IL" sz="1800" dirty="0">
              <a:solidFill>
                <a:srgbClr val="000000"/>
              </a:solidFill>
            </a:endParaRPr>
          </a:p>
          <a:p>
            <a:pPr marL="0" indent="0" algn="ctr">
              <a:buNone/>
            </a:pPr>
            <a:r>
              <a:rPr lang="he-IL" dirty="0" err="1">
                <a:solidFill>
                  <a:srgbClr val="000000"/>
                </a:solidFill>
                <a:latin typeface="Heebo Black" panose="00000A00000000000000" pitchFamily="2" charset="-79"/>
                <a:cs typeface="Heebo Black" panose="00000A00000000000000" pitchFamily="2" charset="-79"/>
                <a:hlinkClick r:id="rId4"/>
              </a:rPr>
              <a:t>קולאז</a:t>
            </a:r>
            <a:r>
              <a:rPr lang="he-IL" dirty="0">
                <a:solidFill>
                  <a:srgbClr val="000000"/>
                </a:solidFill>
                <a:latin typeface="Heebo Black" panose="00000A00000000000000" pitchFamily="2" charset="-79"/>
                <a:cs typeface="Heebo Black" panose="00000A00000000000000" pitchFamily="2" charset="-79"/>
                <a:hlinkClick r:id="rId4"/>
              </a:rPr>
              <a:t> אישי</a:t>
            </a:r>
            <a:endParaRPr lang="en-US" dirty="0">
              <a:solidFill>
                <a:srgbClr val="000000"/>
              </a:solidFill>
              <a:latin typeface="Heebo Black" panose="00000A00000000000000" pitchFamily="2" charset="-79"/>
              <a:cs typeface="Heebo Black" panose="00000A00000000000000" pitchFamily="2" charset="-79"/>
            </a:endParaRPr>
          </a:p>
          <a:p>
            <a:pPr marL="0" indent="0">
              <a:buNone/>
            </a:pPr>
            <a:endParaRPr lang="he-IL" sz="1800" dirty="0">
              <a:solidFill>
                <a:srgbClr val="000000"/>
              </a:solidFill>
            </a:endParaRPr>
          </a:p>
        </p:txBody>
      </p:sp>
      <p:pic>
        <p:nvPicPr>
          <p:cNvPr id="7" name="תמונה 6">
            <a:extLst>
              <a:ext uri="{FF2B5EF4-FFF2-40B4-BE49-F238E27FC236}">
                <a16:creationId xmlns:a16="http://schemas.microsoft.com/office/drawing/2014/main" id="{DBE6840A-E035-4310-857C-CF7E66B285FE}"/>
              </a:ext>
            </a:extLst>
          </p:cNvPr>
          <p:cNvPicPr>
            <a:picLocks noChangeAspect="1"/>
          </p:cNvPicPr>
          <p:nvPr/>
        </p:nvPicPr>
        <p:blipFill>
          <a:blip r:embed="rId5"/>
          <a:stretch>
            <a:fillRect/>
          </a:stretch>
        </p:blipFill>
        <p:spPr>
          <a:xfrm>
            <a:off x="138731" y="5695950"/>
            <a:ext cx="1355205" cy="932340"/>
          </a:xfrm>
          <a:prstGeom prst="rect">
            <a:avLst/>
          </a:prstGeom>
        </p:spPr>
      </p:pic>
    </p:spTree>
    <p:extLst>
      <p:ext uri="{BB962C8B-B14F-4D97-AF65-F5344CB8AC3E}">
        <p14:creationId xmlns:p14="http://schemas.microsoft.com/office/powerpoint/2010/main" val="1743721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כותרת 1">
            <a:extLst>
              <a:ext uri="{FF2B5EF4-FFF2-40B4-BE49-F238E27FC236}">
                <a16:creationId xmlns:a16="http://schemas.microsoft.com/office/drawing/2014/main" id="{E370EB6E-F5A7-452A-9C46-3A3867676D08}"/>
              </a:ext>
            </a:extLst>
          </p:cNvPr>
          <p:cNvSpPr>
            <a:spLocks noGrp="1"/>
          </p:cNvSpPr>
          <p:nvPr>
            <p:ph type="ctrTitle"/>
          </p:nvPr>
        </p:nvSpPr>
        <p:spPr>
          <a:xfrm>
            <a:off x="6590662" y="581159"/>
            <a:ext cx="5260868" cy="4983789"/>
          </a:xfrm>
        </p:spPr>
        <p:txBody>
          <a:bodyPr anchor="t">
            <a:normAutofit/>
          </a:bodyPr>
          <a:lstStyle/>
          <a:p>
            <a:pPr algn="r">
              <a:spcAft>
                <a:spcPts val="1000"/>
              </a:spcAft>
            </a:pPr>
            <a:br>
              <a:rPr lang="he-IL" sz="1100" b="1" dirty="0">
                <a:solidFill>
                  <a:srgbClr val="000000"/>
                </a:solidFill>
                <a:latin typeface="Calibri" panose="020F0502020204030204" pitchFamily="34" charset="0"/>
                <a:ea typeface="Calibri" panose="020F0502020204030204" pitchFamily="34" charset="0"/>
                <a:cs typeface="Arial" panose="020B0604020202020204" pitchFamily="34" charset="0"/>
              </a:rPr>
            </a:br>
            <a:br>
              <a:rPr lang="he-IL" sz="1100" b="1" dirty="0">
                <a:solidFill>
                  <a:srgbClr val="000000"/>
                </a:solidFill>
                <a:latin typeface="Calibri" panose="020F0502020204030204" pitchFamily="34" charset="0"/>
                <a:ea typeface="Calibri" panose="020F0502020204030204" pitchFamily="34" charset="0"/>
                <a:cs typeface="Arial" panose="020B0604020202020204" pitchFamily="34" charset="0"/>
              </a:rPr>
            </a:br>
            <a:br>
              <a:rPr lang="en-US" sz="2400" b="1" dirty="0">
                <a:solidFill>
                  <a:srgbClr val="002060"/>
                </a:solidFill>
                <a:latin typeface="Heebo Black" panose="00000A00000000000000" pitchFamily="2" charset="-79"/>
                <a:ea typeface="Calibri" panose="020F0502020204030204" pitchFamily="34" charset="0"/>
                <a:cs typeface="Heebo Black" panose="00000A00000000000000" pitchFamily="2" charset="-79"/>
              </a:rPr>
            </a:br>
            <a:br>
              <a:rPr lang="en-US" sz="2400" dirty="0">
                <a:solidFill>
                  <a:srgbClr val="002060"/>
                </a:solidFill>
                <a:latin typeface="Heebo Black" panose="00000A00000000000000" pitchFamily="2" charset="-79"/>
                <a:ea typeface="Calibri" panose="020F0502020204030204" pitchFamily="34" charset="0"/>
                <a:cs typeface="Heebo Black" panose="00000A00000000000000" pitchFamily="2" charset="-79"/>
              </a:rPr>
            </a:br>
            <a:r>
              <a:rPr lang="he-IL" sz="2400" dirty="0">
                <a:solidFill>
                  <a:srgbClr val="002060"/>
                </a:solidFill>
                <a:latin typeface="Heebo Black" panose="00000A00000000000000" pitchFamily="2" charset="-79"/>
                <a:ea typeface="Calibri" panose="020F0502020204030204" pitchFamily="34" charset="0"/>
                <a:cs typeface="Heebo Black" panose="00000A00000000000000" pitchFamily="2" charset="-79"/>
              </a:rPr>
              <a:t>- </a:t>
            </a:r>
            <a:r>
              <a:rPr lang="he-IL" sz="2400" b="1" dirty="0">
                <a:solidFill>
                  <a:srgbClr val="002060"/>
                </a:solidFill>
                <a:latin typeface="Heebo Black" panose="00000A00000000000000" pitchFamily="2" charset="-79"/>
                <a:ea typeface="Calibri" panose="020F0502020204030204" pitchFamily="34" charset="0"/>
                <a:cs typeface="Heebo Black" panose="00000A00000000000000" pitchFamily="2" charset="-79"/>
              </a:rPr>
              <a:t>מה עליכם לעשות היום כדי לממש את תמונת </a:t>
            </a:r>
            <a:r>
              <a:rPr lang="he-IL" sz="2400" b="1">
                <a:solidFill>
                  <a:srgbClr val="002060"/>
                </a:solidFill>
                <a:latin typeface="Heebo Black" panose="00000A00000000000000" pitchFamily="2" charset="-79"/>
                <a:ea typeface="Calibri" panose="020F0502020204030204" pitchFamily="34" charset="0"/>
                <a:cs typeface="Heebo Black" panose="00000A00000000000000" pitchFamily="2" charset="-79"/>
              </a:rPr>
              <a:t>העתיד?</a:t>
            </a:r>
            <a:br>
              <a:rPr lang="he-IL" sz="2400" b="1">
                <a:solidFill>
                  <a:srgbClr val="002060"/>
                </a:solidFill>
                <a:latin typeface="Heebo Black" panose="00000A00000000000000" pitchFamily="2" charset="-79"/>
                <a:ea typeface="Calibri" panose="020F0502020204030204" pitchFamily="34" charset="0"/>
                <a:cs typeface="Heebo Black" panose="00000A00000000000000" pitchFamily="2" charset="-79"/>
              </a:rPr>
            </a:br>
            <a:br>
              <a:rPr lang="en-US" sz="2400" dirty="0">
                <a:solidFill>
                  <a:srgbClr val="002060"/>
                </a:solidFill>
                <a:latin typeface="Heebo Black" panose="00000A00000000000000" pitchFamily="2" charset="-79"/>
                <a:ea typeface="Calibri" panose="020F0502020204030204" pitchFamily="34" charset="0"/>
                <a:cs typeface="Heebo Black" panose="00000A00000000000000" pitchFamily="2" charset="-79"/>
              </a:rPr>
            </a:br>
            <a:r>
              <a:rPr lang="he-IL" sz="2400" dirty="0">
                <a:solidFill>
                  <a:srgbClr val="002060"/>
                </a:solidFill>
                <a:latin typeface="Heebo Black" panose="00000A00000000000000" pitchFamily="2" charset="-79"/>
                <a:ea typeface="Calibri" panose="020F0502020204030204" pitchFamily="34" charset="0"/>
                <a:cs typeface="Heebo Black" panose="00000A00000000000000" pitchFamily="2" charset="-79"/>
              </a:rPr>
              <a:t>- </a:t>
            </a:r>
            <a:r>
              <a:rPr lang="he-IL" sz="2400" b="1" dirty="0">
                <a:solidFill>
                  <a:srgbClr val="002060"/>
                </a:solidFill>
                <a:latin typeface="Heebo Black" panose="00000A00000000000000" pitchFamily="2" charset="-79"/>
                <a:ea typeface="Calibri" panose="020F0502020204030204" pitchFamily="34" charset="0"/>
                <a:cs typeface="Heebo Black" panose="00000A00000000000000" pitchFamily="2" charset="-79"/>
              </a:rPr>
              <a:t>מי או מה יוכל לעזור לכם במימוש החלום?</a:t>
            </a:r>
            <a:br>
              <a:rPr lang="he-IL" sz="2400" b="1" dirty="0">
                <a:solidFill>
                  <a:srgbClr val="002060"/>
                </a:solidFill>
                <a:latin typeface="Heebo Black" panose="00000A00000000000000" pitchFamily="2" charset="-79"/>
                <a:ea typeface="Calibri" panose="020F0502020204030204" pitchFamily="34" charset="0"/>
                <a:cs typeface="Heebo Black" panose="00000A00000000000000" pitchFamily="2" charset="-79"/>
              </a:rPr>
            </a:br>
            <a:br>
              <a:rPr lang="he-IL" sz="2400" b="1" dirty="0">
                <a:solidFill>
                  <a:srgbClr val="002060"/>
                </a:solidFill>
                <a:latin typeface="Heebo Black" panose="00000A00000000000000" pitchFamily="2" charset="-79"/>
                <a:ea typeface="Calibri" panose="020F0502020204030204" pitchFamily="34" charset="0"/>
                <a:cs typeface="Heebo Black" panose="00000A00000000000000" pitchFamily="2" charset="-79"/>
              </a:rPr>
            </a:br>
            <a:r>
              <a:rPr lang="he-IL" sz="2400" b="1" dirty="0">
                <a:solidFill>
                  <a:srgbClr val="002060"/>
                </a:solidFill>
                <a:latin typeface="Heebo Black" panose="00000A00000000000000" pitchFamily="2" charset="-79"/>
                <a:ea typeface="Calibri" panose="020F0502020204030204" pitchFamily="34" charset="0"/>
                <a:cs typeface="Heebo Black" panose="00000A00000000000000" pitchFamily="2" charset="-79"/>
              </a:rPr>
              <a:t>- אלו תכונות/כוחות חיוביים יש בכם ויוכלו לעזור לכם במימוש החלום?</a:t>
            </a:r>
            <a:br>
              <a:rPr lang="he-IL" sz="2400" b="1" dirty="0">
                <a:solidFill>
                  <a:srgbClr val="002060"/>
                </a:solidFill>
                <a:latin typeface="Heebo Black" panose="00000A00000000000000" pitchFamily="2" charset="-79"/>
                <a:ea typeface="Calibri" panose="020F0502020204030204" pitchFamily="34" charset="0"/>
                <a:cs typeface="Heebo Black" panose="00000A00000000000000" pitchFamily="2" charset="-79"/>
              </a:rPr>
            </a:br>
            <a:br>
              <a:rPr lang="en-US" sz="2400" dirty="0">
                <a:solidFill>
                  <a:srgbClr val="002060"/>
                </a:solidFill>
                <a:latin typeface="Heebo Black" panose="00000A00000000000000" pitchFamily="2" charset="-79"/>
                <a:ea typeface="Calibri" panose="020F0502020204030204" pitchFamily="34" charset="0"/>
                <a:cs typeface="Heebo Black" panose="00000A00000000000000" pitchFamily="2" charset="-79"/>
              </a:rPr>
            </a:br>
            <a:r>
              <a:rPr lang="he-IL" sz="2400" dirty="0">
                <a:solidFill>
                  <a:srgbClr val="002060"/>
                </a:solidFill>
                <a:latin typeface="Heebo Black" panose="00000A00000000000000" pitchFamily="2" charset="-79"/>
                <a:ea typeface="Calibri" panose="020F0502020204030204" pitchFamily="34" charset="0"/>
                <a:cs typeface="Heebo Black" panose="00000A00000000000000" pitchFamily="2" charset="-79"/>
              </a:rPr>
              <a:t>- </a:t>
            </a:r>
            <a:r>
              <a:rPr lang="he-IL" sz="2400" b="1" dirty="0">
                <a:solidFill>
                  <a:srgbClr val="002060"/>
                </a:solidFill>
                <a:latin typeface="Heebo Black" panose="00000A00000000000000" pitchFamily="2" charset="-79"/>
                <a:ea typeface="Calibri" panose="020F0502020204030204" pitchFamily="34" charset="0"/>
                <a:cs typeface="Heebo Black" panose="00000A00000000000000" pitchFamily="2" charset="-79"/>
              </a:rPr>
              <a:t>איך למידה תוכל לסייע במימוש תמונת העתיד?</a:t>
            </a:r>
            <a:br>
              <a:rPr lang="en-US" sz="2400" dirty="0">
                <a:solidFill>
                  <a:srgbClr val="002060"/>
                </a:solidFill>
                <a:latin typeface="Heebo Black" panose="00000A00000000000000" pitchFamily="2" charset="-79"/>
                <a:ea typeface="Calibri" panose="020F0502020204030204" pitchFamily="34" charset="0"/>
                <a:cs typeface="Heebo Black" panose="00000A00000000000000" pitchFamily="2" charset="-79"/>
              </a:rPr>
            </a:br>
            <a:endParaRPr lang="he-IL" sz="1100" dirty="0">
              <a:solidFill>
                <a:srgbClr val="002060"/>
              </a:solidFill>
              <a:latin typeface="Heebo Black" panose="00000A00000000000000" pitchFamily="2" charset="-79"/>
              <a:cs typeface="Heebo Black" panose="00000A00000000000000" pitchFamily="2" charset="-79"/>
            </a:endParaRPr>
          </a:p>
        </p:txBody>
      </p:sp>
      <p:sp>
        <p:nvSpPr>
          <p:cNvPr id="14"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טביעת אצבע">
            <a:extLst>
              <a:ext uri="{FF2B5EF4-FFF2-40B4-BE49-F238E27FC236}">
                <a16:creationId xmlns:a16="http://schemas.microsoft.com/office/drawing/2014/main" id="{2B8B20EE-FC16-4760-A0B3-563451F1C2A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pic>
        <p:nvPicPr>
          <p:cNvPr id="8" name="תמונה 7">
            <a:extLst>
              <a:ext uri="{FF2B5EF4-FFF2-40B4-BE49-F238E27FC236}">
                <a16:creationId xmlns:a16="http://schemas.microsoft.com/office/drawing/2014/main" id="{4E4F0203-2E26-4ACB-BE9B-87160A7BFC07}"/>
              </a:ext>
            </a:extLst>
          </p:cNvPr>
          <p:cNvPicPr>
            <a:picLocks noChangeAspect="1"/>
          </p:cNvPicPr>
          <p:nvPr/>
        </p:nvPicPr>
        <p:blipFill>
          <a:blip r:embed="rId5"/>
          <a:stretch>
            <a:fillRect/>
          </a:stretch>
        </p:blipFill>
        <p:spPr>
          <a:xfrm>
            <a:off x="10379823" y="5719008"/>
            <a:ext cx="1621677" cy="1115665"/>
          </a:xfrm>
          <a:prstGeom prst="rect">
            <a:avLst/>
          </a:prstGeom>
        </p:spPr>
      </p:pic>
    </p:spTree>
    <p:extLst>
      <p:ext uri="{BB962C8B-B14F-4D97-AF65-F5344CB8AC3E}">
        <p14:creationId xmlns:p14="http://schemas.microsoft.com/office/powerpoint/2010/main" val="749045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לעולם אל תוותר על חלום רק בגלל הזמן שיקח להשיגו. הזמן יחלוף בין כה וכה -  ארל נייטינגייל - טארוט חלומות וקצת יותר">
            <a:extLst>
              <a:ext uri="{FF2B5EF4-FFF2-40B4-BE49-F238E27FC236}">
                <a16:creationId xmlns:a16="http://schemas.microsoft.com/office/drawing/2014/main" id="{4E786A08-B325-4094-B1D2-F2952CAB4F1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888" b="4530"/>
          <a:stretch/>
        </p:blipFill>
        <p:spPr bwMode="auto">
          <a:xfrm>
            <a:off x="-3047"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תמונה 5">
            <a:extLst>
              <a:ext uri="{FF2B5EF4-FFF2-40B4-BE49-F238E27FC236}">
                <a16:creationId xmlns:a16="http://schemas.microsoft.com/office/drawing/2014/main" id="{3DC20BC3-C3C2-4D2C-ACC8-11FD79303AA4}"/>
              </a:ext>
            </a:extLst>
          </p:cNvPr>
          <p:cNvPicPr>
            <a:picLocks noChangeAspect="1"/>
          </p:cNvPicPr>
          <p:nvPr/>
        </p:nvPicPr>
        <p:blipFill>
          <a:blip r:embed="rId3"/>
          <a:stretch>
            <a:fillRect/>
          </a:stretch>
        </p:blipFill>
        <p:spPr>
          <a:xfrm>
            <a:off x="286441" y="5838317"/>
            <a:ext cx="1008959" cy="694133"/>
          </a:xfrm>
          <a:prstGeom prst="rect">
            <a:avLst/>
          </a:prstGeom>
        </p:spPr>
      </p:pic>
    </p:spTree>
    <p:extLst>
      <p:ext uri="{BB962C8B-B14F-4D97-AF65-F5344CB8AC3E}">
        <p14:creationId xmlns:p14="http://schemas.microsoft.com/office/powerpoint/2010/main" val="1633560113"/>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בסיס">
  <a:themeElements>
    <a:clrScheme name="טכני">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otalTime>1213</TotalTime>
  <Words>166</Words>
  <Application>Microsoft Office PowerPoint</Application>
  <PresentationFormat>מסך רחב</PresentationFormat>
  <Paragraphs>24</Paragraphs>
  <Slides>8</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2</vt:i4>
      </vt:variant>
      <vt:variant>
        <vt:lpstr>כותרות שקופיות</vt:lpstr>
      </vt:variant>
      <vt:variant>
        <vt:i4>8</vt:i4>
      </vt:variant>
    </vt:vector>
  </HeadingPairs>
  <TitlesOfParts>
    <vt:vector size="16" baseType="lpstr">
      <vt:lpstr>Arial</vt:lpstr>
      <vt:lpstr>Calibri</vt:lpstr>
      <vt:lpstr>Calibri Light</vt:lpstr>
      <vt:lpstr>Corbel</vt:lpstr>
      <vt:lpstr>Heebo Black</vt:lpstr>
      <vt:lpstr>Rockwell</vt:lpstr>
      <vt:lpstr>ערכת נושא Office</vt:lpstr>
      <vt:lpstr>בסיס</vt:lpstr>
      <vt:lpstr>שערים לחלום </vt:lpstr>
      <vt:lpstr>מצגת של PowerPoint‏</vt:lpstr>
      <vt:lpstr>נרכיב פאזל מהתמונה שלנו בילדות</vt:lpstr>
      <vt:lpstr>באיזו דרך עליי לבחור? </vt:lpstr>
      <vt:lpstr>נקודות למחשבה, אני בעוד כמה שנים....</vt:lpstr>
      <vt:lpstr>ועכשיו...</vt:lpstr>
      <vt:lpstr>    - מה עליכם לעשות היום כדי לממש את תמונת העתיד?  - מי או מה יוכל לעזור לכם במימוש החלום?  - אלו תכונות/כוחות חיוביים יש בכם ויוכלו לעזור לכם במימוש החלום?  - איך למידה תוכל לסייע במימוש תמונת העתיד? </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שערים לחלום</dc:title>
  <dc:creator>Oshra</dc:creator>
  <cp:lastModifiedBy>שרית</cp:lastModifiedBy>
  <cp:revision>10</cp:revision>
  <dcterms:created xsi:type="dcterms:W3CDTF">2020-10-29T11:34:28Z</dcterms:created>
  <dcterms:modified xsi:type="dcterms:W3CDTF">2021-05-23T05:48:32Z</dcterms:modified>
</cp:coreProperties>
</file>