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5" r:id="rId2"/>
    <p:sldId id="257" r:id="rId3"/>
    <p:sldId id="275" r:id="rId4"/>
    <p:sldId id="277" r:id="rId5"/>
    <p:sldId id="276" r:id="rId6"/>
    <p:sldId id="261" r:id="rId7"/>
    <p:sldId id="266" r:id="rId8"/>
    <p:sldId id="260" r:id="rId9"/>
    <p:sldId id="280" r:id="rId10"/>
    <p:sldId id="284" r:id="rId11"/>
    <p:sldId id="283" r:id="rId12"/>
    <p:sldId id="258" r:id="rId13"/>
    <p:sldId id="286" r:id="rId14"/>
    <p:sldId id="279" r:id="rId15"/>
    <p:sldId id="278" r:id="rId16"/>
    <p:sldId id="270" r:id="rId17"/>
    <p:sldId id="262" r:id="rId18"/>
    <p:sldId id="282" r:id="rId19"/>
    <p:sldId id="281" r:id="rId20"/>
    <p:sldId id="272"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6293"/>
    <a:srgbClr val="FF5050"/>
    <a:srgbClr val="E36F72"/>
    <a:srgbClr val="3E1F00"/>
    <a:srgbClr val="663300"/>
    <a:srgbClr val="427406"/>
    <a:srgbClr val="B6F9FC"/>
    <a:srgbClr val="F5FA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844" autoAdjust="0"/>
  </p:normalViewPr>
  <p:slideViewPr>
    <p:cSldViewPr snapToGrid="0">
      <p:cViewPr>
        <p:scale>
          <a:sx n="75" d="100"/>
          <a:sy n="75" d="100"/>
        </p:scale>
        <p:origin x="-475" y="-1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8E7BD-6DD4-4B6B-99C5-D67613DE1453}" type="datetimeFigureOut">
              <a:rPr lang="en-US" smtClean="0"/>
              <a:t>5/20/2017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C89EA-5099-410C-8609-F056C36F9DFE}" type="slidenum">
              <a:rPr lang="en-US" smtClean="0"/>
              <a:t>‹#›</a:t>
            </a:fld>
            <a:endParaRPr lang="en-US"/>
          </a:p>
        </p:txBody>
      </p:sp>
    </p:spTree>
    <p:extLst>
      <p:ext uri="{BB962C8B-B14F-4D97-AF65-F5344CB8AC3E}">
        <p14:creationId xmlns:p14="http://schemas.microsoft.com/office/powerpoint/2010/main" val="202546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AC89EA-5099-410C-8609-F056C36F9DFE}" type="slidenum">
              <a:rPr lang="en-US" smtClean="0"/>
              <a:t>1</a:t>
            </a:fld>
            <a:endParaRPr lang="en-US"/>
          </a:p>
        </p:txBody>
      </p:sp>
    </p:spTree>
    <p:extLst>
      <p:ext uri="{BB962C8B-B14F-4D97-AF65-F5344CB8AC3E}">
        <p14:creationId xmlns:p14="http://schemas.microsoft.com/office/powerpoint/2010/main" val="285278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11</a:t>
            </a:fld>
            <a:endParaRPr lang="en-US"/>
          </a:p>
        </p:txBody>
      </p:sp>
    </p:spTree>
    <p:extLst>
      <p:ext uri="{BB962C8B-B14F-4D97-AF65-F5344CB8AC3E}">
        <p14:creationId xmlns:p14="http://schemas.microsoft.com/office/powerpoint/2010/main" val="259422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12</a:t>
            </a:fld>
            <a:endParaRPr lang="en-US"/>
          </a:p>
        </p:txBody>
      </p:sp>
    </p:spTree>
    <p:extLst>
      <p:ext uri="{BB962C8B-B14F-4D97-AF65-F5344CB8AC3E}">
        <p14:creationId xmlns:p14="http://schemas.microsoft.com/office/powerpoint/2010/main" val="366854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13</a:t>
            </a:fld>
            <a:endParaRPr lang="en-US"/>
          </a:p>
        </p:txBody>
      </p:sp>
    </p:spTree>
    <p:extLst>
      <p:ext uri="{BB962C8B-B14F-4D97-AF65-F5344CB8AC3E}">
        <p14:creationId xmlns:p14="http://schemas.microsoft.com/office/powerpoint/2010/main" val="203891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14</a:t>
            </a:fld>
            <a:endParaRPr lang="en-US"/>
          </a:p>
        </p:txBody>
      </p:sp>
    </p:spTree>
    <p:extLst>
      <p:ext uri="{BB962C8B-B14F-4D97-AF65-F5344CB8AC3E}">
        <p14:creationId xmlns:p14="http://schemas.microsoft.com/office/powerpoint/2010/main" val="1270326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15</a:t>
            </a:fld>
            <a:endParaRPr lang="en-US"/>
          </a:p>
        </p:txBody>
      </p:sp>
    </p:spTree>
    <p:extLst>
      <p:ext uri="{BB962C8B-B14F-4D97-AF65-F5344CB8AC3E}">
        <p14:creationId xmlns:p14="http://schemas.microsoft.com/office/powerpoint/2010/main" val="1287503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C89EA-5099-410C-8609-F056C36F9DFE}" type="slidenum">
              <a:rPr lang="en-US" smtClean="0"/>
              <a:t>16</a:t>
            </a:fld>
            <a:endParaRPr lang="en-US"/>
          </a:p>
        </p:txBody>
      </p:sp>
    </p:spTree>
    <p:extLst>
      <p:ext uri="{BB962C8B-B14F-4D97-AF65-F5344CB8AC3E}">
        <p14:creationId xmlns:p14="http://schemas.microsoft.com/office/powerpoint/2010/main" val="302963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17</a:t>
            </a:fld>
            <a:endParaRPr lang="en-US"/>
          </a:p>
        </p:txBody>
      </p:sp>
    </p:spTree>
    <p:extLst>
      <p:ext uri="{BB962C8B-B14F-4D97-AF65-F5344CB8AC3E}">
        <p14:creationId xmlns:p14="http://schemas.microsoft.com/office/powerpoint/2010/main" val="424137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18</a:t>
            </a:fld>
            <a:endParaRPr lang="en-US"/>
          </a:p>
        </p:txBody>
      </p:sp>
    </p:spTree>
    <p:extLst>
      <p:ext uri="{BB962C8B-B14F-4D97-AF65-F5344CB8AC3E}">
        <p14:creationId xmlns:p14="http://schemas.microsoft.com/office/powerpoint/2010/main" val="255043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19</a:t>
            </a:fld>
            <a:endParaRPr lang="en-US"/>
          </a:p>
        </p:txBody>
      </p:sp>
    </p:spTree>
    <p:extLst>
      <p:ext uri="{BB962C8B-B14F-4D97-AF65-F5344CB8AC3E}">
        <p14:creationId xmlns:p14="http://schemas.microsoft.com/office/powerpoint/2010/main" val="174277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C89EA-5099-410C-8609-F056C36F9DFE}" type="slidenum">
              <a:rPr lang="en-US" smtClean="0"/>
              <a:t>3</a:t>
            </a:fld>
            <a:endParaRPr lang="en-US"/>
          </a:p>
        </p:txBody>
      </p:sp>
    </p:spTree>
    <p:extLst>
      <p:ext uri="{BB962C8B-B14F-4D97-AF65-F5344CB8AC3E}">
        <p14:creationId xmlns:p14="http://schemas.microsoft.com/office/powerpoint/2010/main" val="319400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4</a:t>
            </a:fld>
            <a:endParaRPr lang="en-US"/>
          </a:p>
        </p:txBody>
      </p:sp>
    </p:spTree>
    <p:extLst>
      <p:ext uri="{BB962C8B-B14F-4D97-AF65-F5344CB8AC3E}">
        <p14:creationId xmlns:p14="http://schemas.microsoft.com/office/powerpoint/2010/main" val="231646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5</a:t>
            </a:fld>
            <a:endParaRPr lang="en-US"/>
          </a:p>
        </p:txBody>
      </p:sp>
    </p:spTree>
    <p:extLst>
      <p:ext uri="{BB962C8B-B14F-4D97-AF65-F5344CB8AC3E}">
        <p14:creationId xmlns:p14="http://schemas.microsoft.com/office/powerpoint/2010/main" val="21079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6</a:t>
            </a:fld>
            <a:endParaRPr lang="en-US"/>
          </a:p>
        </p:txBody>
      </p:sp>
    </p:spTree>
    <p:extLst>
      <p:ext uri="{BB962C8B-B14F-4D97-AF65-F5344CB8AC3E}">
        <p14:creationId xmlns:p14="http://schemas.microsoft.com/office/powerpoint/2010/main" val="228044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7</a:t>
            </a:fld>
            <a:endParaRPr lang="en-US"/>
          </a:p>
        </p:txBody>
      </p:sp>
    </p:spTree>
    <p:extLst>
      <p:ext uri="{BB962C8B-B14F-4D97-AF65-F5344CB8AC3E}">
        <p14:creationId xmlns:p14="http://schemas.microsoft.com/office/powerpoint/2010/main" val="354046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8</a:t>
            </a:fld>
            <a:endParaRPr lang="en-US"/>
          </a:p>
        </p:txBody>
      </p:sp>
    </p:spTree>
    <p:extLst>
      <p:ext uri="{BB962C8B-B14F-4D97-AF65-F5344CB8AC3E}">
        <p14:creationId xmlns:p14="http://schemas.microsoft.com/office/powerpoint/2010/main" val="46643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9</a:t>
            </a:fld>
            <a:endParaRPr lang="en-US"/>
          </a:p>
        </p:txBody>
      </p:sp>
    </p:spTree>
    <p:extLst>
      <p:ext uri="{BB962C8B-B14F-4D97-AF65-F5344CB8AC3E}">
        <p14:creationId xmlns:p14="http://schemas.microsoft.com/office/powerpoint/2010/main" val="283800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C89EA-5099-410C-8609-F056C36F9DFE}" type="slidenum">
              <a:rPr lang="en-US" smtClean="0"/>
              <a:t>10</a:t>
            </a:fld>
            <a:endParaRPr lang="en-US"/>
          </a:p>
        </p:txBody>
      </p:sp>
    </p:spTree>
    <p:extLst>
      <p:ext uri="{BB962C8B-B14F-4D97-AF65-F5344CB8AC3E}">
        <p14:creationId xmlns:p14="http://schemas.microsoft.com/office/powerpoint/2010/main" val="264822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3A1318-3FA4-4BE5-B4F3-DCFDD06AF595}"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3274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A1318-3FA4-4BE5-B4F3-DCFDD06AF595}"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74636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A1318-3FA4-4BE5-B4F3-DCFDD06AF595}"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399867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A1318-3FA4-4BE5-B4F3-DCFDD06AF595}"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136220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A1318-3FA4-4BE5-B4F3-DCFDD06AF595}"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110965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3A1318-3FA4-4BE5-B4F3-DCFDD06AF595}"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224781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A1318-3FA4-4BE5-B4F3-DCFDD06AF595}"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37100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A1318-3FA4-4BE5-B4F3-DCFDD06AF595}"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329845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1318-3FA4-4BE5-B4F3-DCFDD06AF595}"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57247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A1318-3FA4-4BE5-B4F3-DCFDD06AF595}"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343239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A1318-3FA4-4BE5-B4F3-DCFDD06AF595}"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5D458-127D-4D78-8EEF-C9BC038FCE77}" type="slidenum">
              <a:rPr lang="en-US" smtClean="0"/>
              <a:t>‹#›</a:t>
            </a:fld>
            <a:endParaRPr lang="en-US"/>
          </a:p>
        </p:txBody>
      </p:sp>
    </p:spTree>
    <p:extLst>
      <p:ext uri="{BB962C8B-B14F-4D97-AF65-F5344CB8AC3E}">
        <p14:creationId xmlns:p14="http://schemas.microsoft.com/office/powerpoint/2010/main" val="252096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A1318-3FA4-4BE5-B4F3-DCFDD06AF595}" type="datetimeFigureOut">
              <a:rPr lang="en-US" smtClean="0"/>
              <a:t>5/20/2017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5D458-127D-4D78-8EEF-C9BC038FCE77}" type="slidenum">
              <a:rPr lang="en-US" smtClean="0"/>
              <a:t>‹#›</a:t>
            </a:fld>
            <a:endParaRPr lang="en-US"/>
          </a:p>
        </p:txBody>
      </p:sp>
    </p:spTree>
    <p:extLst>
      <p:ext uri="{BB962C8B-B14F-4D97-AF65-F5344CB8AC3E}">
        <p14:creationId xmlns:p14="http://schemas.microsoft.com/office/powerpoint/2010/main" val="787928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meyda.education.gov.il/files/noar/jerusalem_minister_letter.pdf"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hyperlink" Target="https://www.bing.com/videos/search?q=%d7%9e%d7%95%d7%a4%d7%a2+%d7%93%d7%92%d7%9c%d7%a0%d7%95%d7%aa&amp;&amp;view=detail&amp;mid=373E75D07680E8E42AAE373E75D07680E8E42AAE&amp;FORM=VRDGAR"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18.png"/><Relationship Id="rId5" Type="http://schemas.openxmlformats.org/officeDocument/2006/relationships/image" Target="../media/image6.jpeg"/><Relationship Id="rId10" Type="http://schemas.openxmlformats.org/officeDocument/2006/relationships/slide" Target="slide3.xml"/><Relationship Id="rId4" Type="http://schemas.openxmlformats.org/officeDocument/2006/relationships/image" Target="../media/image7.jpe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hyperlink" Target="https://www.bing.com/videos/search?q=%d7%94%d7%aa%d7%a7%d7%95%d7%95%d7%94&amp;&amp;view=detail&amp;mid=6A91EC1114F7112174686A91EC1114F711217468&amp;FORM=VRDGAR"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18.png"/><Relationship Id="rId5" Type="http://schemas.openxmlformats.org/officeDocument/2006/relationships/image" Target="../media/image6.jpeg"/><Relationship Id="rId10" Type="http://schemas.openxmlformats.org/officeDocument/2006/relationships/slide" Target="slide3.xml"/><Relationship Id="rId4" Type="http://schemas.openxmlformats.org/officeDocument/2006/relationships/image" Target="../media/image7.jpe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8.xml"/><Relationship Id="rId18" Type="http://schemas.openxmlformats.org/officeDocument/2006/relationships/image" Target="../media/image15.jpg"/><Relationship Id="rId26" Type="http://schemas.openxmlformats.org/officeDocument/2006/relationships/image" Target="../media/image17.png"/><Relationship Id="rId3" Type="http://schemas.openxmlformats.org/officeDocument/2006/relationships/image" Target="../media/image7.jpeg"/><Relationship Id="rId21" Type="http://schemas.openxmlformats.org/officeDocument/2006/relationships/image" Target="../media/image4.png"/><Relationship Id="rId7" Type="http://schemas.openxmlformats.org/officeDocument/2006/relationships/image" Target="../media/image10.jpeg"/><Relationship Id="rId12" Type="http://schemas.openxmlformats.org/officeDocument/2006/relationships/slide" Target="slide6.xml"/><Relationship Id="rId17" Type="http://schemas.openxmlformats.org/officeDocument/2006/relationships/slide" Target="slide16.xml"/><Relationship Id="rId25" Type="http://schemas.openxmlformats.org/officeDocument/2006/relationships/slide" Target="slide2.xml"/><Relationship Id="rId2" Type="http://schemas.openxmlformats.org/officeDocument/2006/relationships/notesSlide" Target="../notesSlides/notesSlide11.xml"/><Relationship Id="rId16" Type="http://schemas.openxmlformats.org/officeDocument/2006/relationships/image" Target="../media/image14.jpe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image" Target="../media/image12.jpeg"/><Relationship Id="rId24" Type="http://schemas.openxmlformats.org/officeDocument/2006/relationships/slide" Target="slide21.xml"/><Relationship Id="rId5" Type="http://schemas.openxmlformats.org/officeDocument/2006/relationships/image" Target="../media/image9.jpeg"/><Relationship Id="rId15" Type="http://schemas.openxmlformats.org/officeDocument/2006/relationships/slide" Target="slide19.xml"/><Relationship Id="rId23" Type="http://schemas.openxmlformats.org/officeDocument/2006/relationships/image" Target="../media/image6.jpeg"/><Relationship Id="rId10" Type="http://schemas.openxmlformats.org/officeDocument/2006/relationships/slide" Target="slide17.xml"/><Relationship Id="rId19" Type="http://schemas.openxmlformats.org/officeDocument/2006/relationships/slide" Target="slide20.xml"/><Relationship Id="rId4" Type="http://schemas.openxmlformats.org/officeDocument/2006/relationships/slide" Target="slide13.xml"/><Relationship Id="rId9" Type="http://schemas.openxmlformats.org/officeDocument/2006/relationships/image" Target="../media/image11.jpeg"/><Relationship Id="rId14" Type="http://schemas.openxmlformats.org/officeDocument/2006/relationships/image" Target="../media/image13.jpeg"/><Relationship Id="rId22"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hyperlink" Target="http://meyda.education.gov.il/files/Mazkirut_Pedagogit/AgafPituachPedagogi/israel_love_class.pdf" TargetMode="External"/><Relationship Id="rId13" Type="http://schemas.openxmlformats.org/officeDocument/2006/relationships/hyperlink" Target="http://meyda.education.gov.il/files/noar/chemed38.pdf" TargetMode="External"/><Relationship Id="rId18" Type="http://schemas.openxmlformats.org/officeDocument/2006/relationships/image" Target="../media/image6.jpeg"/><Relationship Id="rId3" Type="http://schemas.openxmlformats.org/officeDocument/2006/relationships/image" Target="../media/image7.jpeg"/><Relationship Id="rId21" Type="http://schemas.openxmlformats.org/officeDocument/2006/relationships/slide" Target="slide12.xml"/><Relationship Id="rId7" Type="http://schemas.openxmlformats.org/officeDocument/2006/relationships/hyperlink" Target="http://meyda.education.gov.il/files/Mazkirut_Pedagogit/AgafPituachPedagogi/semal_yeruslim.pdf" TargetMode="External"/><Relationship Id="rId12" Type="http://schemas.openxmlformats.org/officeDocument/2006/relationships/hyperlink" Target="http://meyda.education.gov.il/files/Mazkirut_Pedagogit/AgafPituachPedagogi/hida_mehozit.pdf" TargetMode="External"/><Relationship Id="rId17" Type="http://schemas.openxmlformats.org/officeDocument/2006/relationships/image" Target="../media/image3.jpeg"/><Relationship Id="rId2" Type="http://schemas.openxmlformats.org/officeDocument/2006/relationships/notesSlide" Target="../notesSlides/notesSlide12.xml"/><Relationship Id="rId16" Type="http://schemas.openxmlformats.org/officeDocument/2006/relationships/hyperlink" Target="http://meyda.education.gov.il/files/noar/seder_gilayon_142.pdf" TargetMode="External"/><Relationship Id="rId20" Type="http://schemas.openxmlformats.org/officeDocument/2006/relationships/hyperlink" Target="http://cms.education.gov.il/NR/rdonlyres/34A3F406-6C8B-42B9-8F05-79E12E8F0D59/101350/mountains4.doc" TargetMode="External"/><Relationship Id="rId1" Type="http://schemas.openxmlformats.org/officeDocument/2006/relationships/slideLayout" Target="../slideLayouts/slideLayout1.xml"/><Relationship Id="rId6" Type="http://schemas.openxmlformats.org/officeDocument/2006/relationships/hyperlink" Target="http://meyda.education.gov.il/files/Mazkirut_Pedagogit/AgafPituachPedagogi/slom_yeroslim.pdf" TargetMode="External"/><Relationship Id="rId11" Type="http://schemas.openxmlformats.org/officeDocument/2006/relationships/hyperlink" Target="http://meyda.education.gov.il/files/Mazkirut_Pedagogit/AgafPituachPedagogi/atik_name.pdf" TargetMode="External"/><Relationship Id="rId5" Type="http://schemas.openxmlformats.org/officeDocument/2006/relationships/hyperlink" Target="http://meyda.education.gov.il/files/Mazkirut_Pedagogit/AgafPituachPedagogi/pailot_sior_1.pdf" TargetMode="External"/><Relationship Id="rId15" Type="http://schemas.openxmlformats.org/officeDocument/2006/relationships/hyperlink" Target="http://meyda.education.gov.il/files/Mazkirut_Pedagogit/AgafPituachPedagogi/tifzoret_yeroslim.pdf" TargetMode="External"/><Relationship Id="rId10" Type="http://schemas.openxmlformats.org/officeDocument/2006/relationships/hyperlink" Target="http://meyda.education.gov.il/files/Jerusalem_edu/mitve_lekol_ehad_yesh_ir.pdf" TargetMode="External"/><Relationship Id="rId19" Type="http://schemas.openxmlformats.org/officeDocument/2006/relationships/hyperlink" Target="http://meyda.education.gov.il/files/Jerusalem_edu/ahdut.pdf" TargetMode="External"/><Relationship Id="rId4" Type="http://schemas.openxmlformats.org/officeDocument/2006/relationships/hyperlink" Target="http://meyda.education.gov.il/files/Mazkirut_Pedagogit/AgafPituachPedagogi/pailot_sior_2.pdf" TargetMode="External"/><Relationship Id="rId9" Type="http://schemas.openxmlformats.org/officeDocument/2006/relationships/hyperlink" Target="http://meyda.education.gov.il/files/Mazkirut_Pedagogit/AgafPituachPedagogi/my_jerusalem_sehvat_z.pdf" TargetMode="External"/><Relationship Id="rId14" Type="http://schemas.openxmlformats.org/officeDocument/2006/relationships/hyperlink" Target="http://meyda.education.gov.il/files/noar/604.doc" TargetMode="External"/><Relationship Id="rId22"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hyperlink" Target="http://shironet.mako.co.il/artist?type=lyrics&amp;lang=1&amp;prfid=465&amp;wrkid=3293" TargetMode="External"/><Relationship Id="rId13" Type="http://schemas.openxmlformats.org/officeDocument/2006/relationships/hyperlink" Target="http://www.zemereshet.co.il/song.asp?id=1506&amp;phrase=%E9%F8%E5%F9%EC%E9%ED" TargetMode="External"/><Relationship Id="rId18" Type="http://schemas.openxmlformats.org/officeDocument/2006/relationships/slide" Target="slide21.xml"/><Relationship Id="rId3" Type="http://schemas.openxmlformats.org/officeDocument/2006/relationships/image" Target="../media/image15.jpg"/><Relationship Id="rId21" Type="http://schemas.openxmlformats.org/officeDocument/2006/relationships/image" Target="../media/image25.png"/><Relationship Id="rId7" Type="http://schemas.openxmlformats.org/officeDocument/2006/relationships/hyperlink" Target="https://www.youtube.com/watch?v=BMxBhkXDUEo" TargetMode="External"/><Relationship Id="rId12" Type="http://schemas.openxmlformats.org/officeDocument/2006/relationships/hyperlink" Target="http://www.zemereshet.co.il/song.asp?id=2041&amp;phrase=%E9%F8%E5%F9%EC%E9%ED" TargetMode="External"/><Relationship Id="rId17" Type="http://schemas.openxmlformats.org/officeDocument/2006/relationships/image" Target="../media/image6.jpeg"/><Relationship Id="rId2" Type="http://schemas.openxmlformats.org/officeDocument/2006/relationships/notesSlide" Target="../notesSlides/notesSlide13.xml"/><Relationship Id="rId16" Type="http://schemas.openxmlformats.org/officeDocument/2006/relationships/image" Target="../media/image3.jpeg"/><Relationship Id="rId20" Type="http://schemas.openxmlformats.org/officeDocument/2006/relationships/slide" Target="slide12.xml"/><Relationship Id="rId1" Type="http://schemas.openxmlformats.org/officeDocument/2006/relationships/slideLayout" Target="../slideLayouts/slideLayout1.xml"/><Relationship Id="rId6" Type="http://schemas.openxmlformats.org/officeDocument/2006/relationships/hyperlink" Target="http://shironet.mako.co.il/artist?type=lyrics&amp;lang=1&amp;prfid=497&amp;wrkid=401" TargetMode="External"/><Relationship Id="rId11" Type="http://schemas.openxmlformats.org/officeDocument/2006/relationships/hyperlink" Target="http://rosetta.nli.org.il/delivery/DeliveryManagerServlet?dps_pid=IE26535872" TargetMode="External"/><Relationship Id="rId5" Type="http://schemas.openxmlformats.org/officeDocument/2006/relationships/hyperlink" Target="https://www.youtube.com/watch?v=4uDy_A8zXPM&amp;list=PLzPIdtLKrZxYpXPK23gOhOA24Gu-BFl9W" TargetMode="External"/><Relationship Id="rId15" Type="http://schemas.openxmlformats.org/officeDocument/2006/relationships/hyperlink" Target="http://meyda.education.gov.il/files/noar/jerusalem_songs.docx" TargetMode="External"/><Relationship Id="rId10" Type="http://schemas.openxmlformats.org/officeDocument/2006/relationships/hyperlink" Target="http://shironet.mako.co.il/artist?type=lyrics&amp;lang=1&amp;prfid=465&amp;wrkid=20880" TargetMode="External"/><Relationship Id="rId19" Type="http://schemas.openxmlformats.org/officeDocument/2006/relationships/image" Target="../media/image4.png"/><Relationship Id="rId4" Type="http://schemas.openxmlformats.org/officeDocument/2006/relationships/image" Target="../media/image7.jpeg"/><Relationship Id="rId9" Type="http://schemas.openxmlformats.org/officeDocument/2006/relationships/hyperlink" Target="https://www.youtube.com/watch?v=gbmTr3frlw4" TargetMode="External"/><Relationship Id="rId14" Type="http://schemas.openxmlformats.org/officeDocument/2006/relationships/hyperlink" Target="http://shironet.mako.co.il/artist?type=lyrics&amp;lang=1&amp;prfid=571&amp;wrkid=6339"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DotiUzcVDAA" TargetMode="External"/><Relationship Id="rId13" Type="http://schemas.openxmlformats.org/officeDocument/2006/relationships/hyperlink" Target="https://www.youtube.com/watch?v=99Vj_XToeck" TargetMode="External"/><Relationship Id="rId3" Type="http://schemas.openxmlformats.org/officeDocument/2006/relationships/image" Target="../media/image11.jpeg"/><Relationship Id="rId7" Type="http://schemas.openxmlformats.org/officeDocument/2006/relationships/hyperlink" Target="https://www.youtube.com/watch?v=JkOmmQ262s8" TargetMode="External"/><Relationship Id="rId12" Type="http://schemas.openxmlformats.org/officeDocument/2006/relationships/hyperlink" Target="https://www.youtube.com/watch?v=PdzUCvmoPCw" TargetMode="External"/><Relationship Id="rId2" Type="http://schemas.openxmlformats.org/officeDocument/2006/relationships/notesSlide" Target="../notesSlides/notesSlide14.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hyperlink" Target="https://www.youtube.com/watch?v=l17p0fTNvf0" TargetMode="External"/><Relationship Id="rId5" Type="http://schemas.openxmlformats.org/officeDocument/2006/relationships/image" Target="../media/image7.jpeg"/><Relationship Id="rId15" Type="http://schemas.openxmlformats.org/officeDocument/2006/relationships/slide" Target="slide12.xml"/><Relationship Id="rId10" Type="http://schemas.openxmlformats.org/officeDocument/2006/relationships/hyperlink" Target="https://www.youtube.com/watch?v=Ih4nhO8zMsw" TargetMode="External"/><Relationship Id="rId4" Type="http://schemas.openxmlformats.org/officeDocument/2006/relationships/image" Target="../media/image6.jpeg"/><Relationship Id="rId9" Type="http://schemas.openxmlformats.org/officeDocument/2006/relationships/hyperlink" Target="http://www.23tv.co.il/2292-he/Tachi.aspx" TargetMode="External"/><Relationship Id="rId14" Type="http://schemas.openxmlformats.org/officeDocument/2006/relationships/slide" Target="slide21.xml"/></Relationships>
</file>

<file path=ppt/slides/_rels/slide16.xml.rels><?xml version="1.0" encoding="UTF-8" standalone="yes"?>
<Relationships xmlns="http://schemas.openxmlformats.org/package/2006/relationships"><Relationship Id="rId8" Type="http://schemas.openxmlformats.org/officeDocument/2006/relationships/hyperlink" Target="http://cms.education.gov.il/EducationCMS/Units/Noar/Mahad/Mjerus/adar_march_2017.htm" TargetMode="External"/><Relationship Id="rId13" Type="http://schemas.openxmlformats.org/officeDocument/2006/relationships/hyperlink" Target="http://meyda.education.gov.il/files/noar/sunsimon.doc" TargetMode="External"/><Relationship Id="rId18" Type="http://schemas.openxmlformats.org/officeDocument/2006/relationships/slide" Target="slide21.xml"/><Relationship Id="rId3" Type="http://schemas.openxmlformats.org/officeDocument/2006/relationships/image" Target="../media/image6.jpeg"/><Relationship Id="rId7" Type="http://schemas.openxmlformats.org/officeDocument/2006/relationships/hyperlink" Target="http://meyda.education.gov.il/files/noar/betmikdash.doc" TargetMode="External"/><Relationship Id="rId12" Type="http://schemas.openxmlformats.org/officeDocument/2006/relationships/hyperlink" Target="http://meyda.education.gov.il/files/noar/shvil.doc" TargetMode="External"/><Relationship Id="rId17" Type="http://schemas.openxmlformats.org/officeDocument/2006/relationships/image" Target="../media/image3.jpeg"/><Relationship Id="rId2" Type="http://schemas.openxmlformats.org/officeDocument/2006/relationships/notesSlide" Target="../notesSlides/notesSlide15.xml"/><Relationship Id="rId16" Type="http://schemas.openxmlformats.org/officeDocument/2006/relationships/hyperlink" Target="http://meyda.education.gov.il/files/noar/borotmaim.doc" TargetMode="External"/><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meyda.education.gov.il/files/noar/musrara.doc" TargetMode="External"/><Relationship Id="rId11" Type="http://schemas.openxmlformats.org/officeDocument/2006/relationships/hyperlink" Target="http://meyda.education.gov.il/files/noar/jerusalem1.doc" TargetMode="External"/><Relationship Id="rId5" Type="http://schemas.openxmlformats.org/officeDocument/2006/relationships/image" Target="../media/image7.jpeg"/><Relationship Id="rId15" Type="http://schemas.openxmlformats.org/officeDocument/2006/relationships/hyperlink" Target="http://cms.education.gov.il/NR/rdonlyres/DA3154EE-A093-49A9-8862-7B29431B9C80/134585/syurslichot.doc" TargetMode="External"/><Relationship Id="rId10" Type="http://schemas.openxmlformats.org/officeDocument/2006/relationships/hyperlink" Target="http://meyda.education.gov.il/files/noar/katlav.doc" TargetMode="External"/><Relationship Id="rId19" Type="http://schemas.openxmlformats.org/officeDocument/2006/relationships/slide" Target="slide12.xml"/><Relationship Id="rId4" Type="http://schemas.openxmlformats.org/officeDocument/2006/relationships/image" Target="../media/image10.jpeg"/><Relationship Id="rId9" Type="http://schemas.openxmlformats.org/officeDocument/2006/relationships/hyperlink" Target="http://meyda.education.gov.il/files/noar/yad_ben_zvi_trips_2017.docx" TargetMode="External"/><Relationship Id="rId14" Type="http://schemas.openxmlformats.org/officeDocument/2006/relationships/hyperlink" Target="http://cms.education.gov.il/NR/rdonlyres/DA3154EE-A093-49A9-8862-7B29431B9C80/135874/syurim1.doc"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meyda.education.gov.il/files/noar/excerpts_literature_jerusalem.docx" TargetMode="External"/><Relationship Id="rId3" Type="http://schemas.openxmlformats.org/officeDocument/2006/relationships/image" Target="../media/image6.jpeg"/><Relationship Id="rId7" Type="http://schemas.openxmlformats.org/officeDocument/2006/relationships/hyperlink" Target="http://meyda.education.gov.il/files/noar/jerusalem_stories.doc" TargetMode="External"/><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slide" Target="slide12.xml"/><Relationship Id="rId5" Type="http://schemas.openxmlformats.org/officeDocument/2006/relationships/image" Target="../media/image26.png"/><Relationship Id="rId10" Type="http://schemas.openxmlformats.org/officeDocument/2006/relationships/slide" Target="slide21.xml"/><Relationship Id="rId4" Type="http://schemas.openxmlformats.org/officeDocument/2006/relationships/slide" Target="slide13.xml"/><Relationship Id="rId9"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7.png"/><Relationship Id="rId7" Type="http://schemas.openxmlformats.org/officeDocument/2006/relationships/image" Target="../media/image3.jpeg"/><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slide" Target="slide12.xml"/><Relationship Id="rId5" Type="http://schemas.openxmlformats.org/officeDocument/2006/relationships/image" Target="../media/image28.png"/><Relationship Id="rId10" Type="http://schemas.openxmlformats.org/officeDocument/2006/relationships/image" Target="../media/image4.png"/><Relationship Id="rId4" Type="http://schemas.openxmlformats.org/officeDocument/2006/relationships/hyperlink" Target="http://meyda.education.gov.il/files/noar/jerusalem_films.doc" TargetMode="External"/><Relationship Id="rId9" Type="http://schemas.openxmlformats.org/officeDocument/2006/relationships/slide" Target="slide21.xml"/></Relationships>
</file>

<file path=ppt/slides/_rels/slide19.xml.rels><?xml version="1.0" encoding="UTF-8" standalone="yes"?>
<Relationships xmlns="http://schemas.openxmlformats.org/package/2006/relationships"><Relationship Id="rId8" Type="http://schemas.openxmlformats.org/officeDocument/2006/relationships/hyperlink" Target="http://meyda.education.gov.il/files/noar/jerusalem_characters.doc" TargetMode="External"/><Relationship Id="rId3" Type="http://schemas.openxmlformats.org/officeDocument/2006/relationships/image" Target="../media/image6.jpeg"/><Relationship Id="rId7" Type="http://schemas.openxmlformats.org/officeDocument/2006/relationships/slide" Target="slide21.xml"/><Relationship Id="rId12"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slide" Target="slide12.xml"/><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image" Target="../media/image29.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7.jpeg"/><Relationship Id="rId4" Type="http://schemas.openxmlformats.org/officeDocument/2006/relationships/slide" Target="slide12.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32.jpeg"/><Relationship Id="rId7" Type="http://schemas.openxmlformats.org/officeDocument/2006/relationships/hyperlink" Target="http://meyda.education.gov.il/files/noar/flowchart.pdf"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meyda.education.gov.il/files/noar/rationale.pdf" TargetMode="External"/><Relationship Id="rId10" Type="http://schemas.openxmlformats.org/officeDocument/2006/relationships/hyperlink" Target="http://meyda.education.gov.il/files/noar/jerusalem_landing_page.docx" TargetMode="External"/><Relationship Id="rId4" Type="http://schemas.openxmlformats.org/officeDocument/2006/relationships/image" Target="../media/image7.jpe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33.tmp"/><Relationship Id="rId7" Type="http://schemas.openxmlformats.org/officeDocument/2006/relationships/image" Target="../media/image34.png"/><Relationship Id="rId2" Type="http://schemas.openxmlformats.org/officeDocument/2006/relationships/hyperlink" Target="http://edu.gov.il/special/jerusalem_edu/pages/home-page.aspx"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7.png"/><Relationship Id="rId4" Type="http://schemas.openxmlformats.org/officeDocument/2006/relationships/slide" Target="slide2.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slide" Target="slide8.xml"/><Relationship Id="rId18" Type="http://schemas.openxmlformats.org/officeDocument/2006/relationships/image" Target="../media/image14.jpeg"/><Relationship Id="rId26" Type="http://schemas.openxmlformats.org/officeDocument/2006/relationships/slide" Target="slide2.xml"/><Relationship Id="rId3" Type="http://schemas.openxmlformats.org/officeDocument/2006/relationships/image" Target="../media/image7.jpeg"/><Relationship Id="rId21" Type="http://schemas.openxmlformats.org/officeDocument/2006/relationships/slide" Target="slide11.xml"/><Relationship Id="rId7" Type="http://schemas.openxmlformats.org/officeDocument/2006/relationships/slide" Target="slide4.xml"/><Relationship Id="rId12" Type="http://schemas.openxmlformats.org/officeDocument/2006/relationships/image" Target="../media/image11.jpeg"/><Relationship Id="rId17" Type="http://schemas.openxmlformats.org/officeDocument/2006/relationships/slide" Target="slide10.xml"/><Relationship Id="rId25" Type="http://schemas.openxmlformats.org/officeDocument/2006/relationships/hyperlink" Target="http://meyda.education.gov.il/files/noar/aorslm_el_quds.doc" TargetMode="External"/><Relationship Id="rId2" Type="http://schemas.openxmlformats.org/officeDocument/2006/relationships/notesSlide" Target="../notesSlides/notesSlide2.xml"/><Relationship Id="rId16" Type="http://schemas.openxmlformats.org/officeDocument/2006/relationships/image" Target="../media/image13.jpeg"/><Relationship Id="rId20"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6.xml"/><Relationship Id="rId24" Type="http://schemas.openxmlformats.org/officeDocument/2006/relationships/hyperlink" Target="http://meyda.education.gov.il/files/noar/jerusalem_hemed_ceremony.docx" TargetMode="External"/><Relationship Id="rId5" Type="http://schemas.openxmlformats.org/officeDocument/2006/relationships/image" Target="../media/image3.jpeg"/><Relationship Id="rId15" Type="http://schemas.openxmlformats.org/officeDocument/2006/relationships/slide" Target="slide9.xml"/><Relationship Id="rId23" Type="http://schemas.openxmlformats.org/officeDocument/2006/relationships/image" Target="../media/image4.png"/><Relationship Id="rId10" Type="http://schemas.openxmlformats.org/officeDocument/2006/relationships/image" Target="../media/image10.jpeg"/><Relationship Id="rId19" Type="http://schemas.openxmlformats.org/officeDocument/2006/relationships/slide" Target="slide7.xml"/><Relationship Id="rId4" Type="http://schemas.openxmlformats.org/officeDocument/2006/relationships/image" Target="../media/image6.jpeg"/><Relationship Id="rId9" Type="http://schemas.openxmlformats.org/officeDocument/2006/relationships/slide" Target="slide5.xml"/><Relationship Id="rId14" Type="http://schemas.openxmlformats.org/officeDocument/2006/relationships/image" Target="../media/image12.jpeg"/><Relationship Id="rId22" Type="http://schemas.openxmlformats.org/officeDocument/2006/relationships/image" Target="../media/image16.jpg"/><Relationship Id="rId27"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5.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hyperlink" Target="http://meyda.education.gov.il/files/noar/jerusalem_day_ceremony_offer.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tokD6AjEK_Y" TargetMode="External"/><Relationship Id="rId13" Type="http://schemas.openxmlformats.org/officeDocument/2006/relationships/hyperlink" Target="http://shironet.mako.co.il/artist?type=lyrics&amp;lang=1&amp;prfid=332&amp;wrkid=3537" TargetMode="External"/><Relationship Id="rId18" Type="http://schemas.openxmlformats.org/officeDocument/2006/relationships/image" Target="../media/image18.png"/><Relationship Id="rId3" Type="http://schemas.openxmlformats.org/officeDocument/2006/relationships/image" Target="../media/image6.jpeg"/><Relationship Id="rId7" Type="http://schemas.openxmlformats.org/officeDocument/2006/relationships/hyperlink" Target="http://shironet.mako.co.il/artist?type=lyrics&amp;lang=1&amp;prfid=876&amp;wrkid=2546" TargetMode="External"/><Relationship Id="rId12" Type="http://schemas.openxmlformats.org/officeDocument/2006/relationships/hyperlink" Target="https://www.youtube.com/watch?v=eNsoC6Y4diU&amp;list=PLs8JMQrgKcMdnO0aZKJ7zf-j0CGuG4OTu&amp;index=13" TargetMode="External"/><Relationship Id="rId17" Type="http://schemas.openxmlformats.org/officeDocument/2006/relationships/slide" Target="slide3.xml"/><Relationship Id="rId2" Type="http://schemas.openxmlformats.org/officeDocument/2006/relationships/notesSlide" Target="../notesSlides/notesSlide5.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www.youtube.com/watch?v=1EsAQ2mxYMw" TargetMode="External"/><Relationship Id="rId11" Type="http://schemas.openxmlformats.org/officeDocument/2006/relationships/hyperlink" Target="http://shironet.mako.co.il/artist?type=lyrics&amp;lang=1&amp;prfid=890&amp;wrkid=19298" TargetMode="External"/><Relationship Id="rId5" Type="http://schemas.openxmlformats.org/officeDocument/2006/relationships/image" Target="../media/image7.jpeg"/><Relationship Id="rId15" Type="http://schemas.openxmlformats.org/officeDocument/2006/relationships/hyperlink" Target="http://shironet.mako.co.il/artist?type=lyrics&amp;lang=1&amp;prfid=65&amp;wrkid=6338" TargetMode="External"/><Relationship Id="rId10" Type="http://schemas.openxmlformats.org/officeDocument/2006/relationships/hyperlink" Target="https://www.youtube.com/watch?v=FCRcfpiqyMM" TargetMode="External"/><Relationship Id="rId4" Type="http://schemas.openxmlformats.org/officeDocument/2006/relationships/image" Target="../media/image10.jpeg"/><Relationship Id="rId9" Type="http://schemas.openxmlformats.org/officeDocument/2006/relationships/hyperlink" Target="http://shironet.mako.co.il/artist?type=lyrics&amp;lang=1&amp;prfid=108&amp;wrkid=8653" TargetMode="External"/><Relationship Id="rId14" Type="http://schemas.openxmlformats.org/officeDocument/2006/relationships/hyperlink" Target="https://www.youtube.com/watch?v=B9ICy-kJAM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meyda.education.gov.il/files/noar/navon_jerusalem_letter.pdf" TargetMode="External"/><Relationship Id="rId3" Type="http://schemas.openxmlformats.org/officeDocument/2006/relationships/image" Target="../media/image6.jpeg"/><Relationship Id="rId7" Type="http://schemas.openxmlformats.org/officeDocument/2006/relationships/image" Target="../media/image3.jpeg"/><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hyperlink" Target="https://www.youtube.com/watch?v=DHMbj0YPYyg" TargetMode="External"/><Relationship Id="rId5" Type="http://schemas.openxmlformats.org/officeDocument/2006/relationships/image" Target="../media/image9.jpeg"/><Relationship Id="rId10" Type="http://schemas.openxmlformats.org/officeDocument/2006/relationships/image" Target="../media/image18.png"/><Relationship Id="rId4" Type="http://schemas.openxmlformats.org/officeDocument/2006/relationships/slide" Target="slide13.xml"/><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hyperlink" Target="http://meyda.education.gov.il/files/noar/jerusalem_quiz_yud.doc" TargetMode="External"/><Relationship Id="rId3" Type="http://schemas.openxmlformats.org/officeDocument/2006/relationships/image" Target="../media/image6.jpeg"/><Relationship Id="rId7" Type="http://schemas.openxmlformats.org/officeDocument/2006/relationships/hyperlink" Target="https://play.kahoot.it/#/k/a07163d5-3ea4-4d3d-a7e9-261523037a8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play.kahoot.it/#/k/fc1782fe-c725-45ca-8fb6-bca9c3197875" TargetMode="External"/><Relationship Id="rId5" Type="http://schemas.openxmlformats.org/officeDocument/2006/relationships/image" Target="../media/image3.jpeg"/><Relationship Id="rId10" Type="http://schemas.openxmlformats.org/officeDocument/2006/relationships/image" Target="../media/image18.png"/><Relationship Id="rId4" Type="http://schemas.openxmlformats.org/officeDocument/2006/relationships/image" Target="../media/image7.jpeg"/><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hyperlink" Target="http://shironet.mako.co.il/artist?type=lyrics&amp;lang=1&amp;prfid=396&amp;wrkid=7271" TargetMode="External"/><Relationship Id="rId3" Type="http://schemas.openxmlformats.org/officeDocument/2006/relationships/image" Target="../media/image7.jpeg"/><Relationship Id="rId7" Type="http://schemas.openxmlformats.org/officeDocument/2006/relationships/hyperlink" Target="https://docs.google.com/viewer?a=v&amp;pid=sites&amp;srcid=ZGVmYXVsdGRvbWFpbnxtYjA1NDc4Nzg2Nzh8Z3g6Njk3NmIzM2E4OTBhZWFhMQ" TargetMode="External"/><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slide" Target="slide3.xml"/><Relationship Id="rId5" Type="http://schemas.openxmlformats.org/officeDocument/2006/relationships/image" Target="../media/image20.png"/><Relationship Id="rId10" Type="http://schemas.openxmlformats.org/officeDocument/2006/relationships/hyperlink" Target="https://www.youtube.com/watch?v=GLEPQ5fM7-4" TargetMode="External"/><Relationship Id="rId4" Type="http://schemas.openxmlformats.org/officeDocument/2006/relationships/image" Target="../media/image6.jpeg"/><Relationship Id="rId9" Type="http://schemas.openxmlformats.org/officeDocument/2006/relationships/hyperlink" Target="http://www.psagot.org.il/index.asp?id=16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3" cstate="print">
            <a:extLst>
              <a:ext uri="{28A0092B-C50C-407E-A947-70E740481C1C}">
                <a14:useLocalDpi xmlns:a14="http://schemas.microsoft.com/office/drawing/2010/main" val="0"/>
              </a:ext>
            </a:extLst>
          </a:blip>
          <a:srcRect t="7752"/>
          <a:stretch/>
        </p:blipFill>
        <p:spPr>
          <a:xfrm>
            <a:off x="1270439" y="362311"/>
            <a:ext cx="1581568" cy="1987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תמונה 9"/>
          <p:cNvPicPr>
            <a:picLocks noChangeAspect="1"/>
          </p:cNvPicPr>
          <p:nvPr/>
        </p:nvPicPr>
        <p:blipFill rotWithShape="1">
          <a:blip r:embed="rId4">
            <a:biLevel thresh="50000"/>
            <a:extLst>
              <a:ext uri="{28A0092B-C50C-407E-A947-70E740481C1C}">
                <a14:useLocalDpi xmlns:a14="http://schemas.microsoft.com/office/drawing/2010/main" val="0"/>
              </a:ext>
            </a:extLst>
          </a:blip>
          <a:srcRect r="10135"/>
          <a:stretch/>
        </p:blipFill>
        <p:spPr>
          <a:xfrm>
            <a:off x="3759776" y="0"/>
            <a:ext cx="5051714" cy="6858000"/>
          </a:xfrm>
          <a:prstGeom prst="rect">
            <a:avLst/>
          </a:prstGeom>
        </p:spPr>
      </p:pic>
      <p:pic>
        <p:nvPicPr>
          <p:cNvPr id="12" name="תמונה 11"/>
          <p:cNvPicPr/>
          <p:nvPr/>
        </p:nvPicPr>
        <p:blipFill rotWithShape="1">
          <a:blip r:embed="rId5" cstate="print">
            <a:extLst>
              <a:ext uri="{28A0092B-C50C-407E-A947-70E740481C1C}">
                <a14:useLocalDpi xmlns:a14="http://schemas.microsoft.com/office/drawing/2010/main" val="0"/>
              </a:ext>
            </a:extLst>
          </a:blip>
          <a:srcRect l="23539" t="32543" r="22433" b="38073"/>
          <a:stretch/>
        </p:blipFill>
        <p:spPr bwMode="auto">
          <a:xfrm>
            <a:off x="9176550" y="35609"/>
            <a:ext cx="2907444" cy="1638190"/>
          </a:xfrm>
          <a:prstGeom prst="rect">
            <a:avLst/>
          </a:prstGeom>
          <a:ln>
            <a:noFill/>
          </a:ln>
          <a:extLst>
            <a:ext uri="{53640926-AAD7-44D8-BBD7-CCE9431645EC}">
              <a14:shadowObscured xmlns:a14="http://schemas.microsoft.com/office/drawing/2010/main"/>
            </a:ext>
          </a:extLst>
        </p:spPr>
      </p:pic>
      <p:sp>
        <p:nvSpPr>
          <p:cNvPr id="17" name="TextBox 16"/>
          <p:cNvSpPr txBox="1"/>
          <p:nvPr/>
        </p:nvSpPr>
        <p:spPr>
          <a:xfrm>
            <a:off x="387927" y="6234548"/>
            <a:ext cx="2105891" cy="369332"/>
          </a:xfrm>
          <a:prstGeom prst="rect">
            <a:avLst/>
          </a:prstGeom>
          <a:noFill/>
          <a:ln>
            <a:solidFill>
              <a:schemeClr val="accent1"/>
            </a:solidFill>
          </a:ln>
        </p:spPr>
        <p:txBody>
          <a:bodyPr wrap="square" rtlCol="1">
            <a:spAutoFit/>
          </a:bodyPr>
          <a:lstStyle/>
          <a:p>
            <a:r>
              <a:rPr lang="he-IL" dirty="0" smtClean="0">
                <a:hlinkClick r:id="rId6"/>
              </a:rPr>
              <a:t>להורדת </a:t>
            </a:r>
            <a:r>
              <a:rPr lang="he-IL" dirty="0" err="1" smtClean="0">
                <a:hlinkClick r:id="rId6"/>
              </a:rPr>
              <a:t>האגרת</a:t>
            </a:r>
            <a:endParaRPr lang="he-IL" dirty="0"/>
          </a:p>
        </p:txBody>
      </p:sp>
      <p:pic>
        <p:nvPicPr>
          <p:cNvPr id="19" name="תמונה 18"/>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2061223" y="6296710"/>
            <a:ext cx="310591" cy="310591"/>
          </a:xfrm>
          <a:prstGeom prst="rect">
            <a:avLst/>
          </a:prstGeom>
        </p:spPr>
      </p:pic>
    </p:spTree>
    <p:extLst>
      <p:ext uri="{BB962C8B-B14F-4D97-AF65-F5344CB8AC3E}">
        <p14:creationId xmlns:p14="http://schemas.microsoft.com/office/powerpoint/2010/main" val="3009150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תמונה 28"/>
          <p:cNvPicPr/>
          <p:nvPr/>
        </p:nvPicPr>
        <p:blipFill>
          <a:blip r:embed="rId3" cstate="print">
            <a:extLst>
              <a:ext uri="{28A0092B-C50C-407E-A947-70E740481C1C}">
                <a14:useLocalDpi xmlns:a14="http://schemas.microsoft.com/office/drawing/2010/main" val="0"/>
              </a:ext>
            </a:extLst>
          </a:blip>
          <a:stretch>
            <a:fillRect/>
          </a:stretch>
        </p:blipFill>
        <p:spPr>
          <a:xfrm>
            <a:off x="5154494" y="2179705"/>
            <a:ext cx="6980591" cy="4619087"/>
          </a:xfrm>
          <a:prstGeom prst="rect">
            <a:avLst/>
          </a:prstGeom>
          <a:noFill/>
          <a:ln>
            <a:noFill/>
          </a:ln>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
          <p:cNvGrpSpPr/>
          <p:nvPr/>
        </p:nvGrpSpPr>
        <p:grpSpPr>
          <a:xfrm>
            <a:off x="0" y="1741575"/>
            <a:ext cx="12192000" cy="578228"/>
            <a:chOff x="3660244" y="1881062"/>
            <a:chExt cx="5213684" cy="578228"/>
          </a:xfrm>
        </p:grpSpPr>
        <p:pic>
          <p:nvPicPr>
            <p:cNvPr id="16"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0000" t="89130" r="27237" b="8133"/>
            <a:stretch/>
          </p:blipFill>
          <p:spPr>
            <a:xfrm>
              <a:off x="3660244" y="1882903"/>
              <a:ext cx="5213684" cy="576387"/>
            </a:xfrm>
            <a:prstGeom prst="rect">
              <a:avLst/>
            </a:prstGeom>
          </p:spPr>
        </p:pic>
        <p:sp>
          <p:nvSpPr>
            <p:cNvPr id="17" name="TextBox 16"/>
            <p:cNvSpPr txBox="1"/>
            <p:nvPr/>
          </p:nvSpPr>
          <p:spPr>
            <a:xfrm>
              <a:off x="5182702" y="1881062"/>
              <a:ext cx="1906909" cy="523220"/>
            </a:xfrm>
            <a:prstGeom prst="rect">
              <a:avLst/>
            </a:prstGeom>
            <a:noFill/>
          </p:spPr>
          <p:txBody>
            <a:bodyPr wrap="square" rtlCol="0">
              <a:spAutoFit/>
            </a:bodyPr>
            <a:lstStyle/>
            <a:p>
              <a:pPr algn="ctr"/>
              <a:r>
                <a:rPr lang="he-IL" sz="2800" b="1" i="1" dirty="0" smtClean="0">
                  <a:solidFill>
                    <a:schemeClr val="bg1"/>
                  </a:solidFill>
                </a:rPr>
                <a:t>מופע דגלנות</a:t>
              </a:r>
              <a:endParaRPr lang="he-IL" sz="2800" b="1" dirty="0">
                <a:solidFill>
                  <a:schemeClr val="bg1"/>
                </a:solidFill>
              </a:endParaRPr>
            </a:p>
          </p:txBody>
        </p:sp>
      </p:grpSp>
      <p:pic>
        <p:nvPicPr>
          <p:cNvPr id="18" name="תמונה 17"/>
          <p:cNvPicPr/>
          <p:nvPr/>
        </p:nvPicPr>
        <p:blipFill rotWithShape="1">
          <a:blip r:embed="rId6" cstate="print">
            <a:extLst>
              <a:ext uri="{28A0092B-C50C-407E-A947-70E740481C1C}">
                <a14:useLocalDpi xmlns:a14="http://schemas.microsoft.com/office/drawing/2010/main" val="0"/>
              </a:ext>
            </a:extLst>
          </a:blip>
          <a:srcRect l="23539" t="32543" r="22433" b="38073"/>
          <a:stretch/>
        </p:blipFill>
        <p:spPr bwMode="auto">
          <a:xfrm>
            <a:off x="550568" y="103385"/>
            <a:ext cx="2907444" cy="1638190"/>
          </a:xfrm>
          <a:prstGeom prst="rect">
            <a:avLst/>
          </a:prstGeom>
          <a:ln>
            <a:noFill/>
          </a:ln>
          <a:extLst>
            <a:ext uri="{53640926-AAD7-44D8-BBD7-CCE9431645EC}">
              <a14:shadowObscured xmlns:a14="http://schemas.microsoft.com/office/drawing/2010/main"/>
            </a:ext>
          </a:extLst>
        </p:spPr>
      </p:pic>
      <p:pic>
        <p:nvPicPr>
          <p:cNvPr id="1026" name="Picture 2" descr="Flag of Israel.svg">
            <a:hlinkClick r:id="rId7"/>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392" y="3303487"/>
            <a:ext cx="3260846" cy="2371524"/>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Punched Tape 2"/>
          <p:cNvSpPr/>
          <p:nvPr/>
        </p:nvSpPr>
        <p:spPr>
          <a:xfrm>
            <a:off x="2329189" y="2539548"/>
            <a:ext cx="1743049" cy="401781"/>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unched Tape 18"/>
          <p:cNvSpPr/>
          <p:nvPr/>
        </p:nvSpPr>
        <p:spPr>
          <a:xfrm>
            <a:off x="692808" y="3218288"/>
            <a:ext cx="1743049" cy="401781"/>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unched Tape 21"/>
          <p:cNvSpPr/>
          <p:nvPr/>
        </p:nvSpPr>
        <p:spPr>
          <a:xfrm>
            <a:off x="2317272" y="3235305"/>
            <a:ext cx="1743049" cy="401781"/>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Punched Tape 25"/>
          <p:cNvSpPr/>
          <p:nvPr/>
        </p:nvSpPr>
        <p:spPr>
          <a:xfrm>
            <a:off x="612008" y="5330655"/>
            <a:ext cx="1743049" cy="401781"/>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Punched Tape 26"/>
          <p:cNvSpPr/>
          <p:nvPr/>
        </p:nvSpPr>
        <p:spPr>
          <a:xfrm>
            <a:off x="2360462" y="5341412"/>
            <a:ext cx="1743049" cy="401781"/>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תמונה 27"/>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662543" y="5789861"/>
            <a:ext cx="367966" cy="367966"/>
          </a:xfrm>
          <a:prstGeom prst="rect">
            <a:avLst/>
          </a:prstGeom>
        </p:spPr>
      </p:pic>
      <p:pic>
        <p:nvPicPr>
          <p:cNvPr id="23" name="תמונה 22">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0210" y="5894912"/>
            <a:ext cx="1615307" cy="963088"/>
          </a:xfrm>
          <a:prstGeom prst="rect">
            <a:avLst/>
          </a:prstGeom>
        </p:spPr>
      </p:pic>
    </p:spTree>
    <p:extLst>
      <p:ext uri="{BB962C8B-B14F-4D97-AF65-F5344CB8AC3E}">
        <p14:creationId xmlns:p14="http://schemas.microsoft.com/office/powerpoint/2010/main" val="2746834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8"/>
          <p:cNvPicPr/>
          <p:nvPr/>
        </p:nvPicPr>
        <p:blipFill>
          <a:blip r:embed="rId3" cstate="print">
            <a:extLst>
              <a:ext uri="{28A0092B-C50C-407E-A947-70E740481C1C}">
                <a14:useLocalDpi xmlns:a14="http://schemas.microsoft.com/office/drawing/2010/main" val="0"/>
              </a:ext>
            </a:extLst>
          </a:blip>
          <a:stretch>
            <a:fillRect/>
          </a:stretch>
        </p:blipFill>
        <p:spPr>
          <a:xfrm>
            <a:off x="5507366" y="2225324"/>
            <a:ext cx="6684634" cy="4601391"/>
          </a:xfrm>
          <a:prstGeom prst="rect">
            <a:avLst/>
          </a:prstGeom>
          <a:noFill/>
          <a:ln>
            <a:noFill/>
          </a:ln>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
          <p:cNvGrpSpPr/>
          <p:nvPr/>
        </p:nvGrpSpPr>
        <p:grpSpPr>
          <a:xfrm>
            <a:off x="0" y="1733389"/>
            <a:ext cx="12192000" cy="578228"/>
            <a:chOff x="3660244" y="1881062"/>
            <a:chExt cx="5213684" cy="578228"/>
          </a:xfrm>
        </p:grpSpPr>
        <p:pic>
          <p:nvPicPr>
            <p:cNvPr id="16"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0000" t="89130" r="27237" b="8133"/>
            <a:stretch/>
          </p:blipFill>
          <p:spPr>
            <a:xfrm>
              <a:off x="3660244" y="1882903"/>
              <a:ext cx="5213684" cy="576387"/>
            </a:xfrm>
            <a:prstGeom prst="rect">
              <a:avLst/>
            </a:prstGeom>
          </p:spPr>
        </p:pic>
        <p:sp>
          <p:nvSpPr>
            <p:cNvPr id="17" name="TextBox 16"/>
            <p:cNvSpPr txBox="1"/>
            <p:nvPr/>
          </p:nvSpPr>
          <p:spPr>
            <a:xfrm>
              <a:off x="5809536" y="1881062"/>
              <a:ext cx="1236372" cy="523220"/>
            </a:xfrm>
            <a:prstGeom prst="rect">
              <a:avLst/>
            </a:prstGeom>
            <a:noFill/>
          </p:spPr>
          <p:txBody>
            <a:bodyPr wrap="square" rtlCol="0">
              <a:spAutoFit/>
            </a:bodyPr>
            <a:lstStyle/>
            <a:p>
              <a:pPr algn="ctr"/>
              <a:r>
                <a:rPr lang="he-IL" sz="2800" b="1" i="1" dirty="0" smtClean="0">
                  <a:solidFill>
                    <a:schemeClr val="bg1"/>
                  </a:solidFill>
                </a:rPr>
                <a:t>התקווה</a:t>
              </a:r>
              <a:endParaRPr lang="he-IL" sz="2800" b="1" dirty="0">
                <a:solidFill>
                  <a:schemeClr val="bg1"/>
                </a:solidFill>
              </a:endParaRPr>
            </a:p>
          </p:txBody>
        </p:sp>
      </p:grpSp>
      <p:pic>
        <p:nvPicPr>
          <p:cNvPr id="18" name="תמונה 17"/>
          <p:cNvPicPr/>
          <p:nvPr/>
        </p:nvPicPr>
        <p:blipFill rotWithShape="1">
          <a:blip r:embed="rId6" cstate="print">
            <a:extLst>
              <a:ext uri="{28A0092B-C50C-407E-A947-70E740481C1C}">
                <a14:useLocalDpi xmlns:a14="http://schemas.microsoft.com/office/drawing/2010/main" val="0"/>
              </a:ext>
            </a:extLst>
          </a:blip>
          <a:srcRect l="23539" t="32543" r="22433" b="38073"/>
          <a:stretch/>
        </p:blipFill>
        <p:spPr bwMode="auto">
          <a:xfrm>
            <a:off x="54498" y="116486"/>
            <a:ext cx="2907444" cy="1638190"/>
          </a:xfrm>
          <a:prstGeom prst="rect">
            <a:avLst/>
          </a:prstGeom>
          <a:ln>
            <a:noFill/>
          </a:ln>
          <a:extLst>
            <a:ext uri="{53640926-AAD7-44D8-BBD7-CCE9431645EC}">
              <a14:shadowObscured xmlns:a14="http://schemas.microsoft.com/office/drawing/2010/main"/>
            </a:ext>
          </a:extLst>
        </p:spPr>
      </p:pic>
      <p:pic>
        <p:nvPicPr>
          <p:cNvPr id="12" name="Picture 2" descr="http://www.iba.org.il/pictures/P47562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20258" y="3008729"/>
            <a:ext cx="4266850" cy="236202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4" name="תמונה 13"/>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1508220" y="5198438"/>
            <a:ext cx="344629" cy="344629"/>
          </a:xfrm>
          <a:prstGeom prst="rect">
            <a:avLst/>
          </a:prstGeom>
        </p:spPr>
      </p:pic>
      <p:pic>
        <p:nvPicPr>
          <p:cNvPr id="22" name="תמונה 2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83193" y="5863627"/>
            <a:ext cx="1615307" cy="963088"/>
          </a:xfrm>
          <a:prstGeom prst="rect">
            <a:avLst/>
          </a:prstGeom>
        </p:spPr>
      </p:pic>
    </p:spTree>
    <p:extLst>
      <p:ext uri="{BB962C8B-B14F-4D97-AF65-F5344CB8AC3E}">
        <p14:creationId xmlns:p14="http://schemas.microsoft.com/office/powerpoint/2010/main" val="610182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hlinkClick r:id="rId4" action="ppaction://hlinksldjump"/>
          </p:cNvPr>
          <p:cNvSpPr/>
          <p:nvPr/>
        </p:nvSpPr>
        <p:spPr>
          <a:xfrm>
            <a:off x="9465370" y="2942933"/>
            <a:ext cx="1387641" cy="461665"/>
          </a:xfrm>
          <a:prstGeom prst="rect">
            <a:avLst/>
          </a:prstGeom>
        </p:spPr>
        <p:txBody>
          <a:bodyPr wrap="square">
            <a:spAutoFit/>
          </a:bodyPr>
          <a:lstStyle/>
          <a:p>
            <a:pPr marL="457200" indent="-228600" algn="ctr" rtl="1"/>
            <a:r>
              <a:rPr lang="he-IL" sz="2400" b="1" dirty="0" smtClean="0">
                <a:solidFill>
                  <a:srgbClr val="000000"/>
                </a:solidFill>
                <a:latin typeface="Symbol" panose="05050102010706020507" pitchFamily="18" charset="2"/>
              </a:rPr>
              <a:t>חידונים</a:t>
            </a:r>
            <a:endParaRPr lang="he-IL" sz="2400" b="1" i="0" dirty="0">
              <a:solidFill>
                <a:srgbClr val="000000"/>
              </a:solidFill>
              <a:effectLst/>
              <a:latin typeface="Segoe UI" panose="020B0502040204020203" pitchFamily="34" charset="0"/>
            </a:endParaRPr>
          </a:p>
        </p:txBody>
      </p:sp>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317" y="2738229"/>
            <a:ext cx="2419593" cy="1232066"/>
          </a:xfrm>
          <a:prstGeom prst="rect">
            <a:avLst/>
          </a:prstGeom>
        </p:spPr>
      </p:pic>
      <p:sp>
        <p:nvSpPr>
          <p:cNvPr id="27" name="Rectangle 26">
            <a:hlinkClick r:id="rId4" action="ppaction://hlinksldjump"/>
          </p:cNvPr>
          <p:cNvSpPr/>
          <p:nvPr/>
        </p:nvSpPr>
        <p:spPr>
          <a:xfrm>
            <a:off x="8920113" y="2793051"/>
            <a:ext cx="1915473" cy="1015663"/>
          </a:xfrm>
          <a:prstGeom prst="rect">
            <a:avLst/>
          </a:prstGeom>
        </p:spPr>
        <p:txBody>
          <a:bodyPr wrap="square">
            <a:spAutoFit/>
          </a:bodyPr>
          <a:lstStyle/>
          <a:p>
            <a:pPr marL="457200" indent="-228600" algn="ctr" rtl="1"/>
            <a:r>
              <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מערכי פעילות</a:t>
            </a:r>
          </a:p>
        </p:txBody>
      </p:sp>
      <p:pic>
        <p:nvPicPr>
          <p:cNvPr id="9" name="Picture 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0763" y="2738228"/>
            <a:ext cx="2443738" cy="1244051"/>
          </a:xfrm>
          <a:prstGeom prst="rect">
            <a:avLst/>
          </a:prstGeom>
        </p:spPr>
      </p:pic>
      <p:pic>
        <p:nvPicPr>
          <p:cNvPr id="25" name="Picture 2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3665" y="2738229"/>
            <a:ext cx="2393519" cy="1244051"/>
          </a:xfrm>
          <a:prstGeom prst="rect">
            <a:avLst/>
          </a:prstGeom>
        </p:spPr>
      </p:pic>
      <p:pic>
        <p:nvPicPr>
          <p:cNvPr id="26" name="Picture 25">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46317" y="4217636"/>
            <a:ext cx="2419593" cy="1231452"/>
          </a:xfrm>
          <a:prstGeom prst="rect">
            <a:avLst/>
          </a:prstGeom>
        </p:spPr>
      </p:pic>
      <p:sp>
        <p:nvSpPr>
          <p:cNvPr id="33" name="Rectangle 32">
            <a:hlinkClick r:id="rId12" action="ppaction://hlinksldjump"/>
          </p:cNvPr>
          <p:cNvSpPr/>
          <p:nvPr/>
        </p:nvSpPr>
        <p:spPr>
          <a:xfrm>
            <a:off x="6245250" y="3058783"/>
            <a:ext cx="2034928" cy="584775"/>
          </a:xfrm>
          <a:prstGeom prst="rect">
            <a:avLst/>
          </a:prstGeom>
        </p:spPr>
        <p:txBody>
          <a:bodyPr wrap="square">
            <a:spAutoFit/>
          </a:bodyPr>
          <a:lstStyle/>
          <a:p>
            <a:pPr marL="457200" indent="-228600" algn="ctr" rtl="1"/>
            <a:r>
              <a:rPr lang="he-IL" sz="32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שירים</a:t>
            </a:r>
            <a:endPar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4" name="Picture 23">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50764" y="4225692"/>
            <a:ext cx="2443738" cy="1225884"/>
          </a:xfrm>
          <a:prstGeom prst="rect">
            <a:avLst/>
          </a:prstGeom>
        </p:spPr>
      </p:pic>
      <p:sp>
        <p:nvSpPr>
          <p:cNvPr id="38" name="Rectangle 37">
            <a:hlinkClick r:id="rId10" action="ppaction://hlinksldjump"/>
          </p:cNvPr>
          <p:cNvSpPr/>
          <p:nvPr/>
        </p:nvSpPr>
        <p:spPr>
          <a:xfrm>
            <a:off x="8446317" y="4370290"/>
            <a:ext cx="2377597" cy="830997"/>
          </a:xfrm>
          <a:prstGeom prst="rect">
            <a:avLst/>
          </a:prstGeom>
        </p:spPr>
        <p:txBody>
          <a:bodyPr wrap="square">
            <a:spAutoFit/>
          </a:bodyPr>
          <a:lstStyle/>
          <a:p>
            <a:pPr marL="457200" indent="-228600" algn="r" rtl="1"/>
            <a:r>
              <a:rPr lang="he-IL" sz="24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קטעים מן     הספרות</a:t>
            </a:r>
            <a:endParaRPr lang="he-IL" sz="24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9" name="Picture 38">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93665" y="4225692"/>
            <a:ext cx="2392369" cy="1225611"/>
          </a:xfrm>
          <a:prstGeom prst="rect">
            <a:avLst/>
          </a:prstGeom>
        </p:spPr>
      </p:pic>
      <p:sp>
        <p:nvSpPr>
          <p:cNvPr id="41" name="Rectangle 40">
            <a:hlinkClick r:id="rId8" action="ppaction://hlinksldjump"/>
          </p:cNvPr>
          <p:cNvSpPr/>
          <p:nvPr/>
        </p:nvSpPr>
        <p:spPr>
          <a:xfrm>
            <a:off x="3636149" y="3105009"/>
            <a:ext cx="2139035" cy="584775"/>
          </a:xfrm>
          <a:prstGeom prst="rect">
            <a:avLst/>
          </a:prstGeom>
        </p:spPr>
        <p:txBody>
          <a:bodyPr wrap="square">
            <a:spAutoFit/>
          </a:bodyPr>
          <a:lstStyle/>
          <a:p>
            <a:pPr marL="457200" indent="-228600" algn="ctr" rtl="1"/>
            <a:r>
              <a:rPr lang="he-IL" sz="32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סרטונים</a:t>
            </a:r>
            <a:endPar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40705" y="2732045"/>
            <a:ext cx="2381250" cy="1238250"/>
          </a:xfrm>
          <a:prstGeom prst="rect">
            <a:avLst/>
          </a:prstGeom>
        </p:spPr>
      </p:pic>
      <p:pic>
        <p:nvPicPr>
          <p:cNvPr id="4" name="תמונה 3">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18494" y="4217636"/>
            <a:ext cx="2390063" cy="1238250"/>
          </a:xfrm>
          <a:prstGeom prst="rect">
            <a:avLst/>
          </a:prstGeom>
        </p:spPr>
      </p:pic>
      <p:sp>
        <p:nvSpPr>
          <p:cNvPr id="43" name="Rectangle 30">
            <a:hlinkClick r:id="rId17" action="ppaction://hlinksldjump"/>
          </p:cNvPr>
          <p:cNvSpPr/>
          <p:nvPr/>
        </p:nvSpPr>
        <p:spPr>
          <a:xfrm>
            <a:off x="1163143" y="3058783"/>
            <a:ext cx="2034928" cy="584775"/>
          </a:xfrm>
          <a:prstGeom prst="rect">
            <a:avLst/>
          </a:prstGeom>
        </p:spPr>
        <p:txBody>
          <a:bodyPr wrap="square">
            <a:spAutoFit/>
          </a:bodyPr>
          <a:lstStyle/>
          <a:p>
            <a:pPr marL="457200" indent="-228600" algn="ctr" rtl="1"/>
            <a:r>
              <a:rPr lang="he-IL" sz="32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סיורים</a:t>
            </a:r>
            <a:endPar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4" name="Rectangle 30">
            <a:hlinkClick r:id="rId19" action="ppaction://hlinksldjump"/>
          </p:cNvPr>
          <p:cNvSpPr/>
          <p:nvPr/>
        </p:nvSpPr>
        <p:spPr>
          <a:xfrm>
            <a:off x="1153795" y="4233197"/>
            <a:ext cx="2259983" cy="1200329"/>
          </a:xfrm>
          <a:prstGeom prst="rect">
            <a:avLst/>
          </a:prstGeom>
        </p:spPr>
        <p:txBody>
          <a:bodyPr wrap="square">
            <a:spAutoFit/>
          </a:bodyPr>
          <a:lstStyle/>
          <a:p>
            <a:pPr marL="457200" indent="-228600" algn="ctr" rtl="1"/>
            <a:r>
              <a:rPr lang="he-IL" sz="24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אירועי </a:t>
            </a:r>
          </a:p>
          <a:p>
            <a:pPr marL="457200" indent="-228600" algn="ctr" rtl="1"/>
            <a:r>
              <a:rPr lang="he-IL" sz="24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יחד ירושלים ברשויות </a:t>
            </a:r>
            <a:endParaRPr lang="he-IL" sz="24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2" name="תמונה 31"/>
          <p:cNvPicPr>
            <a:picLocks noChangeAspect="1"/>
          </p:cNvPicPr>
          <p:nvPr/>
        </p:nvPicPr>
        <p:blipFill>
          <a:blip r:embed="rId21" cstate="print">
            <a:biLevel thresh="50000"/>
            <a:extLst>
              <a:ext uri="{28A0092B-C50C-407E-A947-70E740481C1C}">
                <a14:useLocalDpi xmlns:a14="http://schemas.microsoft.com/office/drawing/2010/main" val="0"/>
              </a:ext>
            </a:extLst>
          </a:blip>
          <a:stretch>
            <a:fillRect/>
          </a:stretch>
        </p:blipFill>
        <p:spPr>
          <a:xfrm>
            <a:off x="10325092" y="2864361"/>
            <a:ext cx="344629" cy="344629"/>
          </a:xfrm>
          <a:prstGeom prst="rect">
            <a:avLst/>
          </a:prstGeom>
        </p:spPr>
      </p:pic>
      <p:pic>
        <p:nvPicPr>
          <p:cNvPr id="34" name="תמונה 33"/>
          <p:cNvPicPr>
            <a:picLocks noChangeAspect="1"/>
          </p:cNvPicPr>
          <p:nvPr/>
        </p:nvPicPr>
        <p:blipFill>
          <a:blip r:embed="rId21" cstate="print">
            <a:biLevel thresh="50000"/>
            <a:extLst>
              <a:ext uri="{28A0092B-C50C-407E-A947-70E740481C1C}">
                <a14:useLocalDpi xmlns:a14="http://schemas.microsoft.com/office/drawing/2010/main" val="0"/>
              </a:ext>
            </a:extLst>
          </a:blip>
          <a:stretch>
            <a:fillRect/>
          </a:stretch>
        </p:blipFill>
        <p:spPr>
          <a:xfrm>
            <a:off x="7999007" y="2864361"/>
            <a:ext cx="344629" cy="344629"/>
          </a:xfrm>
          <a:prstGeom prst="rect">
            <a:avLst/>
          </a:prstGeom>
        </p:spPr>
      </p:pic>
      <p:pic>
        <p:nvPicPr>
          <p:cNvPr id="36" name="תמונה 35"/>
          <p:cNvPicPr>
            <a:picLocks noChangeAspect="1"/>
          </p:cNvPicPr>
          <p:nvPr/>
        </p:nvPicPr>
        <p:blipFill>
          <a:blip r:embed="rId21" cstate="print">
            <a:biLevel thresh="50000"/>
            <a:extLst>
              <a:ext uri="{28A0092B-C50C-407E-A947-70E740481C1C}">
                <a14:useLocalDpi xmlns:a14="http://schemas.microsoft.com/office/drawing/2010/main" val="0"/>
              </a:ext>
            </a:extLst>
          </a:blip>
          <a:stretch>
            <a:fillRect/>
          </a:stretch>
        </p:blipFill>
        <p:spPr>
          <a:xfrm>
            <a:off x="5448194" y="2864361"/>
            <a:ext cx="344629" cy="344629"/>
          </a:xfrm>
          <a:prstGeom prst="rect">
            <a:avLst/>
          </a:prstGeom>
        </p:spPr>
      </p:pic>
      <p:pic>
        <p:nvPicPr>
          <p:cNvPr id="40" name="תמונה 39"/>
          <p:cNvPicPr>
            <a:picLocks noChangeAspect="1"/>
          </p:cNvPicPr>
          <p:nvPr/>
        </p:nvPicPr>
        <p:blipFill>
          <a:blip r:embed="rId21" cstate="print">
            <a:biLevel thresh="50000"/>
            <a:extLst>
              <a:ext uri="{28A0092B-C50C-407E-A947-70E740481C1C}">
                <a14:useLocalDpi xmlns:a14="http://schemas.microsoft.com/office/drawing/2010/main" val="0"/>
              </a:ext>
            </a:extLst>
          </a:blip>
          <a:stretch>
            <a:fillRect/>
          </a:stretch>
        </p:blipFill>
        <p:spPr>
          <a:xfrm>
            <a:off x="2956059" y="2864361"/>
            <a:ext cx="344629" cy="344629"/>
          </a:xfrm>
          <a:prstGeom prst="rect">
            <a:avLst/>
          </a:prstGeom>
        </p:spPr>
      </p:pic>
      <p:pic>
        <p:nvPicPr>
          <p:cNvPr id="45" name="תמונה 44"/>
          <p:cNvPicPr>
            <a:picLocks noChangeAspect="1"/>
          </p:cNvPicPr>
          <p:nvPr/>
        </p:nvPicPr>
        <p:blipFill>
          <a:blip r:embed="rId21" cstate="print">
            <a:biLevel thresh="50000"/>
            <a:extLst>
              <a:ext uri="{28A0092B-C50C-407E-A947-70E740481C1C}">
                <a14:useLocalDpi xmlns:a14="http://schemas.microsoft.com/office/drawing/2010/main" val="0"/>
              </a:ext>
            </a:extLst>
          </a:blip>
          <a:stretch>
            <a:fillRect/>
          </a:stretch>
        </p:blipFill>
        <p:spPr>
          <a:xfrm>
            <a:off x="5467501" y="4278379"/>
            <a:ext cx="344629" cy="344629"/>
          </a:xfrm>
          <a:prstGeom prst="rect">
            <a:avLst/>
          </a:prstGeom>
        </p:spPr>
      </p:pic>
      <p:pic>
        <p:nvPicPr>
          <p:cNvPr id="46" name="תמונה 45"/>
          <p:cNvPicPr>
            <a:picLocks noChangeAspect="1"/>
          </p:cNvPicPr>
          <p:nvPr/>
        </p:nvPicPr>
        <p:blipFill>
          <a:blip r:embed="rId21" cstate="print">
            <a:biLevel thresh="50000"/>
            <a:extLst>
              <a:ext uri="{28A0092B-C50C-407E-A947-70E740481C1C}">
                <a14:useLocalDpi xmlns:a14="http://schemas.microsoft.com/office/drawing/2010/main" val="0"/>
              </a:ext>
            </a:extLst>
          </a:blip>
          <a:stretch>
            <a:fillRect/>
          </a:stretch>
        </p:blipFill>
        <p:spPr>
          <a:xfrm>
            <a:off x="3055825" y="4278379"/>
            <a:ext cx="344629" cy="344629"/>
          </a:xfrm>
          <a:prstGeom prst="rect">
            <a:avLst/>
          </a:prstGeom>
        </p:spPr>
      </p:pic>
      <p:pic>
        <p:nvPicPr>
          <p:cNvPr id="47" name="תמונה 46"/>
          <p:cNvPicPr>
            <a:picLocks noChangeAspect="1"/>
          </p:cNvPicPr>
          <p:nvPr/>
        </p:nvPicPr>
        <p:blipFill>
          <a:blip r:embed="rId21" cstate="print">
            <a:biLevel thresh="50000"/>
            <a:extLst>
              <a:ext uri="{28A0092B-C50C-407E-A947-70E740481C1C}">
                <a14:useLocalDpi xmlns:a14="http://schemas.microsoft.com/office/drawing/2010/main" val="0"/>
              </a:ext>
            </a:extLst>
          </a:blip>
          <a:stretch>
            <a:fillRect/>
          </a:stretch>
        </p:blipFill>
        <p:spPr>
          <a:xfrm>
            <a:off x="10385656" y="4278379"/>
            <a:ext cx="344629" cy="344629"/>
          </a:xfrm>
          <a:prstGeom prst="rect">
            <a:avLst/>
          </a:prstGeom>
        </p:spPr>
      </p:pic>
      <p:pic>
        <p:nvPicPr>
          <p:cNvPr id="49" name="תמונה 48"/>
          <p:cNvPicPr>
            <a:picLocks noChangeAspect="1"/>
          </p:cNvPicPr>
          <p:nvPr/>
        </p:nvPicPr>
        <p:blipFill>
          <a:blip r:embed="rId21" cstate="print">
            <a:biLevel thresh="50000"/>
            <a:extLst>
              <a:ext uri="{28A0092B-C50C-407E-A947-70E740481C1C}">
                <a14:useLocalDpi xmlns:a14="http://schemas.microsoft.com/office/drawing/2010/main" val="0"/>
              </a:ext>
            </a:extLst>
          </a:blip>
          <a:stretch>
            <a:fillRect/>
          </a:stretch>
        </p:blipFill>
        <p:spPr>
          <a:xfrm>
            <a:off x="7999007" y="4278379"/>
            <a:ext cx="344629" cy="344629"/>
          </a:xfrm>
          <a:prstGeom prst="rect">
            <a:avLst/>
          </a:prstGeom>
        </p:spPr>
      </p:pic>
      <p:pic>
        <p:nvPicPr>
          <p:cNvPr id="50" name="תמונה 49"/>
          <p:cNvPicPr/>
          <p:nvPr/>
        </p:nvPicPr>
        <p:blipFill rotWithShape="1">
          <a:blip r:embed="rId22" cstate="print">
            <a:extLst>
              <a:ext uri="{28A0092B-C50C-407E-A947-70E740481C1C}">
                <a14:useLocalDpi xmlns:a14="http://schemas.microsoft.com/office/drawing/2010/main" val="0"/>
              </a:ext>
            </a:extLst>
          </a:blip>
          <a:srcRect l="23539" t="32543" r="22433" b="38073"/>
          <a:stretch/>
        </p:blipFill>
        <p:spPr bwMode="auto">
          <a:xfrm>
            <a:off x="2545" y="0"/>
            <a:ext cx="2907444" cy="1638190"/>
          </a:xfrm>
          <a:prstGeom prst="rect">
            <a:avLst/>
          </a:prstGeom>
          <a:ln>
            <a:noFill/>
          </a:ln>
          <a:extLst>
            <a:ext uri="{53640926-AAD7-44D8-BBD7-CCE9431645EC}">
              <a14:shadowObscured xmlns:a14="http://schemas.microsoft.com/office/drawing/2010/main"/>
            </a:ext>
          </a:extLst>
        </p:spPr>
      </p:pic>
      <p:pic>
        <p:nvPicPr>
          <p:cNvPr id="48" name="Picture 4"/>
          <p:cNvPicPr>
            <a:picLocks noChangeAspect="1"/>
          </p:cNvPicPr>
          <p:nvPr/>
        </p:nvPicPr>
        <p:blipFill rotWithShape="1">
          <a:blip r:embed="rId23" cstate="print">
            <a:extLst>
              <a:ext uri="{28A0092B-C50C-407E-A947-70E740481C1C}">
                <a14:useLocalDpi xmlns:a14="http://schemas.microsoft.com/office/drawing/2010/main" val="0"/>
              </a:ext>
            </a:extLst>
          </a:blip>
          <a:srcRect t="88993" r="70568" b="8133"/>
          <a:stretch/>
        </p:blipFill>
        <p:spPr>
          <a:xfrm>
            <a:off x="37300" y="1589689"/>
            <a:ext cx="12174579" cy="605309"/>
          </a:xfrm>
          <a:prstGeom prst="rect">
            <a:avLst/>
          </a:prstGeom>
        </p:spPr>
      </p:pic>
      <p:sp>
        <p:nvSpPr>
          <p:cNvPr id="51" name="TextBox 50">
            <a:hlinkClick r:id="rId24" action="ppaction://hlinksldjump"/>
          </p:cNvPr>
          <p:cNvSpPr txBox="1"/>
          <p:nvPr/>
        </p:nvSpPr>
        <p:spPr>
          <a:xfrm>
            <a:off x="3081432" y="1602554"/>
            <a:ext cx="6286863" cy="523220"/>
          </a:xfrm>
          <a:prstGeom prst="rect">
            <a:avLst/>
          </a:prstGeom>
          <a:noFill/>
        </p:spPr>
        <p:txBody>
          <a:bodyPr wrap="square" rtlCol="0">
            <a:spAutoFit/>
          </a:bodyPr>
          <a:lstStyle/>
          <a:p>
            <a:r>
              <a:rPr lang="he-IL" sz="2800" b="1" i="1" dirty="0">
                <a:solidFill>
                  <a:schemeClr val="bg1"/>
                </a:solidFill>
              </a:rPr>
              <a:t>הרחבה ואפשרויות </a:t>
            </a:r>
            <a:r>
              <a:rPr lang="he-IL" sz="2800" b="1" i="1" dirty="0" smtClean="0">
                <a:solidFill>
                  <a:schemeClr val="bg1"/>
                </a:solidFill>
              </a:rPr>
              <a:t>נוספות – תוכן עניינים</a:t>
            </a:r>
            <a:endParaRPr lang="en-US" sz="2800" b="1" i="1" dirty="0">
              <a:solidFill>
                <a:schemeClr val="bg1"/>
              </a:solidFill>
            </a:endParaRPr>
          </a:p>
        </p:txBody>
      </p:sp>
      <p:sp>
        <p:nvSpPr>
          <p:cNvPr id="52" name="Rectangle 40">
            <a:hlinkClick r:id="rId15" action="ppaction://hlinksldjump"/>
          </p:cNvPr>
          <p:cNvSpPr/>
          <p:nvPr/>
        </p:nvSpPr>
        <p:spPr>
          <a:xfrm>
            <a:off x="3634938" y="4389366"/>
            <a:ext cx="2498250" cy="954107"/>
          </a:xfrm>
          <a:prstGeom prst="rect">
            <a:avLst/>
          </a:prstGeom>
        </p:spPr>
        <p:txBody>
          <a:bodyPr wrap="square">
            <a:spAutoFit/>
          </a:bodyPr>
          <a:lstStyle/>
          <a:p>
            <a:pPr marL="457200" indent="-228600" algn="ctr" rtl="1"/>
            <a:r>
              <a:rPr lang="he-IL" sz="28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דמויות בירושלים </a:t>
            </a:r>
            <a:endParaRPr lang="he-IL" sz="28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3" name="Rectangle 40">
            <a:hlinkClick r:id="rId13" action="ppaction://hlinksldjump"/>
          </p:cNvPr>
          <p:cNvSpPr/>
          <p:nvPr/>
        </p:nvSpPr>
        <p:spPr>
          <a:xfrm>
            <a:off x="5997395" y="4467796"/>
            <a:ext cx="2498250" cy="830997"/>
          </a:xfrm>
          <a:prstGeom prst="rect">
            <a:avLst/>
          </a:prstGeom>
        </p:spPr>
        <p:txBody>
          <a:bodyPr wrap="square">
            <a:spAutoFit/>
          </a:bodyPr>
          <a:lstStyle/>
          <a:p>
            <a:pPr marL="457200" indent="-228600" algn="ctr" rtl="1"/>
            <a:r>
              <a:rPr lang="he-IL" sz="24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ירושלים בראי הקולנוע</a:t>
            </a:r>
            <a:endParaRPr lang="he-IL" sz="24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4" name="תמונה 5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178195" y="5838919"/>
            <a:ext cx="1688453" cy="963088"/>
          </a:xfrm>
          <a:prstGeom prst="rect">
            <a:avLst/>
          </a:prstGeom>
        </p:spPr>
      </p:pic>
    </p:spTree>
    <p:extLst>
      <p:ext uri="{BB962C8B-B14F-4D97-AF65-F5344CB8AC3E}">
        <p14:creationId xmlns:p14="http://schemas.microsoft.com/office/powerpoint/2010/main" val="89282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משושה 1"/>
          <p:cNvSpPr/>
          <p:nvPr/>
        </p:nvSpPr>
        <p:spPr>
          <a:xfrm>
            <a:off x="10140461" y="2594834"/>
            <a:ext cx="2034118" cy="9064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יסודי</a:t>
            </a:r>
            <a:endParaRPr lang="he-IL" sz="2800" b="1" dirty="0"/>
          </a:p>
        </p:txBody>
      </p:sp>
      <p:sp>
        <p:nvSpPr>
          <p:cNvPr id="30" name="משושה 29"/>
          <p:cNvSpPr/>
          <p:nvPr/>
        </p:nvSpPr>
        <p:spPr>
          <a:xfrm>
            <a:off x="10140461" y="4148845"/>
            <a:ext cx="2034118" cy="852566"/>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t>חט"ב</a:t>
            </a:r>
          </a:p>
        </p:txBody>
      </p:sp>
      <p:sp>
        <p:nvSpPr>
          <p:cNvPr id="31" name="משושה 30"/>
          <p:cNvSpPr/>
          <p:nvPr/>
        </p:nvSpPr>
        <p:spPr>
          <a:xfrm>
            <a:off x="10140461" y="5697727"/>
            <a:ext cx="2034118" cy="867019"/>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err="1"/>
              <a:t>חט"ע</a:t>
            </a:r>
            <a:endParaRPr lang="he-IL" sz="2800" b="1" dirty="0"/>
          </a:p>
        </p:txBody>
      </p:sp>
      <p:sp>
        <p:nvSpPr>
          <p:cNvPr id="18" name="מחומש 17">
            <a:hlinkClick r:id="rId4"/>
          </p:cNvPr>
          <p:cNvSpPr/>
          <p:nvPr/>
        </p:nvSpPr>
        <p:spPr>
          <a:xfrm flipH="1">
            <a:off x="8506691" y="2687410"/>
            <a:ext cx="1602948" cy="813824"/>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t>אתרים ומוסדות בירושלים</a:t>
            </a:r>
            <a:endParaRPr lang="he-IL" sz="1600" dirty="0"/>
          </a:p>
        </p:txBody>
      </p:sp>
      <p:sp>
        <p:nvSpPr>
          <p:cNvPr id="32" name="מחומש 31">
            <a:hlinkClick r:id="rId5"/>
          </p:cNvPr>
          <p:cNvSpPr/>
          <p:nvPr/>
        </p:nvSpPr>
        <p:spPr>
          <a:xfrm flipH="1">
            <a:off x="6930138" y="2687410"/>
            <a:ext cx="1602561" cy="813824"/>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t>ירושלים בירת ישראל</a:t>
            </a:r>
            <a:endParaRPr lang="he-IL" sz="1600" dirty="0"/>
          </a:p>
        </p:txBody>
      </p:sp>
      <p:sp>
        <p:nvSpPr>
          <p:cNvPr id="33" name="מחומש 32">
            <a:hlinkClick r:id="rId6"/>
          </p:cNvPr>
          <p:cNvSpPr/>
          <p:nvPr/>
        </p:nvSpPr>
        <p:spPr>
          <a:xfrm flipH="1">
            <a:off x="1920446" y="2687410"/>
            <a:ext cx="1713397" cy="813824"/>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t>לדרוש בשלום ירושלים (לחרדי)</a:t>
            </a:r>
            <a:endParaRPr lang="he-IL" sz="1600" dirty="0"/>
          </a:p>
        </p:txBody>
      </p:sp>
      <p:sp>
        <p:nvSpPr>
          <p:cNvPr id="34" name="מחומש 33">
            <a:hlinkClick r:id="rId7"/>
          </p:cNvPr>
          <p:cNvSpPr/>
          <p:nvPr/>
        </p:nvSpPr>
        <p:spPr>
          <a:xfrm flipH="1">
            <a:off x="3664665" y="2697437"/>
            <a:ext cx="1693930" cy="813824"/>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סמל ירושלים (לערבי)</a:t>
            </a:r>
            <a:endParaRPr lang="he-IL" dirty="0"/>
          </a:p>
        </p:txBody>
      </p:sp>
      <p:sp>
        <p:nvSpPr>
          <p:cNvPr id="35" name="מחומש 34">
            <a:hlinkClick r:id="rId8"/>
          </p:cNvPr>
          <p:cNvSpPr/>
          <p:nvPr/>
        </p:nvSpPr>
        <p:spPr>
          <a:xfrm flipH="1">
            <a:off x="103878" y="2687410"/>
            <a:ext cx="1796135" cy="813824"/>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t>"ירושלים מקום בלב" (</a:t>
            </a:r>
            <a:r>
              <a:rPr lang="he-IL" sz="1600" dirty="0" err="1"/>
              <a:t>לחמ"ד</a:t>
            </a:r>
            <a:r>
              <a:rPr lang="he-IL" sz="1600" dirty="0"/>
              <a:t>)</a:t>
            </a:r>
          </a:p>
        </p:txBody>
      </p:sp>
      <p:sp>
        <p:nvSpPr>
          <p:cNvPr id="36" name="מחומש 35">
            <a:hlinkClick r:id="rId9"/>
          </p:cNvPr>
          <p:cNvSpPr/>
          <p:nvPr/>
        </p:nvSpPr>
        <p:spPr>
          <a:xfrm flipH="1">
            <a:off x="8114392" y="4187587"/>
            <a:ext cx="2005074" cy="813824"/>
          </a:xfrm>
          <a:prstGeom prst="homePlate">
            <a:avLst/>
          </a:prstGeom>
          <a:solidFill>
            <a:srgbClr val="9E6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ירושלים שלי</a:t>
            </a:r>
            <a:endParaRPr lang="he-IL" dirty="0"/>
          </a:p>
        </p:txBody>
      </p:sp>
      <p:sp>
        <p:nvSpPr>
          <p:cNvPr id="37" name="מחומש 36">
            <a:hlinkClick r:id="rId10"/>
          </p:cNvPr>
          <p:cNvSpPr/>
          <p:nvPr/>
        </p:nvSpPr>
        <p:spPr>
          <a:xfrm flipH="1">
            <a:off x="6119142" y="4187587"/>
            <a:ext cx="2005076" cy="813824"/>
          </a:xfrm>
          <a:prstGeom prst="homePlate">
            <a:avLst/>
          </a:prstGeom>
          <a:solidFill>
            <a:srgbClr val="9E6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דיבור בציבור</a:t>
            </a:r>
            <a:endParaRPr lang="he-IL" dirty="0"/>
          </a:p>
        </p:txBody>
      </p:sp>
      <p:sp>
        <p:nvSpPr>
          <p:cNvPr id="38" name="מחומש 37">
            <a:hlinkClick r:id="rId11"/>
          </p:cNvPr>
          <p:cNvSpPr/>
          <p:nvPr/>
        </p:nvSpPr>
        <p:spPr>
          <a:xfrm flipH="1">
            <a:off x="4123893" y="4187587"/>
            <a:ext cx="2005076" cy="813824"/>
          </a:xfrm>
          <a:prstGeom prst="homePlate">
            <a:avLst/>
          </a:prstGeom>
          <a:solidFill>
            <a:srgbClr val="9E6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t>השם העתיק של ירושלים (לערבי)</a:t>
            </a:r>
            <a:endParaRPr lang="he-IL" sz="1600" dirty="0"/>
          </a:p>
        </p:txBody>
      </p:sp>
      <p:sp>
        <p:nvSpPr>
          <p:cNvPr id="39" name="מחומש 38">
            <a:hlinkClick r:id="rId12"/>
          </p:cNvPr>
          <p:cNvSpPr/>
          <p:nvPr/>
        </p:nvSpPr>
        <p:spPr>
          <a:xfrm flipH="1">
            <a:off x="2128644" y="4187587"/>
            <a:ext cx="2005076" cy="813824"/>
          </a:xfrm>
          <a:prstGeom prst="homePlate">
            <a:avLst/>
          </a:prstGeom>
          <a:solidFill>
            <a:srgbClr val="9E6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חידה מחוזית (לחרדי)</a:t>
            </a:r>
            <a:endParaRPr lang="he-IL" dirty="0"/>
          </a:p>
        </p:txBody>
      </p:sp>
      <p:sp>
        <p:nvSpPr>
          <p:cNvPr id="40" name="מחומש 39">
            <a:hlinkClick r:id="rId13"/>
          </p:cNvPr>
          <p:cNvSpPr/>
          <p:nvPr/>
        </p:nvSpPr>
        <p:spPr>
          <a:xfrm flipH="1">
            <a:off x="102573" y="4187587"/>
            <a:ext cx="2005076" cy="813824"/>
          </a:xfrm>
          <a:prstGeom prst="homePlate">
            <a:avLst/>
          </a:prstGeom>
          <a:solidFill>
            <a:srgbClr val="9E6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"ואהבת לרעך כמוך" (</a:t>
            </a:r>
            <a:r>
              <a:rPr lang="he-IL" dirty="0" err="1" smtClean="0"/>
              <a:t>לחמ"ד</a:t>
            </a:r>
            <a:r>
              <a:rPr lang="he-IL" dirty="0" smtClean="0"/>
              <a:t>)</a:t>
            </a:r>
            <a:endParaRPr lang="he-IL" dirty="0"/>
          </a:p>
        </p:txBody>
      </p:sp>
      <p:sp>
        <p:nvSpPr>
          <p:cNvPr id="41" name="מחומש 40">
            <a:hlinkClick r:id="rId14"/>
          </p:cNvPr>
          <p:cNvSpPr/>
          <p:nvPr/>
        </p:nvSpPr>
        <p:spPr>
          <a:xfrm flipH="1">
            <a:off x="7980666" y="5694995"/>
            <a:ext cx="2159795" cy="813824"/>
          </a:xfrm>
          <a:prstGeom prst="homePlate">
            <a:avLst/>
          </a:prstGeom>
          <a:solidFill>
            <a:srgbClr val="E36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t>מדוד עד דוד – ירושלים בירת ישראל</a:t>
            </a:r>
            <a:endParaRPr lang="he-IL" sz="1600" dirty="0"/>
          </a:p>
        </p:txBody>
      </p:sp>
      <p:sp>
        <p:nvSpPr>
          <p:cNvPr id="43" name="מחומש 42">
            <a:hlinkClick r:id="rId15"/>
          </p:cNvPr>
          <p:cNvSpPr/>
          <p:nvPr/>
        </p:nvSpPr>
        <p:spPr>
          <a:xfrm flipH="1">
            <a:off x="5774837" y="5685593"/>
            <a:ext cx="2205829" cy="813824"/>
          </a:xfrm>
          <a:prstGeom prst="homePlate">
            <a:avLst/>
          </a:prstGeom>
          <a:solidFill>
            <a:srgbClr val="E36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t>תפזורת ירושלים (לערבי)</a:t>
            </a:r>
            <a:endParaRPr lang="he-IL" sz="1600" dirty="0"/>
          </a:p>
        </p:txBody>
      </p:sp>
      <p:sp>
        <p:nvSpPr>
          <p:cNvPr id="45" name="מחומש 44">
            <a:hlinkClick r:id="rId16"/>
          </p:cNvPr>
          <p:cNvSpPr/>
          <p:nvPr/>
        </p:nvSpPr>
        <p:spPr>
          <a:xfrm flipH="1">
            <a:off x="3567129" y="5694995"/>
            <a:ext cx="2202303" cy="813824"/>
          </a:xfrm>
          <a:prstGeom prst="homePlate">
            <a:avLst/>
          </a:prstGeom>
          <a:solidFill>
            <a:srgbClr val="E36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t>ירושלים - עיר שהיא עושה כל ישראל לחברים</a:t>
            </a:r>
            <a:r>
              <a:rPr lang="he-IL" sz="1200" dirty="0"/>
              <a:t>  </a:t>
            </a:r>
          </a:p>
          <a:p>
            <a:pPr algn="ctr"/>
            <a:r>
              <a:rPr lang="he-IL" sz="1600" dirty="0"/>
              <a:t>(</a:t>
            </a:r>
            <a:r>
              <a:rPr lang="he-IL" sz="1600" dirty="0" err="1"/>
              <a:t>לחמ"ד</a:t>
            </a:r>
            <a:r>
              <a:rPr lang="he-IL" sz="1600" dirty="0"/>
              <a:t>)</a:t>
            </a:r>
          </a:p>
        </p:txBody>
      </p:sp>
      <p:pic>
        <p:nvPicPr>
          <p:cNvPr id="29" name="תמונה 28"/>
          <p:cNvPicPr/>
          <p:nvPr/>
        </p:nvPicPr>
        <p:blipFill rotWithShape="1">
          <a:blip r:embed="rId17" cstate="print">
            <a:extLst>
              <a:ext uri="{28A0092B-C50C-407E-A947-70E740481C1C}">
                <a14:useLocalDpi xmlns:a14="http://schemas.microsoft.com/office/drawing/2010/main" val="0"/>
              </a:ext>
            </a:extLst>
          </a:blip>
          <a:srcRect l="23539" t="32543" r="22433" b="38073"/>
          <a:stretch/>
        </p:blipFill>
        <p:spPr bwMode="auto">
          <a:xfrm>
            <a:off x="66296" y="32441"/>
            <a:ext cx="2907444" cy="1638190"/>
          </a:xfrm>
          <a:prstGeom prst="rect">
            <a:avLst/>
          </a:prstGeom>
          <a:ln>
            <a:noFill/>
          </a:ln>
          <a:extLst>
            <a:ext uri="{53640926-AAD7-44D8-BBD7-CCE9431645EC}">
              <a14:shadowObscured xmlns:a14="http://schemas.microsoft.com/office/drawing/2010/main"/>
            </a:ext>
          </a:extLst>
        </p:spPr>
      </p:pic>
      <p:pic>
        <p:nvPicPr>
          <p:cNvPr id="44" name="Picture 4"/>
          <p:cNvPicPr>
            <a:picLocks noChangeAspect="1"/>
          </p:cNvPicPr>
          <p:nvPr/>
        </p:nvPicPr>
        <p:blipFill rotWithShape="1">
          <a:blip r:embed="rId18" cstate="print">
            <a:extLst>
              <a:ext uri="{28A0092B-C50C-407E-A947-70E740481C1C}">
                <a14:useLocalDpi xmlns:a14="http://schemas.microsoft.com/office/drawing/2010/main" val="0"/>
              </a:ext>
            </a:extLst>
          </a:blip>
          <a:srcRect t="88993" r="70568" b="8133"/>
          <a:stretch/>
        </p:blipFill>
        <p:spPr>
          <a:xfrm>
            <a:off x="0" y="1589827"/>
            <a:ext cx="12174579" cy="605309"/>
          </a:xfrm>
          <a:prstGeom prst="rect">
            <a:avLst/>
          </a:prstGeom>
        </p:spPr>
      </p:pic>
      <p:sp>
        <p:nvSpPr>
          <p:cNvPr id="3" name="TextBox 2"/>
          <p:cNvSpPr txBox="1"/>
          <p:nvPr/>
        </p:nvSpPr>
        <p:spPr>
          <a:xfrm>
            <a:off x="5250873" y="1589827"/>
            <a:ext cx="2466109" cy="523220"/>
          </a:xfrm>
          <a:prstGeom prst="rect">
            <a:avLst/>
          </a:prstGeom>
          <a:noFill/>
        </p:spPr>
        <p:txBody>
          <a:bodyPr wrap="square" rtlCol="1">
            <a:spAutoFit/>
          </a:bodyPr>
          <a:lstStyle/>
          <a:p>
            <a:r>
              <a:rPr lang="he-IL" sz="2800" b="1" i="1" dirty="0" smtClean="0">
                <a:solidFill>
                  <a:schemeClr val="bg1"/>
                </a:solidFill>
              </a:rPr>
              <a:t>מערכי פעילות</a:t>
            </a:r>
            <a:endParaRPr lang="he-IL" sz="2800" b="1" i="1" dirty="0">
              <a:solidFill>
                <a:schemeClr val="bg1"/>
              </a:solidFill>
            </a:endParaRPr>
          </a:p>
        </p:txBody>
      </p:sp>
      <p:sp>
        <p:nvSpPr>
          <p:cNvPr id="26" name="מחומש 25">
            <a:hlinkClick r:id="rId19"/>
          </p:cNvPr>
          <p:cNvSpPr/>
          <p:nvPr/>
        </p:nvSpPr>
        <p:spPr>
          <a:xfrm flipH="1">
            <a:off x="5322377" y="2697437"/>
            <a:ext cx="1602561" cy="813824"/>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t>חינוך חברתי ערכי</a:t>
            </a:r>
            <a:endParaRPr lang="he-IL" sz="1600" dirty="0"/>
          </a:p>
        </p:txBody>
      </p:sp>
      <p:sp>
        <p:nvSpPr>
          <p:cNvPr id="28" name="מחומש 27">
            <a:hlinkClick r:id="rId20"/>
          </p:cNvPr>
          <p:cNvSpPr/>
          <p:nvPr/>
        </p:nvSpPr>
        <p:spPr>
          <a:xfrm flipH="1">
            <a:off x="1407334" y="5685593"/>
            <a:ext cx="2159795" cy="813824"/>
          </a:xfrm>
          <a:prstGeom prst="homePlate">
            <a:avLst/>
          </a:prstGeom>
          <a:solidFill>
            <a:srgbClr val="E36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t>שלושה הרים בירושלים</a:t>
            </a:r>
            <a:endParaRPr lang="he-IL" sz="1600" dirty="0"/>
          </a:p>
        </p:txBody>
      </p:sp>
      <p:pic>
        <p:nvPicPr>
          <p:cNvPr id="47" name="תמונה 46">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7896" y="5894912"/>
            <a:ext cx="1633593" cy="963088"/>
          </a:xfrm>
          <a:prstGeom prst="rect">
            <a:avLst/>
          </a:prstGeom>
        </p:spPr>
      </p:pic>
    </p:spTree>
    <p:extLst>
      <p:ext uri="{BB962C8B-B14F-4D97-AF65-F5344CB8AC3E}">
        <p14:creationId xmlns:p14="http://schemas.microsoft.com/office/powerpoint/2010/main" val="876853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022" y="2129698"/>
            <a:ext cx="6978977" cy="4728301"/>
          </a:xfrm>
          <a:prstGeom prst="rect">
            <a:avLst/>
          </a:prstGeom>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מלבן 5"/>
          <p:cNvSpPr/>
          <p:nvPr/>
        </p:nvSpPr>
        <p:spPr>
          <a:xfrm>
            <a:off x="516758" y="2472943"/>
            <a:ext cx="4594387" cy="2400657"/>
          </a:xfrm>
          <a:prstGeom prst="rect">
            <a:avLst/>
          </a:prstGeom>
        </p:spPr>
        <p:txBody>
          <a:bodyPr wrap="square">
            <a:spAutoFit/>
          </a:bodyPr>
          <a:lstStyle/>
          <a:p>
            <a:pPr lvl="0" algn="r" rtl="1" eaLnBrk="0" fontAlgn="base" hangingPunct="0">
              <a:lnSpc>
                <a:spcPct val="150000"/>
              </a:lnSpc>
              <a:spcBef>
                <a:spcPct val="0"/>
              </a:spcBef>
              <a:spcAft>
                <a:spcPct val="0"/>
              </a:spcAft>
            </a:pPr>
            <a:r>
              <a:rPr lang="he-IL" altLang="he-IL" sz="2000" dirty="0">
                <a:solidFill>
                  <a:srgbClr val="25648D"/>
                </a:solidFill>
                <a:latin typeface="Calibri" panose="020F0502020204030204" pitchFamily="34" charset="0"/>
                <a:ea typeface="Times New Roman" panose="02020603050405020304" pitchFamily="18" charset="0"/>
                <a:hlinkClick r:id="rId5"/>
              </a:rPr>
              <a:t>אני וסימון </a:t>
            </a:r>
            <a:r>
              <a:rPr lang="he-IL" altLang="he-IL" sz="2000" dirty="0" err="1">
                <a:solidFill>
                  <a:srgbClr val="25648D"/>
                </a:solidFill>
                <a:latin typeface="Calibri" panose="020F0502020204030204" pitchFamily="34" charset="0"/>
                <a:ea typeface="Times New Roman" panose="02020603050405020304" pitchFamily="18" charset="0"/>
                <a:hlinkClick r:id="rId5"/>
              </a:rPr>
              <a:t>ומואיז</a:t>
            </a:r>
            <a:r>
              <a:rPr lang="he-IL" altLang="he-IL" sz="2000" dirty="0">
                <a:solidFill>
                  <a:srgbClr val="25648D"/>
                </a:solidFill>
                <a:latin typeface="Calibri" panose="020F0502020204030204" pitchFamily="34" charset="0"/>
                <a:ea typeface="Times New Roman" panose="02020603050405020304" pitchFamily="18" charset="0"/>
                <a:hlinkClick r:id="rId5"/>
              </a:rPr>
              <a:t> הקטן</a:t>
            </a:r>
            <a:r>
              <a:rPr lang="he-IL" altLang="he-IL" sz="2000" dirty="0">
                <a:solidFill>
                  <a:srgbClr val="25648D"/>
                </a:solidFill>
                <a:latin typeface="Calibri" panose="020F0502020204030204" pitchFamily="34" charset="0"/>
                <a:ea typeface="Times New Roman" panose="02020603050405020304" pitchFamily="18" charset="0"/>
              </a:rPr>
              <a:t> -</a:t>
            </a:r>
            <a:r>
              <a:rPr lang="he-IL" altLang="he-IL" sz="2000" dirty="0">
                <a:solidFill>
                  <a:srgbClr val="365F91"/>
                </a:solidFill>
                <a:latin typeface="Calibri" panose="020F0502020204030204" pitchFamily="34" charset="0"/>
                <a:ea typeface="Times New Roman" panose="02020603050405020304" pitchFamily="18" charset="0"/>
                <a:cs typeface="Shmulik CLM" panose="02000603000000000000" pitchFamily="2" charset="-79"/>
              </a:rPr>
              <a:t> </a:t>
            </a:r>
            <a:r>
              <a:rPr lang="he-IL" altLang="he-IL" sz="2000" dirty="0">
                <a:solidFill>
                  <a:srgbClr val="25648D"/>
                </a:solidFill>
                <a:latin typeface="Calibri" panose="020F0502020204030204" pitchFamily="34" charset="0"/>
                <a:ea typeface="Times New Roman" panose="02020603050405020304" pitchFamily="18" charset="0"/>
              </a:rPr>
              <a:t>יוסי בנאי. (</a:t>
            </a:r>
            <a:r>
              <a:rPr lang="he-IL" altLang="he-IL" sz="2000" dirty="0">
                <a:latin typeface="Calibri" panose="020F0502020204030204" pitchFamily="34" charset="0"/>
                <a:ea typeface="Times New Roman" panose="02020603050405020304" pitchFamily="18" charset="0"/>
                <a:hlinkClick r:id="rId6"/>
              </a:rPr>
              <a:t>מילים</a:t>
            </a:r>
            <a:r>
              <a:rPr lang="he-IL" altLang="he-IL" sz="2000" dirty="0">
                <a:solidFill>
                  <a:srgbClr val="25648D"/>
                </a:solidFill>
                <a:latin typeface="Calibri" panose="020F0502020204030204" pitchFamily="34" charset="0"/>
                <a:ea typeface="Times New Roman" panose="02020603050405020304" pitchFamily="18" charset="0"/>
              </a:rPr>
              <a:t>)</a:t>
            </a:r>
            <a:endParaRPr lang="en-US" altLang="he-IL" dirty="0"/>
          </a:p>
          <a:p>
            <a:pPr lvl="0" algn="r" rtl="1" eaLnBrk="0" fontAlgn="base" hangingPunct="0">
              <a:lnSpc>
                <a:spcPct val="150000"/>
              </a:lnSpc>
              <a:spcBef>
                <a:spcPct val="0"/>
              </a:spcBef>
              <a:spcAft>
                <a:spcPct val="0"/>
              </a:spcAft>
            </a:pPr>
            <a:r>
              <a:rPr lang="he-IL" altLang="he-IL" sz="2000" dirty="0">
                <a:solidFill>
                  <a:srgbClr val="25648D"/>
                </a:solidFill>
                <a:latin typeface="Calibri" panose="020F0502020204030204" pitchFamily="34" charset="0"/>
                <a:ea typeface="Times New Roman" panose="02020603050405020304" pitchFamily="18" charset="0"/>
                <a:hlinkClick r:id="rId7"/>
              </a:rPr>
              <a:t>אני עושה לי מנגינות</a:t>
            </a:r>
            <a:r>
              <a:rPr lang="en-US" altLang="he-IL" sz="2000" dirty="0">
                <a:solidFill>
                  <a:srgbClr val="25648D"/>
                </a:solidFill>
                <a:latin typeface="Calibri" panose="020F0502020204030204" pitchFamily="34" charset="0"/>
                <a:ea typeface="Times New Roman" panose="02020603050405020304" pitchFamily="18" charset="0"/>
              </a:rPr>
              <a:t> </a:t>
            </a:r>
            <a:r>
              <a:rPr lang="he-IL" altLang="he-IL" sz="2000" dirty="0">
                <a:solidFill>
                  <a:srgbClr val="25648D"/>
                </a:solidFill>
                <a:latin typeface="Calibri" panose="020F0502020204030204" pitchFamily="34" charset="0"/>
                <a:ea typeface="Times New Roman" panose="02020603050405020304" pitchFamily="18" charset="0"/>
              </a:rPr>
              <a:t>– יהורם גאון. (</a:t>
            </a:r>
            <a:r>
              <a:rPr lang="he-IL" altLang="he-IL" sz="2000" dirty="0">
                <a:latin typeface="Calibri" panose="020F0502020204030204" pitchFamily="34" charset="0"/>
                <a:ea typeface="Times New Roman" panose="02020603050405020304" pitchFamily="18" charset="0"/>
                <a:hlinkClick r:id="rId8"/>
              </a:rPr>
              <a:t>מילים</a:t>
            </a:r>
            <a:r>
              <a:rPr lang="he-IL" altLang="he-IL" sz="2000" dirty="0">
                <a:solidFill>
                  <a:srgbClr val="25648D"/>
                </a:solidFill>
                <a:latin typeface="Calibri" panose="020F0502020204030204" pitchFamily="34" charset="0"/>
                <a:ea typeface="Times New Roman" panose="02020603050405020304" pitchFamily="18" charset="0"/>
              </a:rPr>
              <a:t>)</a:t>
            </a:r>
            <a:endParaRPr lang="en-US" altLang="he-IL" dirty="0"/>
          </a:p>
          <a:p>
            <a:pPr lvl="0" algn="r" rtl="1" eaLnBrk="0" fontAlgn="base" hangingPunct="0">
              <a:lnSpc>
                <a:spcPct val="150000"/>
              </a:lnSpc>
              <a:spcBef>
                <a:spcPct val="0"/>
              </a:spcBef>
              <a:spcAft>
                <a:spcPct val="0"/>
              </a:spcAft>
            </a:pPr>
            <a:r>
              <a:rPr lang="he-IL" altLang="he-IL" sz="2000" dirty="0" smtClean="0">
                <a:solidFill>
                  <a:srgbClr val="25648D"/>
                </a:solidFill>
                <a:latin typeface="Calibri" panose="020F0502020204030204" pitchFamily="34" charset="0"/>
                <a:ea typeface="Times New Roman" panose="02020603050405020304" pitchFamily="18" charset="0"/>
                <a:hlinkClick r:id="rId9"/>
              </a:rPr>
              <a:t>בדרך </a:t>
            </a:r>
            <a:r>
              <a:rPr lang="he-IL" altLang="he-IL" sz="2000" dirty="0">
                <a:solidFill>
                  <a:srgbClr val="25648D"/>
                </a:solidFill>
                <a:latin typeface="Calibri" panose="020F0502020204030204" pitchFamily="34" charset="0"/>
                <a:ea typeface="Times New Roman" panose="02020603050405020304" pitchFamily="18" charset="0"/>
                <a:hlinkClick r:id="rId9"/>
              </a:rPr>
              <a:t>העולה לירושלים</a:t>
            </a:r>
            <a:r>
              <a:rPr lang="en-US" altLang="he-IL" sz="2000" dirty="0">
                <a:solidFill>
                  <a:srgbClr val="25648D"/>
                </a:solidFill>
                <a:latin typeface="Calibri" panose="020F0502020204030204" pitchFamily="34" charset="0"/>
                <a:ea typeface="Times New Roman" panose="02020603050405020304" pitchFamily="18" charset="0"/>
              </a:rPr>
              <a:t> </a:t>
            </a:r>
            <a:r>
              <a:rPr lang="he-IL" altLang="he-IL" sz="2000" dirty="0">
                <a:solidFill>
                  <a:srgbClr val="25648D"/>
                </a:solidFill>
                <a:latin typeface="Calibri" panose="020F0502020204030204" pitchFamily="34" charset="0"/>
                <a:ea typeface="Times New Roman" panose="02020603050405020304" pitchFamily="18" charset="0"/>
              </a:rPr>
              <a:t>– יהורם גאון. (</a:t>
            </a:r>
            <a:r>
              <a:rPr lang="he-IL" altLang="he-IL" sz="2000" dirty="0">
                <a:latin typeface="Calibri" panose="020F0502020204030204" pitchFamily="34" charset="0"/>
                <a:ea typeface="Times New Roman" panose="02020603050405020304" pitchFamily="18" charset="0"/>
                <a:hlinkClick r:id="rId10"/>
              </a:rPr>
              <a:t>מילים</a:t>
            </a:r>
            <a:r>
              <a:rPr lang="he-IL" altLang="he-IL" sz="2000" dirty="0">
                <a:solidFill>
                  <a:srgbClr val="25648D"/>
                </a:solidFill>
                <a:latin typeface="Calibri" panose="020F0502020204030204" pitchFamily="34" charset="0"/>
                <a:ea typeface="Times New Roman" panose="02020603050405020304" pitchFamily="18" charset="0"/>
              </a:rPr>
              <a:t>)</a:t>
            </a:r>
            <a:endParaRPr lang="en-US" altLang="he-IL" dirty="0"/>
          </a:p>
          <a:p>
            <a:pPr lvl="0" algn="r" rtl="1" eaLnBrk="0" fontAlgn="base" hangingPunct="0">
              <a:lnSpc>
                <a:spcPct val="150000"/>
              </a:lnSpc>
              <a:spcBef>
                <a:spcPct val="0"/>
              </a:spcBef>
              <a:spcAft>
                <a:spcPct val="0"/>
              </a:spcAft>
            </a:pPr>
            <a:r>
              <a:rPr lang="he-IL" altLang="he-IL" sz="2000" dirty="0" smtClean="0">
                <a:solidFill>
                  <a:srgbClr val="25648D"/>
                </a:solidFill>
                <a:latin typeface="Calibri" panose="020F0502020204030204" pitchFamily="34" charset="0"/>
                <a:ea typeface="Times New Roman" panose="02020603050405020304" pitchFamily="18" charset="0"/>
                <a:hlinkClick r:id="rId11"/>
              </a:rPr>
              <a:t>הו</a:t>
            </a:r>
            <a:r>
              <a:rPr lang="he-IL" altLang="he-IL" sz="2000" dirty="0">
                <a:solidFill>
                  <a:srgbClr val="25648D"/>
                </a:solidFill>
                <a:latin typeface="Calibri" panose="020F0502020204030204" pitchFamily="34" charset="0"/>
                <a:ea typeface="Times New Roman" panose="02020603050405020304" pitchFamily="18" charset="0"/>
                <a:hlinkClick r:id="rId11"/>
              </a:rPr>
              <a:t>, לילות ירושלים</a:t>
            </a:r>
            <a:r>
              <a:rPr lang="en-US" altLang="he-IL" sz="2000" dirty="0">
                <a:solidFill>
                  <a:srgbClr val="25648D"/>
                </a:solidFill>
                <a:latin typeface="Calibri" panose="020F0502020204030204" pitchFamily="34" charset="0"/>
                <a:ea typeface="Times New Roman" panose="02020603050405020304" pitchFamily="18" charset="0"/>
              </a:rPr>
              <a:t> </a:t>
            </a:r>
            <a:r>
              <a:rPr lang="he-IL" altLang="he-IL" sz="2000" dirty="0">
                <a:solidFill>
                  <a:srgbClr val="25648D"/>
                </a:solidFill>
                <a:latin typeface="Calibri" panose="020F0502020204030204" pitchFamily="34" charset="0"/>
                <a:ea typeface="Times New Roman" panose="02020603050405020304" pitchFamily="18" charset="0"/>
              </a:rPr>
              <a:t>– נחמה הנדל. (</a:t>
            </a:r>
            <a:r>
              <a:rPr lang="he-IL" altLang="he-IL" sz="2000" dirty="0">
                <a:latin typeface="Calibri" panose="020F0502020204030204" pitchFamily="34" charset="0"/>
                <a:ea typeface="Times New Roman" panose="02020603050405020304" pitchFamily="18" charset="0"/>
                <a:hlinkClick r:id="rId12"/>
              </a:rPr>
              <a:t>מילים</a:t>
            </a:r>
            <a:r>
              <a:rPr lang="he-IL" altLang="he-IL" sz="2000" dirty="0" smtClean="0">
                <a:solidFill>
                  <a:srgbClr val="25648D"/>
                </a:solidFill>
                <a:latin typeface="Calibri" panose="020F0502020204030204" pitchFamily="34" charset="0"/>
                <a:ea typeface="Times New Roman" panose="02020603050405020304" pitchFamily="18" charset="0"/>
              </a:rPr>
              <a:t>)</a:t>
            </a:r>
          </a:p>
          <a:p>
            <a:pPr algn="r" rtl="1" eaLnBrk="0" fontAlgn="base" hangingPunct="0">
              <a:lnSpc>
                <a:spcPct val="150000"/>
              </a:lnSpc>
              <a:spcBef>
                <a:spcPct val="0"/>
              </a:spcBef>
              <a:spcAft>
                <a:spcPct val="0"/>
              </a:spcAft>
            </a:pPr>
            <a:r>
              <a:rPr lang="he-IL" sz="2000" dirty="0">
                <a:hlinkClick r:id="rId13"/>
              </a:rPr>
              <a:t>לכו ונבנה</a:t>
            </a:r>
            <a:r>
              <a:rPr lang="en-US" sz="2000" dirty="0"/>
              <a:t> </a:t>
            </a:r>
            <a:r>
              <a:rPr lang="he-IL" sz="2000" dirty="0"/>
              <a:t>– </a:t>
            </a:r>
            <a:r>
              <a:rPr lang="he-IL" sz="2000" dirty="0">
                <a:solidFill>
                  <a:schemeClr val="accent5">
                    <a:lumMod val="75000"/>
                  </a:schemeClr>
                </a:solidFill>
              </a:rPr>
              <a:t>ותיקות מקהלת משמרות. </a:t>
            </a:r>
            <a:r>
              <a:rPr lang="he-IL" sz="2000" dirty="0"/>
              <a:t>(</a:t>
            </a:r>
            <a:r>
              <a:rPr lang="he-IL" sz="2000" u="sng" dirty="0">
                <a:hlinkClick r:id="rId14"/>
              </a:rPr>
              <a:t>מילים</a:t>
            </a:r>
            <a:r>
              <a:rPr lang="he-IL" dirty="0" smtClean="0"/>
              <a:t>)</a:t>
            </a:r>
            <a:endParaRPr lang="en-US" dirty="0"/>
          </a:p>
        </p:txBody>
      </p:sp>
      <p:sp>
        <p:nvSpPr>
          <p:cNvPr id="7" name="TextBox 6">
            <a:hlinkClick r:id="rId15"/>
          </p:cNvPr>
          <p:cNvSpPr txBox="1"/>
          <p:nvPr/>
        </p:nvSpPr>
        <p:spPr>
          <a:xfrm>
            <a:off x="-177420" y="4984333"/>
            <a:ext cx="1827934" cy="400110"/>
          </a:xfrm>
          <a:prstGeom prst="rect">
            <a:avLst/>
          </a:prstGeom>
          <a:noFill/>
        </p:spPr>
        <p:txBody>
          <a:bodyPr wrap="square" rtlCol="1">
            <a:spAutoFit/>
          </a:bodyPr>
          <a:lstStyle/>
          <a:p>
            <a:pPr algn="ctr"/>
            <a:r>
              <a:rPr lang="he-IL" sz="2000" dirty="0" smtClean="0">
                <a:solidFill>
                  <a:schemeClr val="accent5">
                    <a:lumMod val="75000"/>
                  </a:schemeClr>
                </a:solidFill>
              </a:rPr>
              <a:t>שירים נוספים...</a:t>
            </a:r>
            <a:endParaRPr lang="he-IL" sz="2000" dirty="0">
              <a:solidFill>
                <a:schemeClr val="accent5">
                  <a:lumMod val="75000"/>
                </a:schemeClr>
              </a:solidFill>
            </a:endParaRPr>
          </a:p>
        </p:txBody>
      </p:sp>
      <p:pic>
        <p:nvPicPr>
          <p:cNvPr id="18" name="תמונה 17"/>
          <p:cNvPicPr/>
          <p:nvPr/>
        </p:nvPicPr>
        <p:blipFill rotWithShape="1">
          <a:blip r:embed="rId16" cstate="print">
            <a:extLst>
              <a:ext uri="{28A0092B-C50C-407E-A947-70E740481C1C}">
                <a14:useLocalDpi xmlns:a14="http://schemas.microsoft.com/office/drawing/2010/main" val="0"/>
              </a:ext>
            </a:extLst>
          </a:blip>
          <a:srcRect l="23539" t="32543" r="22433" b="38073"/>
          <a:stretch/>
        </p:blipFill>
        <p:spPr bwMode="auto">
          <a:xfrm>
            <a:off x="54498" y="116486"/>
            <a:ext cx="2907444" cy="1638190"/>
          </a:xfrm>
          <a:prstGeom prst="rect">
            <a:avLst/>
          </a:prstGeom>
          <a:ln>
            <a:noFill/>
          </a:ln>
          <a:extLst>
            <a:ext uri="{53640926-AAD7-44D8-BBD7-CCE9431645EC}">
              <a14:shadowObscured xmlns:a14="http://schemas.microsoft.com/office/drawing/2010/main"/>
            </a:ext>
          </a:extLst>
        </p:spPr>
      </p:pic>
      <p:pic>
        <p:nvPicPr>
          <p:cNvPr id="20" name="Picture 4"/>
          <p:cNvPicPr>
            <a:picLocks noChangeAspect="1"/>
          </p:cNvPicPr>
          <p:nvPr/>
        </p:nvPicPr>
        <p:blipFill rotWithShape="1">
          <a:blip r:embed="rId17" cstate="print">
            <a:extLst>
              <a:ext uri="{28A0092B-C50C-407E-A947-70E740481C1C}">
                <a14:useLocalDpi xmlns:a14="http://schemas.microsoft.com/office/drawing/2010/main" val="0"/>
              </a:ext>
            </a:extLst>
          </a:blip>
          <a:srcRect t="88993" r="70568" b="8133"/>
          <a:stretch/>
        </p:blipFill>
        <p:spPr>
          <a:xfrm>
            <a:off x="17421" y="1696099"/>
            <a:ext cx="12174579" cy="605309"/>
          </a:xfrm>
          <a:prstGeom prst="rect">
            <a:avLst/>
          </a:prstGeom>
        </p:spPr>
      </p:pic>
      <p:sp>
        <p:nvSpPr>
          <p:cNvPr id="21" name="TextBox 20">
            <a:hlinkClick r:id="rId18" action="ppaction://hlinksldjump"/>
          </p:cNvPr>
          <p:cNvSpPr txBox="1"/>
          <p:nvPr/>
        </p:nvSpPr>
        <p:spPr>
          <a:xfrm>
            <a:off x="5942418" y="1737143"/>
            <a:ext cx="2290361" cy="523220"/>
          </a:xfrm>
          <a:prstGeom prst="rect">
            <a:avLst/>
          </a:prstGeom>
          <a:noFill/>
        </p:spPr>
        <p:txBody>
          <a:bodyPr wrap="square" rtlCol="0">
            <a:spAutoFit/>
          </a:bodyPr>
          <a:lstStyle/>
          <a:p>
            <a:r>
              <a:rPr lang="he-IL" sz="2800" b="1" i="1" dirty="0" smtClean="0">
                <a:solidFill>
                  <a:schemeClr val="bg1"/>
                </a:solidFill>
              </a:rPr>
              <a:t>שירים</a:t>
            </a:r>
            <a:endParaRPr lang="en-US" sz="2800" b="1" i="1" dirty="0">
              <a:solidFill>
                <a:schemeClr val="bg1"/>
              </a:solidFill>
            </a:endParaRPr>
          </a:p>
        </p:txBody>
      </p:sp>
      <p:pic>
        <p:nvPicPr>
          <p:cNvPr id="22" name="תמונה 21"/>
          <p:cNvPicPr>
            <a:picLocks noChangeAspect="1"/>
          </p:cNvPicPr>
          <p:nvPr/>
        </p:nvPicPr>
        <p:blipFill>
          <a:blip r:embed="rId19" cstate="print">
            <a:biLevel thresh="50000"/>
            <a:extLst>
              <a:ext uri="{28A0092B-C50C-407E-A947-70E740481C1C}">
                <a14:useLocalDpi xmlns:a14="http://schemas.microsoft.com/office/drawing/2010/main" val="0"/>
              </a:ext>
            </a:extLst>
          </a:blip>
          <a:stretch>
            <a:fillRect/>
          </a:stretch>
        </p:blipFill>
        <p:spPr>
          <a:xfrm>
            <a:off x="1503783" y="5012073"/>
            <a:ext cx="344629" cy="344629"/>
          </a:xfrm>
          <a:prstGeom prst="rect">
            <a:avLst/>
          </a:prstGeom>
        </p:spPr>
      </p:pic>
      <p:pic>
        <p:nvPicPr>
          <p:cNvPr id="15" name="תמונה 14">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48412" y="5790091"/>
            <a:ext cx="1633593" cy="963088"/>
          </a:xfrm>
          <a:prstGeom prst="rect">
            <a:avLst/>
          </a:prstGeom>
        </p:spPr>
      </p:pic>
    </p:spTree>
    <p:extLst>
      <p:ext uri="{BB962C8B-B14F-4D97-AF65-F5344CB8AC3E}">
        <p14:creationId xmlns:p14="http://schemas.microsoft.com/office/powerpoint/2010/main" val="2529310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t="3473"/>
          <a:stretch/>
        </p:blipFill>
        <p:spPr>
          <a:xfrm>
            <a:off x="5694218" y="2050474"/>
            <a:ext cx="6513728" cy="4807526"/>
          </a:xfrm>
          <a:prstGeom prst="rect">
            <a:avLst/>
          </a:prstGeom>
        </p:spPr>
      </p:pic>
      <p:pic>
        <p:nvPicPr>
          <p:cNvPr id="23"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88993" r="70568" b="8133"/>
          <a:stretch/>
        </p:blipFill>
        <p:spPr>
          <a:xfrm>
            <a:off x="17421" y="1612970"/>
            <a:ext cx="12174579" cy="605309"/>
          </a:xfrm>
          <a:prstGeom prst="rect">
            <a:avLst/>
          </a:prstGeom>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תמונה 17"/>
          <p:cNvPicPr/>
          <p:nvPr/>
        </p:nvPicPr>
        <p:blipFill rotWithShape="1">
          <a:blip r:embed="rId6" cstate="print">
            <a:extLst>
              <a:ext uri="{28A0092B-C50C-407E-A947-70E740481C1C}">
                <a14:useLocalDpi xmlns:a14="http://schemas.microsoft.com/office/drawing/2010/main" val="0"/>
              </a:ext>
            </a:extLst>
          </a:blip>
          <a:srcRect l="23539" t="32543" r="22433" b="38073"/>
          <a:stretch/>
        </p:blipFill>
        <p:spPr bwMode="auto">
          <a:xfrm>
            <a:off x="109916" y="57909"/>
            <a:ext cx="2907444" cy="163819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125341" y="2583998"/>
            <a:ext cx="4017819" cy="400110"/>
          </a:xfrm>
          <a:prstGeom prst="rect">
            <a:avLst/>
          </a:prstGeom>
          <a:noFill/>
        </p:spPr>
        <p:txBody>
          <a:bodyPr wrap="square" rtlCol="1">
            <a:spAutoFit/>
          </a:bodyPr>
          <a:lstStyle/>
          <a:p>
            <a:pPr algn="r"/>
            <a:r>
              <a:rPr lang="he-IL" sz="2000" u="sng" dirty="0">
                <a:solidFill>
                  <a:srgbClr val="0563C1"/>
                </a:solidFill>
                <a:latin typeface="Calibri" panose="020F0502020204030204" pitchFamily="34" charset="0"/>
                <a:ea typeface="Calibri" panose="020F0502020204030204" pitchFamily="34" charset="0"/>
                <a:hlinkClick r:id="rId7"/>
              </a:rPr>
              <a:t>ירושלים של </a:t>
            </a:r>
            <a:r>
              <a:rPr lang="he-IL" sz="2000" u="sng" dirty="0" smtClean="0">
                <a:solidFill>
                  <a:srgbClr val="0563C1"/>
                </a:solidFill>
                <a:latin typeface="Calibri" panose="020F0502020204030204" pitchFamily="34" charset="0"/>
                <a:ea typeface="Calibri" panose="020F0502020204030204" pitchFamily="34" charset="0"/>
                <a:hlinkClick r:id="rId7"/>
              </a:rPr>
              <a:t>כולנו – עמק שווה</a:t>
            </a:r>
            <a:endParaRPr lang="he-IL" sz="2000" u="sng" dirty="0">
              <a:solidFill>
                <a:srgbClr val="0563C1"/>
              </a:solidFill>
              <a:latin typeface="Calibri" panose="020F0502020204030204" pitchFamily="34" charset="0"/>
              <a:ea typeface="Calibri" panose="020F0502020204030204" pitchFamily="34" charset="0"/>
            </a:endParaRPr>
          </a:p>
        </p:txBody>
      </p:sp>
      <p:sp>
        <p:nvSpPr>
          <p:cNvPr id="14" name="TextBox 13"/>
          <p:cNvSpPr txBox="1"/>
          <p:nvPr/>
        </p:nvSpPr>
        <p:spPr>
          <a:xfrm>
            <a:off x="332509" y="3194589"/>
            <a:ext cx="4810651" cy="400110"/>
          </a:xfrm>
          <a:prstGeom prst="rect">
            <a:avLst/>
          </a:prstGeom>
          <a:noFill/>
        </p:spPr>
        <p:txBody>
          <a:bodyPr wrap="square" rtlCol="1">
            <a:spAutoFit/>
          </a:bodyPr>
          <a:lstStyle/>
          <a:p>
            <a:pPr algn="r"/>
            <a:r>
              <a:rPr lang="he-IL" sz="2000" u="sng" dirty="0" smtClean="0">
                <a:solidFill>
                  <a:srgbClr val="0563C1"/>
                </a:solidFill>
                <a:latin typeface="Calibri" panose="020F0502020204030204" pitchFamily="34" charset="0"/>
                <a:ea typeface="Calibri" panose="020F0502020204030204" pitchFamily="34" charset="0"/>
                <a:hlinkClick r:id="rId8"/>
              </a:rPr>
              <a:t>תמונות מדברות – ירושלים / ערוץ ההיסטוריה</a:t>
            </a:r>
            <a:endParaRPr lang="he-IL" sz="2000" u="sng" dirty="0">
              <a:solidFill>
                <a:srgbClr val="0563C1"/>
              </a:solidFill>
              <a:latin typeface="Calibri" panose="020F0502020204030204" pitchFamily="34" charset="0"/>
              <a:ea typeface="Calibri" panose="020F0502020204030204" pitchFamily="34" charset="0"/>
            </a:endParaRPr>
          </a:p>
        </p:txBody>
      </p:sp>
      <p:sp>
        <p:nvSpPr>
          <p:cNvPr id="2" name="מלבן 1"/>
          <p:cNvSpPr/>
          <p:nvPr/>
        </p:nvSpPr>
        <p:spPr>
          <a:xfrm>
            <a:off x="1253954" y="3805180"/>
            <a:ext cx="3889206" cy="400110"/>
          </a:xfrm>
          <a:prstGeom prst="rect">
            <a:avLst/>
          </a:prstGeom>
        </p:spPr>
        <p:txBody>
          <a:bodyPr wrap="none">
            <a:spAutoFit/>
          </a:bodyPr>
          <a:lstStyle/>
          <a:p>
            <a:r>
              <a:rPr lang="he-IL" sz="2000" u="sng" dirty="0" err="1">
                <a:solidFill>
                  <a:srgbClr val="0563C1"/>
                </a:solidFill>
                <a:latin typeface="Calibri" panose="020F0502020204030204" pitchFamily="34" charset="0"/>
                <a:ea typeface="Calibri" panose="020F0502020204030204" pitchFamily="34" charset="0"/>
                <a:hlinkClick r:id="rId9"/>
              </a:rPr>
              <a:t>וילוז'ני</a:t>
            </a:r>
            <a:r>
              <a:rPr lang="he-IL" sz="2000" u="sng" dirty="0">
                <a:solidFill>
                  <a:srgbClr val="0563C1"/>
                </a:solidFill>
                <a:latin typeface="Calibri" panose="020F0502020204030204" pitchFamily="34" charset="0"/>
                <a:ea typeface="Calibri" panose="020F0502020204030204" pitchFamily="34" charset="0"/>
                <a:hlinkClick r:id="rId9"/>
              </a:rPr>
              <a:t> בירושלים – הטלוויזיה החינוכית</a:t>
            </a:r>
            <a:endParaRPr lang="he-IL" sz="2000" u="sng" dirty="0">
              <a:solidFill>
                <a:srgbClr val="0563C1"/>
              </a:solidFill>
              <a:latin typeface="Calibri" panose="020F0502020204030204" pitchFamily="34" charset="0"/>
              <a:ea typeface="Calibri" panose="020F0502020204030204" pitchFamily="34" charset="0"/>
            </a:endParaRPr>
          </a:p>
        </p:txBody>
      </p:sp>
      <p:sp>
        <p:nvSpPr>
          <p:cNvPr id="4" name="מלבן 3"/>
          <p:cNvSpPr/>
          <p:nvPr/>
        </p:nvSpPr>
        <p:spPr>
          <a:xfrm>
            <a:off x="1076902" y="4415771"/>
            <a:ext cx="4066258" cy="400110"/>
          </a:xfrm>
          <a:prstGeom prst="rect">
            <a:avLst/>
          </a:prstGeom>
        </p:spPr>
        <p:txBody>
          <a:bodyPr wrap="square">
            <a:spAutoFit/>
          </a:bodyPr>
          <a:lstStyle/>
          <a:p>
            <a:pPr algn="r" rtl="1">
              <a:spcAft>
                <a:spcPts val="0"/>
              </a:spcAft>
            </a:pPr>
            <a:r>
              <a:rPr lang="he-IL" sz="2000" dirty="0">
                <a:solidFill>
                  <a:srgbClr val="111111"/>
                </a:solidFill>
                <a:latin typeface="Times New Roman" panose="02020603050405020304" pitchFamily="18" charset="0"/>
                <a:ea typeface="Times New Roman" panose="02020603050405020304" pitchFamily="18" charset="0"/>
                <a:hlinkClick r:id="rId10"/>
              </a:rPr>
              <a:t>העיפרון הכי מחודד - ירושלים</a:t>
            </a:r>
            <a:r>
              <a:rPr lang="he-IL" sz="2000" b="1" dirty="0">
                <a:solidFill>
                  <a:srgbClr val="111111"/>
                </a:solidFill>
                <a:latin typeface="Times New Roman" panose="02020603050405020304" pitchFamily="18" charset="0"/>
                <a:ea typeface="Times New Roman" panose="02020603050405020304" pitchFamily="18" charset="0"/>
                <a:hlinkClick r:id="rId10"/>
              </a:rPr>
              <a:t> </a:t>
            </a:r>
            <a:endParaRPr lang="en-US" sz="4000" b="1" dirty="0">
              <a:latin typeface="Times New Roman" panose="02020603050405020304" pitchFamily="18" charset="0"/>
              <a:ea typeface="Calibri" panose="020F0502020204030204" pitchFamily="34" charset="0"/>
            </a:endParaRPr>
          </a:p>
        </p:txBody>
      </p:sp>
      <p:sp>
        <p:nvSpPr>
          <p:cNvPr id="8" name="מלבן 7"/>
          <p:cNvSpPr/>
          <p:nvPr/>
        </p:nvSpPr>
        <p:spPr>
          <a:xfrm>
            <a:off x="2137351" y="5026362"/>
            <a:ext cx="3005809" cy="1477328"/>
          </a:xfrm>
          <a:prstGeom prst="rect">
            <a:avLst/>
          </a:prstGeom>
        </p:spPr>
        <p:txBody>
          <a:bodyPr wrap="square">
            <a:spAutoFit/>
          </a:bodyPr>
          <a:lstStyle/>
          <a:p>
            <a:pPr lvl="0" algn="r" rtl="1">
              <a:lnSpc>
                <a:spcPct val="150000"/>
              </a:lnSpc>
              <a:spcAft>
                <a:spcPts val="0"/>
              </a:spcAft>
            </a:pPr>
            <a:r>
              <a:rPr lang="he-IL" sz="2000" u="sng" dirty="0">
                <a:solidFill>
                  <a:srgbClr val="0563C1"/>
                </a:solidFill>
                <a:latin typeface="Arial" panose="020B0604020202020204" pitchFamily="34" charset="0"/>
                <a:ea typeface="Times New Roman" panose="02020603050405020304" pitchFamily="18" charset="0"/>
                <a:hlinkClick r:id="rId11"/>
              </a:rPr>
              <a:t>שחרור הכותל 1967</a:t>
            </a:r>
            <a:r>
              <a:rPr lang="en-US" sz="2000" u="sng" dirty="0">
                <a:solidFill>
                  <a:srgbClr val="0563C1"/>
                </a:solidFill>
                <a:latin typeface="Arial" panose="020B0604020202020204" pitchFamily="34" charset="0"/>
                <a:ea typeface="Times New Roman" panose="02020603050405020304" pitchFamily="18" charset="0"/>
              </a:rPr>
              <a:t> </a:t>
            </a:r>
            <a:endParaRPr lang="en-US" sz="2000" dirty="0">
              <a:solidFill>
                <a:srgbClr val="0563C1"/>
              </a:solidFill>
              <a:latin typeface="Times New Roman" panose="02020603050405020304" pitchFamily="18" charset="0"/>
              <a:ea typeface="Times New Roman" panose="02020603050405020304" pitchFamily="18" charset="0"/>
            </a:endParaRPr>
          </a:p>
          <a:p>
            <a:pPr lvl="0" algn="r" rtl="1">
              <a:lnSpc>
                <a:spcPct val="150000"/>
              </a:lnSpc>
              <a:spcAft>
                <a:spcPts val="0"/>
              </a:spcAft>
            </a:pPr>
            <a:r>
              <a:rPr lang="he-IL" sz="2000" u="sng" dirty="0">
                <a:solidFill>
                  <a:srgbClr val="0563C1"/>
                </a:solidFill>
                <a:latin typeface="Arial" panose="020B0604020202020204" pitchFamily="34" charset="0"/>
                <a:ea typeface="Times New Roman" panose="02020603050405020304" pitchFamily="18" charset="0"/>
                <a:hlinkClick r:id="rId12"/>
              </a:rPr>
              <a:t>גבעת התחמושת</a:t>
            </a:r>
            <a:endParaRPr lang="en-US" sz="2000" dirty="0">
              <a:solidFill>
                <a:srgbClr val="0563C1"/>
              </a:solidFill>
              <a:latin typeface="Times New Roman" panose="02020603050405020304" pitchFamily="18" charset="0"/>
              <a:ea typeface="Times New Roman" panose="02020603050405020304" pitchFamily="18" charset="0"/>
            </a:endParaRPr>
          </a:p>
          <a:p>
            <a:pPr lvl="0" algn="r" rtl="1">
              <a:lnSpc>
                <a:spcPct val="150000"/>
              </a:lnSpc>
              <a:spcAft>
                <a:spcPts val="0"/>
              </a:spcAft>
            </a:pPr>
            <a:r>
              <a:rPr lang="he-IL" sz="2000" u="sng" dirty="0">
                <a:solidFill>
                  <a:srgbClr val="0563C1"/>
                </a:solidFill>
                <a:latin typeface="Arial" panose="020B0604020202020204" pitchFamily="34" charset="0"/>
                <a:ea typeface="Times New Roman" panose="02020603050405020304" pitchFamily="18" charset="0"/>
                <a:hlinkClick r:id="rId13"/>
              </a:rPr>
              <a:t>סיפורי לוחמים</a:t>
            </a:r>
            <a:endParaRPr lang="en-US" sz="2000" dirty="0">
              <a:solidFill>
                <a:srgbClr val="0563C1"/>
              </a:solidFill>
              <a:latin typeface="Times New Roman" panose="02020603050405020304" pitchFamily="18" charset="0"/>
              <a:ea typeface="Times New Roman" panose="02020603050405020304" pitchFamily="18" charset="0"/>
            </a:endParaRPr>
          </a:p>
        </p:txBody>
      </p:sp>
      <p:sp>
        <p:nvSpPr>
          <p:cNvPr id="24" name="TextBox 23">
            <a:hlinkClick r:id="rId14" action="ppaction://hlinksldjump"/>
          </p:cNvPr>
          <p:cNvSpPr txBox="1"/>
          <p:nvPr/>
        </p:nvSpPr>
        <p:spPr>
          <a:xfrm>
            <a:off x="5460334" y="1640689"/>
            <a:ext cx="2290361" cy="523220"/>
          </a:xfrm>
          <a:prstGeom prst="rect">
            <a:avLst/>
          </a:prstGeom>
          <a:noFill/>
        </p:spPr>
        <p:txBody>
          <a:bodyPr wrap="square" rtlCol="0">
            <a:spAutoFit/>
          </a:bodyPr>
          <a:lstStyle/>
          <a:p>
            <a:r>
              <a:rPr lang="he-IL" sz="2800" b="1" i="1" dirty="0" smtClean="0">
                <a:solidFill>
                  <a:schemeClr val="bg1"/>
                </a:solidFill>
              </a:rPr>
              <a:t>סרטונים</a:t>
            </a:r>
            <a:endParaRPr lang="en-US" sz="2800" b="1" i="1" dirty="0">
              <a:solidFill>
                <a:schemeClr val="bg1"/>
              </a:solidFill>
            </a:endParaRPr>
          </a:p>
        </p:txBody>
      </p:sp>
      <p:pic>
        <p:nvPicPr>
          <p:cNvPr id="17" name="תמונה 16">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916" y="5899859"/>
            <a:ext cx="1633593" cy="963088"/>
          </a:xfrm>
          <a:prstGeom prst="rect">
            <a:avLst/>
          </a:prstGeom>
        </p:spPr>
      </p:pic>
    </p:spTree>
    <p:extLst>
      <p:ext uri="{BB962C8B-B14F-4D97-AF65-F5344CB8AC3E}">
        <p14:creationId xmlns:p14="http://schemas.microsoft.com/office/powerpoint/2010/main" val="2366151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8993" r="70568" b="8133"/>
          <a:stretch/>
        </p:blipFill>
        <p:spPr>
          <a:xfrm>
            <a:off x="0" y="1641699"/>
            <a:ext cx="12174579" cy="605309"/>
          </a:xfrm>
          <a:prstGeom prst="rect">
            <a:avLst/>
          </a:prstGeom>
        </p:spPr>
      </p:pic>
      <p:pic>
        <p:nvPicPr>
          <p:cNvPr id="14"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9636" y="2219740"/>
            <a:ext cx="6442364" cy="4640895"/>
          </a:xfrm>
          <a:prstGeom prst="rect">
            <a:avLst/>
          </a:prstGeom>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מלבן 2"/>
          <p:cNvSpPr/>
          <p:nvPr/>
        </p:nvSpPr>
        <p:spPr>
          <a:xfrm>
            <a:off x="987710" y="4801032"/>
            <a:ext cx="4386366" cy="1997470"/>
          </a:xfrm>
          <a:prstGeom prst="rect">
            <a:avLst/>
          </a:prstGeom>
        </p:spPr>
        <p:txBody>
          <a:bodyPr wrap="square">
            <a:spAutoFit/>
          </a:bodyPr>
          <a:lstStyle/>
          <a:p>
            <a:pPr algn="r" rtl="1">
              <a:lnSpc>
                <a:spcPct val="120000"/>
              </a:lnSpc>
              <a:spcAft>
                <a:spcPts val="600"/>
              </a:spcAft>
            </a:pPr>
            <a:r>
              <a:rPr lang="he-IL" sz="1600" dirty="0" smtClean="0">
                <a:solidFill>
                  <a:srgbClr val="0000FF"/>
                </a:solidFill>
                <a:hlinkClick r:id="rId6"/>
              </a:rPr>
              <a:t>מוסררה-מורשה</a:t>
            </a:r>
            <a:r>
              <a:rPr lang="he-IL" sz="1600" dirty="0">
                <a:solidFill>
                  <a:srgbClr val="0000FF"/>
                </a:solidFill>
                <a:hlinkClick r:id="rId6"/>
              </a:rPr>
              <a:t>, שכונה בירושלים</a:t>
            </a:r>
            <a:endParaRPr lang="he-IL" sz="1600" dirty="0">
              <a:solidFill>
                <a:srgbClr val="0000FF"/>
              </a:solidFill>
            </a:endParaRPr>
          </a:p>
          <a:p>
            <a:pPr algn="r" rtl="1">
              <a:lnSpc>
                <a:spcPct val="120000"/>
              </a:lnSpc>
              <a:spcAft>
                <a:spcPts val="600"/>
              </a:spcAft>
            </a:pPr>
            <a:r>
              <a:rPr lang="he-IL" sz="1600" dirty="0">
                <a:solidFill>
                  <a:srgbClr val="0000FF"/>
                </a:solidFill>
                <a:hlinkClick r:id="rId7"/>
              </a:rPr>
              <a:t>בית המקדש </a:t>
            </a:r>
            <a:r>
              <a:rPr lang="he-IL" sz="1600" dirty="0" smtClean="0">
                <a:solidFill>
                  <a:srgbClr val="0000FF"/>
                </a:solidFill>
                <a:hlinkClick r:id="rId7"/>
              </a:rPr>
              <a:t>הראשון</a:t>
            </a:r>
            <a:endParaRPr lang="he-IL" sz="1600" dirty="0" smtClean="0">
              <a:solidFill>
                <a:srgbClr val="0000FF"/>
              </a:solidFill>
            </a:endParaRPr>
          </a:p>
          <a:p>
            <a:pPr algn="r" rtl="1">
              <a:lnSpc>
                <a:spcPct val="120000"/>
              </a:lnSpc>
              <a:spcAft>
                <a:spcPts val="600"/>
              </a:spcAft>
            </a:pPr>
            <a:r>
              <a:rPr lang="he-IL" sz="1600" dirty="0">
                <a:hlinkClick r:id="rId8"/>
              </a:rPr>
              <a:t>מתוך </a:t>
            </a:r>
            <a:r>
              <a:rPr lang="he-IL" sz="1600" dirty="0" err="1">
                <a:hlinkClick r:id="rId8"/>
              </a:rPr>
              <a:t>ציוניוני</a:t>
            </a:r>
            <a:r>
              <a:rPr lang="he-IL" sz="1600" dirty="0">
                <a:hlinkClick r:id="rId8"/>
              </a:rPr>
              <a:t> הדרך, חודש אדר, מחוז ירושלים, מינהל חברה </a:t>
            </a:r>
            <a:r>
              <a:rPr lang="he-IL" sz="1600" dirty="0" smtClean="0">
                <a:hlinkClick r:id="rId8"/>
              </a:rPr>
              <a:t>ונוער</a:t>
            </a:r>
            <a:endParaRPr lang="he-IL" sz="1600" dirty="0" smtClean="0"/>
          </a:p>
          <a:p>
            <a:pPr algn="r" rtl="1"/>
            <a:r>
              <a:rPr lang="he-IL" sz="1600" dirty="0">
                <a:ea typeface="Times New Roman" panose="02020603050405020304" pitchFamily="18" charset="0"/>
                <a:hlinkClick r:id="rId9"/>
              </a:rPr>
              <a:t>סדרת סיורים </a:t>
            </a:r>
            <a:endParaRPr lang="he-IL" sz="1600" dirty="0" smtClean="0">
              <a:ea typeface="Times New Roman" panose="02020603050405020304" pitchFamily="18" charset="0"/>
              <a:hlinkClick r:id="rId9"/>
            </a:endParaRPr>
          </a:p>
          <a:p>
            <a:pPr algn="r" rtl="1"/>
            <a:r>
              <a:rPr lang="he-IL" sz="1600" dirty="0" smtClean="0">
                <a:ea typeface="Times New Roman" panose="02020603050405020304" pitchFamily="18" charset="0"/>
                <a:hlinkClick r:id="rId9"/>
              </a:rPr>
              <a:t>פניה </a:t>
            </a:r>
            <a:r>
              <a:rPr lang="he-IL" sz="1600" dirty="0">
                <a:ea typeface="Times New Roman" panose="02020603050405020304" pitchFamily="18" charset="0"/>
                <a:hlinkClick r:id="rId9"/>
              </a:rPr>
              <a:t>הייחודיים והמגוונים של העיר ירושלים - </a:t>
            </a:r>
            <a:r>
              <a:rPr lang="he-IL" sz="1600" dirty="0">
                <a:latin typeface="Calibri" panose="020F0502020204030204" pitchFamily="34" charset="0"/>
                <a:ea typeface="Times New Roman" panose="02020603050405020304" pitchFamily="18" charset="0"/>
                <a:hlinkClick r:id="rId9"/>
              </a:rPr>
              <a:t>יד בן צבי </a:t>
            </a:r>
            <a:endParaRPr lang="he-IL" sz="1600" dirty="0"/>
          </a:p>
        </p:txBody>
      </p:sp>
      <p:sp>
        <p:nvSpPr>
          <p:cNvPr id="5" name="מלבן 4"/>
          <p:cNvSpPr/>
          <p:nvPr/>
        </p:nvSpPr>
        <p:spPr>
          <a:xfrm>
            <a:off x="2082750" y="2205963"/>
            <a:ext cx="3291326" cy="2595069"/>
          </a:xfrm>
          <a:prstGeom prst="rect">
            <a:avLst/>
          </a:prstGeom>
        </p:spPr>
        <p:txBody>
          <a:bodyPr wrap="square">
            <a:spAutoFit/>
          </a:bodyPr>
          <a:lstStyle/>
          <a:p>
            <a:pPr algn="r" rtl="1">
              <a:lnSpc>
                <a:spcPct val="120000"/>
              </a:lnSpc>
              <a:spcAft>
                <a:spcPts val="600"/>
              </a:spcAft>
            </a:pPr>
            <a:r>
              <a:rPr lang="he-IL" sz="1600" dirty="0">
                <a:solidFill>
                  <a:srgbClr val="0000FF"/>
                </a:solidFill>
                <a:hlinkClick r:id="rId10"/>
              </a:rPr>
              <a:t>עיינות נחל קטלב</a:t>
            </a:r>
            <a:endParaRPr lang="he-IL" sz="1600" dirty="0"/>
          </a:p>
          <a:p>
            <a:pPr algn="r" rtl="1">
              <a:lnSpc>
                <a:spcPct val="120000"/>
              </a:lnSpc>
              <a:spcAft>
                <a:spcPts val="600"/>
              </a:spcAft>
            </a:pPr>
            <a:r>
              <a:rPr lang="he-IL" sz="1600" dirty="0">
                <a:solidFill>
                  <a:srgbClr val="0000FF"/>
                </a:solidFill>
                <a:hlinkClick r:id="rId11"/>
              </a:rPr>
              <a:t>ירושלים מתחפשת</a:t>
            </a:r>
            <a:r>
              <a:rPr lang="he-IL" sz="1600" dirty="0">
                <a:solidFill>
                  <a:srgbClr val="0000FF"/>
                </a:solidFill>
              </a:rPr>
              <a:t> </a:t>
            </a:r>
            <a:endParaRPr lang="he-IL" sz="1600" dirty="0"/>
          </a:p>
          <a:p>
            <a:pPr algn="r" rtl="1">
              <a:lnSpc>
                <a:spcPct val="120000"/>
              </a:lnSpc>
              <a:spcAft>
                <a:spcPts val="600"/>
              </a:spcAft>
            </a:pPr>
            <a:r>
              <a:rPr lang="he-IL" sz="1600" dirty="0">
                <a:hlinkClick r:id="rId12"/>
              </a:rPr>
              <a:t>השביל המחבר</a:t>
            </a:r>
            <a:endParaRPr lang="he-IL" sz="1600" dirty="0"/>
          </a:p>
          <a:p>
            <a:pPr algn="r" rtl="1">
              <a:lnSpc>
                <a:spcPct val="120000"/>
              </a:lnSpc>
              <a:spcAft>
                <a:spcPts val="600"/>
              </a:spcAft>
            </a:pPr>
            <a:r>
              <a:rPr lang="he-IL" sz="1600" dirty="0">
                <a:solidFill>
                  <a:srgbClr val="0000FF"/>
                </a:solidFill>
                <a:hlinkClick r:id="rId13"/>
              </a:rPr>
              <a:t>הקרב על סן סימון</a:t>
            </a:r>
            <a:endParaRPr lang="he-IL" sz="1600" dirty="0"/>
          </a:p>
          <a:p>
            <a:pPr algn="r" rtl="1">
              <a:lnSpc>
                <a:spcPct val="120000"/>
              </a:lnSpc>
              <a:spcAft>
                <a:spcPts val="600"/>
              </a:spcAft>
            </a:pPr>
            <a:r>
              <a:rPr lang="he-IL" sz="1600" dirty="0">
                <a:solidFill>
                  <a:srgbClr val="0000FF"/>
                </a:solidFill>
                <a:hlinkClick r:id="rId14" action="ppaction://hlinkfile"/>
              </a:rPr>
              <a:t>בעקבות החינוך העברי </a:t>
            </a:r>
            <a:r>
              <a:rPr lang="he-IL" sz="1600" dirty="0" smtClean="0">
                <a:solidFill>
                  <a:srgbClr val="0000FF"/>
                </a:solidFill>
                <a:hlinkClick r:id="rId14" action="ppaction://hlinkfile"/>
              </a:rPr>
              <a:t>בירושלים</a:t>
            </a:r>
            <a:endParaRPr lang="he-IL" sz="1600" dirty="0" smtClean="0">
              <a:solidFill>
                <a:srgbClr val="0000FF"/>
              </a:solidFill>
            </a:endParaRPr>
          </a:p>
          <a:p>
            <a:pPr algn="r" rtl="1">
              <a:lnSpc>
                <a:spcPct val="120000"/>
              </a:lnSpc>
              <a:spcAft>
                <a:spcPts val="600"/>
              </a:spcAft>
            </a:pPr>
            <a:r>
              <a:rPr lang="he-IL" sz="1600" dirty="0">
                <a:solidFill>
                  <a:srgbClr val="0000FF"/>
                </a:solidFill>
                <a:hlinkClick r:id="rId15" action="ppaction://hlinkfile"/>
              </a:rPr>
              <a:t>סיור </a:t>
            </a:r>
            <a:r>
              <a:rPr lang="he-IL" sz="1600" dirty="0" smtClean="0">
                <a:solidFill>
                  <a:srgbClr val="0000FF"/>
                </a:solidFill>
                <a:hlinkClick r:id="rId15" action="ppaction://hlinkfile"/>
              </a:rPr>
              <a:t>סליחות</a:t>
            </a:r>
            <a:endParaRPr lang="he-IL" sz="1600" dirty="0" smtClean="0">
              <a:solidFill>
                <a:srgbClr val="0000FF"/>
              </a:solidFill>
            </a:endParaRPr>
          </a:p>
          <a:p>
            <a:pPr algn="r" rtl="1">
              <a:lnSpc>
                <a:spcPct val="120000"/>
              </a:lnSpc>
              <a:spcAft>
                <a:spcPts val="600"/>
              </a:spcAft>
            </a:pPr>
            <a:r>
              <a:rPr lang="he-IL" sz="1600" dirty="0">
                <a:solidFill>
                  <a:srgbClr val="0000FF"/>
                </a:solidFill>
                <a:hlinkClick r:id="rId16"/>
              </a:rPr>
              <a:t>אל בורות </a:t>
            </a:r>
            <a:r>
              <a:rPr lang="he-IL" sz="1600" dirty="0" smtClean="0">
                <a:solidFill>
                  <a:srgbClr val="0000FF"/>
                </a:solidFill>
                <a:hlinkClick r:id="rId16"/>
              </a:rPr>
              <a:t>המים</a:t>
            </a:r>
            <a:endParaRPr lang="he-IL" sz="1600" dirty="0">
              <a:solidFill>
                <a:srgbClr val="0000FF"/>
              </a:solidFill>
            </a:endParaRPr>
          </a:p>
        </p:txBody>
      </p:sp>
      <p:pic>
        <p:nvPicPr>
          <p:cNvPr id="19" name="תמונה 18"/>
          <p:cNvPicPr/>
          <p:nvPr/>
        </p:nvPicPr>
        <p:blipFill rotWithShape="1">
          <a:blip r:embed="rId17" cstate="print">
            <a:extLst>
              <a:ext uri="{28A0092B-C50C-407E-A947-70E740481C1C}">
                <a14:useLocalDpi xmlns:a14="http://schemas.microsoft.com/office/drawing/2010/main" val="0"/>
              </a:ext>
            </a:extLst>
          </a:blip>
          <a:srcRect l="23539" t="32543" r="22433" b="38073"/>
          <a:stretch/>
        </p:blipFill>
        <p:spPr bwMode="auto">
          <a:xfrm>
            <a:off x="54498" y="116486"/>
            <a:ext cx="2907444" cy="1638190"/>
          </a:xfrm>
          <a:prstGeom prst="rect">
            <a:avLst/>
          </a:prstGeom>
          <a:ln>
            <a:noFill/>
          </a:ln>
          <a:extLst>
            <a:ext uri="{53640926-AAD7-44D8-BBD7-CCE9431645EC}">
              <a14:shadowObscured xmlns:a14="http://schemas.microsoft.com/office/drawing/2010/main"/>
            </a:ext>
          </a:extLst>
        </p:spPr>
      </p:pic>
      <p:sp>
        <p:nvSpPr>
          <p:cNvPr id="17" name="TextBox 16">
            <a:hlinkClick r:id="rId18" action="ppaction://hlinksldjump"/>
          </p:cNvPr>
          <p:cNvSpPr txBox="1"/>
          <p:nvPr/>
        </p:nvSpPr>
        <p:spPr>
          <a:xfrm>
            <a:off x="5627319" y="1682743"/>
            <a:ext cx="1383709" cy="523220"/>
          </a:xfrm>
          <a:prstGeom prst="rect">
            <a:avLst/>
          </a:prstGeom>
          <a:noFill/>
        </p:spPr>
        <p:txBody>
          <a:bodyPr wrap="square" rtlCol="0">
            <a:spAutoFit/>
          </a:bodyPr>
          <a:lstStyle/>
          <a:p>
            <a:r>
              <a:rPr lang="he-IL" sz="2800" b="1" i="1" dirty="0" smtClean="0">
                <a:solidFill>
                  <a:schemeClr val="bg1"/>
                </a:solidFill>
              </a:rPr>
              <a:t>סיורים</a:t>
            </a:r>
            <a:endParaRPr lang="en-US" sz="2800" b="1" i="1" dirty="0">
              <a:solidFill>
                <a:schemeClr val="bg1"/>
              </a:solidFill>
            </a:endParaRPr>
          </a:p>
        </p:txBody>
      </p:sp>
      <p:pic>
        <p:nvPicPr>
          <p:cNvPr id="15" name="תמונה 14">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60449" y="5897547"/>
            <a:ext cx="1633593" cy="963088"/>
          </a:xfrm>
          <a:prstGeom prst="rect">
            <a:avLst/>
          </a:prstGeom>
        </p:spPr>
      </p:pic>
    </p:spTree>
    <p:extLst>
      <p:ext uri="{BB962C8B-B14F-4D97-AF65-F5344CB8AC3E}">
        <p14:creationId xmlns:p14="http://schemas.microsoft.com/office/powerpoint/2010/main" val="2703299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8993" r="70568" b="8133"/>
          <a:stretch/>
        </p:blipFill>
        <p:spPr>
          <a:xfrm>
            <a:off x="0" y="1801866"/>
            <a:ext cx="12174579" cy="605309"/>
          </a:xfrm>
          <a:prstGeom prst="rect">
            <a:avLst/>
          </a:prstGeom>
        </p:spPr>
      </p:pic>
      <p:pic>
        <p:nvPicPr>
          <p:cNvPr id="1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8034" y="2331683"/>
            <a:ext cx="6996545" cy="4526317"/>
          </a:xfrm>
          <a:prstGeom prst="rect">
            <a:avLst/>
          </a:prstGeom>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2"/>
          <p:cNvSpPr>
            <a:spLocks noChangeArrowheads="1"/>
          </p:cNvSpPr>
          <p:nvPr/>
        </p:nvSpPr>
        <p:spPr bwMode="auto">
          <a:xfrm>
            <a:off x="1508220" y="3291074"/>
            <a:ext cx="270807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he-IL" sz="2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hlinkClick r:id="rId7"/>
              </a:rPr>
              <a:t>סיפורים ואמרות</a:t>
            </a:r>
            <a:endParaRPr kumimoji="0" lang="he-IL" altLang="he-IL" sz="2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he-IL" altLang="he-IL" sz="2800" dirty="0">
              <a:solidFill>
                <a:srgbClr val="000000"/>
              </a:solidFill>
              <a:latin typeface="Calibri" panose="020F050202020403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he-IL" sz="2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hlinkClick r:id="rId8"/>
              </a:rPr>
              <a:t>מסות</a:t>
            </a:r>
            <a:endParaRPr kumimoji="0" lang="he-IL" altLang="he-IL"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endParaRPr>
          </a:p>
        </p:txBody>
      </p:sp>
      <p:pic>
        <p:nvPicPr>
          <p:cNvPr id="17" name="תמונה 16"/>
          <p:cNvPicPr/>
          <p:nvPr/>
        </p:nvPicPr>
        <p:blipFill rotWithShape="1">
          <a:blip r:embed="rId9" cstate="print">
            <a:extLst>
              <a:ext uri="{28A0092B-C50C-407E-A947-70E740481C1C}">
                <a14:useLocalDpi xmlns:a14="http://schemas.microsoft.com/office/drawing/2010/main" val="0"/>
              </a:ext>
            </a:extLst>
          </a:blip>
          <a:srcRect l="23539" t="32543" r="22433" b="38073"/>
          <a:stretch/>
        </p:blipFill>
        <p:spPr bwMode="auto">
          <a:xfrm>
            <a:off x="54498" y="116486"/>
            <a:ext cx="2907444" cy="1638190"/>
          </a:xfrm>
          <a:prstGeom prst="rect">
            <a:avLst/>
          </a:prstGeom>
          <a:ln>
            <a:noFill/>
          </a:ln>
          <a:extLst>
            <a:ext uri="{53640926-AAD7-44D8-BBD7-CCE9431645EC}">
              <a14:shadowObscured xmlns:a14="http://schemas.microsoft.com/office/drawing/2010/main"/>
            </a:ext>
          </a:extLst>
        </p:spPr>
      </p:pic>
      <p:sp>
        <p:nvSpPr>
          <p:cNvPr id="12" name="TextBox 11">
            <a:hlinkClick r:id="rId10" action="ppaction://hlinksldjump"/>
          </p:cNvPr>
          <p:cNvSpPr txBox="1"/>
          <p:nvPr/>
        </p:nvSpPr>
        <p:spPr>
          <a:xfrm>
            <a:off x="5069468" y="1808463"/>
            <a:ext cx="4076265" cy="523220"/>
          </a:xfrm>
          <a:prstGeom prst="rect">
            <a:avLst/>
          </a:prstGeom>
          <a:noFill/>
        </p:spPr>
        <p:txBody>
          <a:bodyPr wrap="square" rtlCol="0">
            <a:spAutoFit/>
          </a:bodyPr>
          <a:lstStyle/>
          <a:p>
            <a:r>
              <a:rPr lang="he-IL" sz="2800" b="1" i="1" dirty="0" smtClean="0">
                <a:solidFill>
                  <a:schemeClr val="bg1"/>
                </a:solidFill>
              </a:rPr>
              <a:t>קטעים מן הספרות</a:t>
            </a:r>
            <a:endParaRPr lang="en-US" sz="2800" b="1" i="1" dirty="0">
              <a:solidFill>
                <a:schemeClr val="bg1"/>
              </a:solidFill>
            </a:endParaRPr>
          </a:p>
        </p:txBody>
      </p:sp>
      <p:pic>
        <p:nvPicPr>
          <p:cNvPr id="19" name="תמונה 18">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8412" y="5790091"/>
            <a:ext cx="1633593" cy="963088"/>
          </a:xfrm>
          <a:prstGeom prst="rect">
            <a:avLst/>
          </a:prstGeom>
        </p:spPr>
      </p:pic>
    </p:spTree>
    <p:extLst>
      <p:ext uri="{BB962C8B-B14F-4D97-AF65-F5344CB8AC3E}">
        <p14:creationId xmlns:p14="http://schemas.microsoft.com/office/powerpoint/2010/main" val="3792838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236" y="2214864"/>
            <a:ext cx="7356764" cy="4659575"/>
          </a:xfrm>
          <a:prstGeom prst="rect">
            <a:avLst/>
          </a:prstGeom>
        </p:spPr>
      </p:pic>
      <p:pic>
        <p:nvPicPr>
          <p:cNvPr id="5" name="תמונה 4">
            <a:hlinkClick r:id="rId4"/>
          </p:cNvPr>
          <p:cNvPicPr>
            <a:picLocks noChangeAspect="1"/>
          </p:cNvPicPr>
          <p:nvPr/>
        </p:nvPicPr>
        <p:blipFill>
          <a:blip r:embed="rId5">
            <a:duotone>
              <a:schemeClr val="accent6">
                <a:shade val="45000"/>
                <a:satMod val="135000"/>
              </a:schemeClr>
              <a:prstClr val="white"/>
            </a:duotone>
          </a:blip>
          <a:stretch>
            <a:fillRect/>
          </a:stretch>
        </p:blipFill>
        <p:spPr>
          <a:xfrm>
            <a:off x="1857780" y="3597334"/>
            <a:ext cx="1718987" cy="1718987"/>
          </a:xfrm>
          <a:prstGeom prst="rect">
            <a:avLst/>
          </a:prstGeom>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תמונה 17"/>
          <p:cNvPicPr/>
          <p:nvPr/>
        </p:nvPicPr>
        <p:blipFill rotWithShape="1">
          <a:blip r:embed="rId7" cstate="print">
            <a:extLst>
              <a:ext uri="{28A0092B-C50C-407E-A947-70E740481C1C}">
                <a14:useLocalDpi xmlns:a14="http://schemas.microsoft.com/office/drawing/2010/main" val="0"/>
              </a:ext>
            </a:extLst>
          </a:blip>
          <a:srcRect l="23539" t="32543" r="22433" b="38073"/>
          <a:stretch/>
        </p:blipFill>
        <p:spPr bwMode="auto">
          <a:xfrm>
            <a:off x="54498" y="116486"/>
            <a:ext cx="2907444" cy="1638190"/>
          </a:xfrm>
          <a:prstGeom prst="rect">
            <a:avLst/>
          </a:prstGeom>
          <a:ln>
            <a:noFill/>
          </a:ln>
          <a:extLst>
            <a:ext uri="{53640926-AAD7-44D8-BBD7-CCE9431645EC}">
              <a14:shadowObscured xmlns:a14="http://schemas.microsoft.com/office/drawing/2010/main"/>
            </a:ext>
          </a:extLst>
        </p:spPr>
      </p:pic>
      <p:pic>
        <p:nvPicPr>
          <p:cNvPr id="20" name="Picture 4"/>
          <p:cNvPicPr>
            <a:picLocks noChangeAspect="1"/>
          </p:cNvPicPr>
          <p:nvPr/>
        </p:nvPicPr>
        <p:blipFill rotWithShape="1">
          <a:blip r:embed="rId8" cstate="print">
            <a:extLst>
              <a:ext uri="{28A0092B-C50C-407E-A947-70E740481C1C}">
                <a14:useLocalDpi xmlns:a14="http://schemas.microsoft.com/office/drawing/2010/main" val="0"/>
              </a:ext>
            </a:extLst>
          </a:blip>
          <a:srcRect t="88993" r="70568" b="8133"/>
          <a:stretch/>
        </p:blipFill>
        <p:spPr>
          <a:xfrm>
            <a:off x="17421" y="1696099"/>
            <a:ext cx="12174579" cy="605309"/>
          </a:xfrm>
          <a:prstGeom prst="rect">
            <a:avLst/>
          </a:prstGeom>
        </p:spPr>
      </p:pic>
      <p:sp>
        <p:nvSpPr>
          <p:cNvPr id="21" name="TextBox 20">
            <a:hlinkClick r:id="rId9" action="ppaction://hlinksldjump"/>
          </p:cNvPr>
          <p:cNvSpPr txBox="1"/>
          <p:nvPr/>
        </p:nvSpPr>
        <p:spPr>
          <a:xfrm>
            <a:off x="4724049" y="1754676"/>
            <a:ext cx="4020997" cy="523220"/>
          </a:xfrm>
          <a:prstGeom prst="rect">
            <a:avLst/>
          </a:prstGeom>
          <a:noFill/>
        </p:spPr>
        <p:txBody>
          <a:bodyPr wrap="square" rtlCol="0">
            <a:spAutoFit/>
          </a:bodyPr>
          <a:lstStyle/>
          <a:p>
            <a:r>
              <a:rPr lang="he-IL" sz="2800" b="1" i="1" dirty="0" smtClean="0">
                <a:solidFill>
                  <a:schemeClr val="bg1"/>
                </a:solidFill>
              </a:rPr>
              <a:t>ירושלים בראי הקולנוע</a:t>
            </a:r>
            <a:endParaRPr lang="en-US" sz="2800" b="1" i="1" dirty="0">
              <a:solidFill>
                <a:schemeClr val="bg1"/>
              </a:solidFill>
            </a:endParaRPr>
          </a:p>
        </p:txBody>
      </p:sp>
      <p:pic>
        <p:nvPicPr>
          <p:cNvPr id="12" name="תמונה 11"/>
          <p:cNvPicPr>
            <a:picLocks noChangeAspect="1"/>
          </p:cNvPicPr>
          <p:nvPr/>
        </p:nvPicPr>
        <p:blipFill>
          <a:blip r:embed="rId10" cstate="print">
            <a:biLevel thresh="50000"/>
            <a:extLst>
              <a:ext uri="{28A0092B-C50C-407E-A947-70E740481C1C}">
                <a14:useLocalDpi xmlns:a14="http://schemas.microsoft.com/office/drawing/2010/main" val="0"/>
              </a:ext>
            </a:extLst>
          </a:blip>
          <a:stretch>
            <a:fillRect/>
          </a:stretch>
        </p:blipFill>
        <p:spPr>
          <a:xfrm>
            <a:off x="1513151" y="5316321"/>
            <a:ext cx="344629" cy="344629"/>
          </a:xfrm>
          <a:prstGeom prst="rect">
            <a:avLst/>
          </a:prstGeom>
        </p:spPr>
      </p:pic>
      <p:pic>
        <p:nvPicPr>
          <p:cNvPr id="17" name="תמונה 16">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8412" y="5790091"/>
            <a:ext cx="1633593" cy="963088"/>
          </a:xfrm>
          <a:prstGeom prst="rect">
            <a:avLst/>
          </a:prstGeom>
        </p:spPr>
      </p:pic>
    </p:spTree>
    <p:extLst>
      <p:ext uri="{BB962C8B-B14F-4D97-AF65-F5344CB8AC3E}">
        <p14:creationId xmlns:p14="http://schemas.microsoft.com/office/powerpoint/2010/main" val="3710021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8993" r="70568" b="8133"/>
          <a:stretch/>
        </p:blipFill>
        <p:spPr>
          <a:xfrm>
            <a:off x="17421" y="1696099"/>
            <a:ext cx="12174579" cy="605309"/>
          </a:xfrm>
          <a:prstGeom prst="rect">
            <a:avLst/>
          </a:prstGeom>
        </p:spPr>
      </p:pic>
      <p:pic>
        <p:nvPicPr>
          <p:cNvPr id="14"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726" y="2182316"/>
            <a:ext cx="6927273" cy="4691570"/>
          </a:xfrm>
          <a:prstGeom prst="rect">
            <a:avLst/>
          </a:prstGeom>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תמונה 17"/>
          <p:cNvPicPr/>
          <p:nvPr/>
        </p:nvPicPr>
        <p:blipFill rotWithShape="1">
          <a:blip r:embed="rId6" cstate="print">
            <a:extLst>
              <a:ext uri="{28A0092B-C50C-407E-A947-70E740481C1C}">
                <a14:useLocalDpi xmlns:a14="http://schemas.microsoft.com/office/drawing/2010/main" val="0"/>
              </a:ext>
            </a:extLst>
          </a:blip>
          <a:srcRect l="23539" t="32543" r="22433" b="38073"/>
          <a:stretch/>
        </p:blipFill>
        <p:spPr bwMode="auto">
          <a:xfrm>
            <a:off x="54498" y="116486"/>
            <a:ext cx="2907444" cy="1638190"/>
          </a:xfrm>
          <a:prstGeom prst="rect">
            <a:avLst/>
          </a:prstGeom>
          <a:ln>
            <a:noFill/>
          </a:ln>
          <a:extLst>
            <a:ext uri="{53640926-AAD7-44D8-BBD7-CCE9431645EC}">
              <a14:shadowObscured xmlns:a14="http://schemas.microsoft.com/office/drawing/2010/main"/>
            </a:ext>
          </a:extLst>
        </p:spPr>
      </p:pic>
      <p:sp>
        <p:nvSpPr>
          <p:cNvPr id="21" name="TextBox 20">
            <a:hlinkClick r:id="rId7" action="ppaction://hlinksldjump"/>
          </p:cNvPr>
          <p:cNvSpPr txBox="1"/>
          <p:nvPr/>
        </p:nvSpPr>
        <p:spPr>
          <a:xfrm>
            <a:off x="4758861" y="1737143"/>
            <a:ext cx="4020997" cy="523220"/>
          </a:xfrm>
          <a:prstGeom prst="rect">
            <a:avLst/>
          </a:prstGeom>
          <a:noFill/>
        </p:spPr>
        <p:txBody>
          <a:bodyPr wrap="square" rtlCol="0">
            <a:spAutoFit/>
          </a:bodyPr>
          <a:lstStyle/>
          <a:p>
            <a:r>
              <a:rPr lang="he-IL" sz="2800" b="1" i="1" dirty="0" smtClean="0">
                <a:solidFill>
                  <a:schemeClr val="bg1"/>
                </a:solidFill>
              </a:rPr>
              <a:t>דמויות בירושלים</a:t>
            </a:r>
            <a:endParaRPr lang="en-US" sz="2800" b="1" i="1" dirty="0">
              <a:solidFill>
                <a:schemeClr val="bg1"/>
              </a:solidFill>
            </a:endParaRPr>
          </a:p>
        </p:txBody>
      </p:sp>
      <p:pic>
        <p:nvPicPr>
          <p:cNvPr id="4" name="תמונה 3">
            <a:hlinkClick r:id="rId8"/>
          </p:cNvPr>
          <p:cNvPicPr>
            <a:picLocks noChangeAspect="1"/>
          </p:cNvPicPr>
          <p:nvPr/>
        </p:nvPicPr>
        <p:blipFill>
          <a:blip r:embed="rId9">
            <a:clrChange>
              <a:clrFrom>
                <a:srgbClr val="FFFFFF"/>
              </a:clrFrom>
              <a:clrTo>
                <a:srgbClr val="FFFFFF">
                  <a:alpha val="0"/>
                </a:srgbClr>
              </a:clrTo>
            </a:clrChange>
            <a:duotone>
              <a:schemeClr val="accent6">
                <a:shade val="45000"/>
                <a:satMod val="135000"/>
              </a:schemeClr>
              <a:prstClr val="white"/>
            </a:duotone>
          </a:blip>
          <a:stretch>
            <a:fillRect/>
          </a:stretch>
        </p:blipFill>
        <p:spPr>
          <a:xfrm>
            <a:off x="1361642" y="2764434"/>
            <a:ext cx="2680791" cy="2680791"/>
          </a:xfrm>
          <a:prstGeom prst="rect">
            <a:avLst/>
          </a:prstGeom>
        </p:spPr>
      </p:pic>
      <p:pic>
        <p:nvPicPr>
          <p:cNvPr id="22" name="תמונה 21"/>
          <p:cNvPicPr>
            <a:picLocks noChangeAspect="1"/>
          </p:cNvPicPr>
          <p:nvPr/>
        </p:nvPicPr>
        <p:blipFill>
          <a:blip r:embed="rId10" cstate="print">
            <a:biLevel thresh="50000"/>
            <a:extLst>
              <a:ext uri="{28A0092B-C50C-407E-A947-70E740481C1C}">
                <a14:useLocalDpi xmlns:a14="http://schemas.microsoft.com/office/drawing/2010/main" val="0"/>
              </a:ext>
            </a:extLst>
          </a:blip>
          <a:stretch>
            <a:fillRect/>
          </a:stretch>
        </p:blipFill>
        <p:spPr>
          <a:xfrm>
            <a:off x="1658092" y="5100596"/>
            <a:ext cx="344629" cy="344629"/>
          </a:xfrm>
          <a:prstGeom prst="rect">
            <a:avLst/>
          </a:prstGeom>
        </p:spPr>
      </p:pic>
      <p:pic>
        <p:nvPicPr>
          <p:cNvPr id="15" name="תמונה 14">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8412" y="5790091"/>
            <a:ext cx="1633593" cy="963088"/>
          </a:xfrm>
          <a:prstGeom prst="rect">
            <a:avLst/>
          </a:prstGeom>
        </p:spPr>
      </p:pic>
    </p:spTree>
    <p:extLst>
      <p:ext uri="{BB962C8B-B14F-4D97-AF65-F5344CB8AC3E}">
        <p14:creationId xmlns:p14="http://schemas.microsoft.com/office/powerpoint/2010/main" val="1063951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8158" b="41427"/>
          <a:stretch/>
        </p:blipFill>
        <p:spPr>
          <a:xfrm>
            <a:off x="0" y="3297382"/>
            <a:ext cx="12139364" cy="356061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8651" r="40377" b="8133"/>
          <a:stretch/>
        </p:blipFill>
        <p:spPr>
          <a:xfrm>
            <a:off x="1077058" y="3023044"/>
            <a:ext cx="9985248" cy="677419"/>
          </a:xfrm>
          <a:prstGeom prst="rect">
            <a:avLst/>
          </a:prstGeom>
        </p:spPr>
      </p:pic>
      <p:sp>
        <p:nvSpPr>
          <p:cNvPr id="9" name="TextBox 8">
            <a:hlinkClick r:id="rId4" action="ppaction://hlinksldjump"/>
          </p:cNvPr>
          <p:cNvSpPr txBox="1"/>
          <p:nvPr/>
        </p:nvSpPr>
        <p:spPr>
          <a:xfrm>
            <a:off x="1839229" y="3190905"/>
            <a:ext cx="3545135" cy="461665"/>
          </a:xfrm>
          <a:prstGeom prst="rect">
            <a:avLst/>
          </a:prstGeom>
          <a:noFill/>
        </p:spPr>
        <p:txBody>
          <a:bodyPr wrap="square" rtlCol="0">
            <a:spAutoFit/>
          </a:bodyPr>
          <a:lstStyle/>
          <a:p>
            <a:r>
              <a:rPr lang="he-IL" sz="2400" b="1" i="1" dirty="0">
                <a:solidFill>
                  <a:schemeClr val="bg1"/>
                </a:solidFill>
              </a:rPr>
              <a:t>הרחבה ואפשרויות נוספות</a:t>
            </a:r>
            <a:endParaRPr lang="en-US" sz="2400" b="1" i="1" dirty="0">
              <a:solidFill>
                <a:schemeClr val="bg1"/>
              </a:solidFill>
            </a:endParaRPr>
          </a:p>
        </p:txBody>
      </p:sp>
      <p:sp>
        <p:nvSpPr>
          <p:cNvPr id="11" name="TextBox 10"/>
          <p:cNvSpPr txBox="1"/>
          <p:nvPr/>
        </p:nvSpPr>
        <p:spPr>
          <a:xfrm>
            <a:off x="10576778" y="1050817"/>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151"/>
          <a:stretch/>
        </p:blipFill>
        <p:spPr bwMode="auto">
          <a:xfrm>
            <a:off x="10691080" y="299767"/>
            <a:ext cx="1103342" cy="8437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hlinkClick r:id="rId6" action="ppaction://hlinksldjump"/>
          </p:cNvPr>
          <p:cNvSpPr txBox="1"/>
          <p:nvPr/>
        </p:nvSpPr>
        <p:spPr>
          <a:xfrm>
            <a:off x="7449040" y="3190905"/>
            <a:ext cx="1707176" cy="461665"/>
          </a:xfrm>
          <a:prstGeom prst="rect">
            <a:avLst/>
          </a:prstGeom>
          <a:noFill/>
        </p:spPr>
        <p:txBody>
          <a:bodyPr wrap="square" rtlCol="0">
            <a:spAutoFit/>
          </a:bodyPr>
          <a:lstStyle/>
          <a:p>
            <a:r>
              <a:rPr lang="he-IL" sz="2400" b="1" i="1" dirty="0" smtClean="0">
                <a:solidFill>
                  <a:schemeClr val="bg1"/>
                </a:solidFill>
              </a:rPr>
              <a:t>הצעה לטקס</a:t>
            </a:r>
            <a:endParaRPr lang="en-US" sz="2400" b="1" i="1" dirty="0">
              <a:solidFill>
                <a:schemeClr val="bg1"/>
              </a:solidFill>
            </a:endParaRPr>
          </a:p>
        </p:txBody>
      </p:sp>
      <p:pic>
        <p:nvPicPr>
          <p:cNvPr id="12" name="תמונה 11"/>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7019067" y="3381107"/>
            <a:ext cx="344629" cy="344629"/>
          </a:xfrm>
          <a:prstGeom prst="rect">
            <a:avLst/>
          </a:prstGeom>
        </p:spPr>
      </p:pic>
      <p:pic>
        <p:nvPicPr>
          <p:cNvPr id="13" name="תמונה 12"/>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1516389" y="3421737"/>
            <a:ext cx="344629" cy="344629"/>
          </a:xfrm>
          <a:prstGeom prst="rect">
            <a:avLst/>
          </a:prstGeom>
        </p:spPr>
      </p:pic>
      <p:pic>
        <p:nvPicPr>
          <p:cNvPr id="14" name="תמונה 13"/>
          <p:cNvPicPr/>
          <p:nvPr/>
        </p:nvPicPr>
        <p:blipFill rotWithShape="1">
          <a:blip r:embed="rId8" cstate="print">
            <a:extLst>
              <a:ext uri="{28A0092B-C50C-407E-A947-70E740481C1C}">
                <a14:useLocalDpi xmlns:a14="http://schemas.microsoft.com/office/drawing/2010/main" val="0"/>
              </a:ext>
            </a:extLst>
          </a:blip>
          <a:srcRect l="23539" t="32543" r="22433" b="38073"/>
          <a:stretch/>
        </p:blipFill>
        <p:spPr bwMode="auto">
          <a:xfrm>
            <a:off x="212659" y="99838"/>
            <a:ext cx="2907444" cy="1638190"/>
          </a:xfrm>
          <a:prstGeom prst="rect">
            <a:avLst/>
          </a:prstGeom>
          <a:ln>
            <a:noFill/>
          </a:ln>
          <a:extLst>
            <a:ext uri="{53640926-AAD7-44D8-BBD7-CCE9431645EC}">
              <a14:shadowObscured xmlns:a14="http://schemas.microsoft.com/office/drawing/2010/main"/>
            </a:ext>
          </a:extLst>
        </p:spPr>
      </p:pic>
      <p:pic>
        <p:nvPicPr>
          <p:cNvPr id="3" name="תמונה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5615" y="1892048"/>
            <a:ext cx="7668134" cy="963088"/>
          </a:xfrm>
          <a:prstGeom prst="rect">
            <a:avLst/>
          </a:prstGeom>
        </p:spPr>
      </p:pic>
    </p:spTree>
    <p:extLst>
      <p:ext uri="{BB962C8B-B14F-4D97-AF65-F5344CB8AC3E}">
        <p14:creationId xmlns:p14="http://schemas.microsoft.com/office/powerpoint/2010/main" val="74345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88" y="135513"/>
            <a:ext cx="9650694" cy="5429872"/>
          </a:xfrm>
          <a:prstGeom prst="irregularSeal2">
            <a:avLst/>
          </a:prstGeom>
        </p:spPr>
      </p:pic>
      <p:pic>
        <p:nvPicPr>
          <p:cNvPr id="7" name="תמונה 6"/>
          <p:cNvPicPr>
            <a:picLocks noChangeAspect="1"/>
          </p:cNvPicPr>
          <p:nvPr/>
        </p:nvPicPr>
        <p:blipFill rotWithShape="1">
          <a:blip r:embed="rId3" cstate="print">
            <a:extLst>
              <a:ext uri="{28A0092B-C50C-407E-A947-70E740481C1C}">
                <a14:useLocalDpi xmlns:a14="http://schemas.microsoft.com/office/drawing/2010/main" val="0"/>
              </a:ext>
            </a:extLst>
          </a:blip>
          <a:srcRect l="71212" t="89091" r="14742"/>
          <a:stretch/>
        </p:blipFill>
        <p:spPr>
          <a:xfrm>
            <a:off x="4833073" y="5755826"/>
            <a:ext cx="1737880" cy="759461"/>
          </a:xfrm>
          <a:prstGeom prst="rect">
            <a:avLst/>
          </a:prstGeom>
        </p:spPr>
      </p:pic>
      <p:grpSp>
        <p:nvGrpSpPr>
          <p:cNvPr id="8" name="Group 12"/>
          <p:cNvGrpSpPr/>
          <p:nvPr/>
        </p:nvGrpSpPr>
        <p:grpSpPr>
          <a:xfrm>
            <a:off x="10576778" y="116486"/>
            <a:ext cx="1331947" cy="1204591"/>
            <a:chOff x="10576778" y="101946"/>
            <a:chExt cx="1331947" cy="1204591"/>
          </a:xfrm>
        </p:grpSpPr>
        <p:sp>
          <p:nvSpPr>
            <p:cNvPr id="9" name="TextBox 8"/>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 name="Picture 6" descr="http://harelstanton.com/wp-content/uploads/2015/03/tinshamot-1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6456217" y="5857031"/>
            <a:ext cx="2743200" cy="400110"/>
          </a:xfrm>
          <a:prstGeom prst="rect">
            <a:avLst/>
          </a:prstGeom>
          <a:noFill/>
        </p:spPr>
        <p:txBody>
          <a:bodyPr wrap="square" rtlCol="1">
            <a:spAutoFit/>
          </a:bodyPr>
          <a:lstStyle/>
          <a:p>
            <a:r>
              <a:rPr lang="he-IL" sz="2000" b="1" dirty="0" smtClean="0">
                <a:solidFill>
                  <a:srgbClr val="0070C0"/>
                </a:solidFill>
              </a:rPr>
              <a:t>משרד החינוך בשיתוף</a:t>
            </a:r>
            <a:endParaRPr lang="he-IL" sz="2000" b="1" dirty="0">
              <a:solidFill>
                <a:srgbClr val="0070C0"/>
              </a:solidFill>
            </a:endParaRPr>
          </a:p>
        </p:txBody>
      </p:sp>
      <p:sp>
        <p:nvSpPr>
          <p:cNvPr id="3" name="מלבן 2"/>
          <p:cNvSpPr/>
          <p:nvPr/>
        </p:nvSpPr>
        <p:spPr>
          <a:xfrm>
            <a:off x="6165272" y="1168179"/>
            <a:ext cx="6096000" cy="1261884"/>
          </a:xfrm>
          <a:prstGeom prst="rect">
            <a:avLst/>
          </a:prstGeom>
        </p:spPr>
        <p:txBody>
          <a:bodyPr>
            <a:spAutoFit/>
          </a:bodyPr>
          <a:lstStyle/>
          <a:p>
            <a:pPr>
              <a:spcAft>
                <a:spcPts val="0"/>
              </a:spcAft>
            </a:pPr>
            <a:r>
              <a:rPr lang="en-US" sz="2000" dirty="0" smtClean="0">
                <a:solidFill>
                  <a:srgbClr val="1F497D"/>
                </a:solidFill>
                <a:latin typeface="Times New Roman" panose="02020603050405020304" pitchFamily="18" charset="0"/>
                <a:ea typeface="Calibri" panose="020F0502020204030204" pitchFamily="34" charset="0"/>
              </a:rPr>
              <a:t> </a:t>
            </a:r>
            <a:endParaRPr lang="en-US" sz="2000" dirty="0" smtClean="0">
              <a:latin typeface="Times New Roman" panose="02020603050405020304" pitchFamily="18" charset="0"/>
              <a:ea typeface="Calibri" panose="020F0502020204030204" pitchFamily="34" charset="0"/>
            </a:endParaRPr>
          </a:p>
          <a:p>
            <a:pPr algn="r">
              <a:spcAft>
                <a:spcPts val="0"/>
              </a:spcAft>
            </a:pPr>
            <a:r>
              <a:rPr lang="en-US" dirty="0" smtClean="0">
                <a:latin typeface="Arial" panose="020B0604020202020204" pitchFamily="34" charset="0"/>
                <a:ea typeface="Calibri" panose="020F0502020204030204" pitchFamily="34" charset="0"/>
              </a:rPr>
              <a:t> </a:t>
            </a:r>
            <a:endParaRPr lang="en-US" sz="2000" dirty="0" smtClean="0">
              <a:latin typeface="Times New Roman" panose="02020603050405020304" pitchFamily="18" charset="0"/>
              <a:ea typeface="Calibri" panose="020F0502020204030204" pitchFamily="34" charset="0"/>
            </a:endParaRPr>
          </a:p>
          <a:p>
            <a:pPr algn="r">
              <a:spcAft>
                <a:spcPts val="0"/>
              </a:spcAft>
            </a:pPr>
            <a:r>
              <a:rPr lang="en-US" dirty="0" smtClean="0">
                <a:solidFill>
                  <a:srgbClr val="0000FF"/>
                </a:solidFill>
                <a:latin typeface="Arial" panose="020B0604020202020204" pitchFamily="34" charset="0"/>
                <a:ea typeface="Calibri" panose="020F0502020204030204" pitchFamily="34" charset="0"/>
              </a:rPr>
              <a:t> </a:t>
            </a:r>
            <a:endParaRPr lang="en-US" sz="2000" dirty="0" smtClean="0">
              <a:latin typeface="Times New Roman" panose="02020603050405020304" pitchFamily="18" charset="0"/>
              <a:ea typeface="Calibri" panose="020F0502020204030204" pitchFamily="34" charset="0"/>
            </a:endParaRPr>
          </a:p>
          <a:p>
            <a:pPr>
              <a:spcAft>
                <a:spcPts val="0"/>
              </a:spcAft>
            </a:pPr>
            <a:r>
              <a:rPr lang="en-US" sz="2000" dirty="0" smtClean="0">
                <a:solidFill>
                  <a:srgbClr val="1F497D"/>
                </a:solidFill>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p:txBody>
      </p:sp>
      <p:pic>
        <p:nvPicPr>
          <p:cNvPr id="14" name="תמונה 13">
            <a:hlinkClick r:id="rId5"/>
          </p:cNvPr>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6630855" y="4398410"/>
            <a:ext cx="344629" cy="344629"/>
          </a:xfrm>
          <a:prstGeom prst="rect">
            <a:avLst/>
          </a:prstGeom>
        </p:spPr>
      </p:pic>
      <p:pic>
        <p:nvPicPr>
          <p:cNvPr id="15" name="תמונה 14">
            <a:hlinkClick r:id="rId7"/>
          </p:cNvPr>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5392189" y="4706463"/>
            <a:ext cx="344629" cy="344629"/>
          </a:xfrm>
          <a:prstGeom prst="rect">
            <a:avLst/>
          </a:prstGeom>
        </p:spPr>
      </p:pic>
      <p:pic>
        <p:nvPicPr>
          <p:cNvPr id="17" name="תמונה 1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25954" y="5724197"/>
            <a:ext cx="1633593" cy="963088"/>
          </a:xfrm>
          <a:prstGeom prst="rect">
            <a:avLst/>
          </a:prstGeom>
        </p:spPr>
      </p:pic>
      <p:pic>
        <p:nvPicPr>
          <p:cNvPr id="13" name="תמונה 12">
            <a:hlinkClick r:id="rId10"/>
          </p:cNvPr>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8051117" y="3983822"/>
            <a:ext cx="344629" cy="344629"/>
          </a:xfrm>
          <a:prstGeom prst="rect">
            <a:avLst/>
          </a:prstGeom>
        </p:spPr>
      </p:pic>
      <p:sp>
        <p:nvSpPr>
          <p:cNvPr id="18" name="TextBox 17"/>
          <p:cNvSpPr txBox="1"/>
          <p:nvPr/>
        </p:nvSpPr>
        <p:spPr>
          <a:xfrm>
            <a:off x="7699448" y="4309114"/>
            <a:ext cx="1310440" cy="523220"/>
          </a:xfrm>
          <a:prstGeom prst="rect">
            <a:avLst/>
          </a:prstGeom>
          <a:noFill/>
        </p:spPr>
        <p:txBody>
          <a:bodyPr wrap="square" rtlCol="1">
            <a:spAutoFit/>
          </a:bodyPr>
          <a:lstStyle/>
          <a:p>
            <a:pPr algn="ctr"/>
            <a:r>
              <a:rPr lang="he-IL" sz="1400" dirty="0" smtClean="0"/>
              <a:t>חמישים שנה לאיחוד ירושלים</a:t>
            </a:r>
            <a:endParaRPr lang="he-IL" sz="1400" dirty="0"/>
          </a:p>
        </p:txBody>
      </p:sp>
      <p:sp>
        <p:nvSpPr>
          <p:cNvPr id="19" name="TextBox 18"/>
          <p:cNvSpPr txBox="1"/>
          <p:nvPr/>
        </p:nvSpPr>
        <p:spPr>
          <a:xfrm>
            <a:off x="6196717" y="4750938"/>
            <a:ext cx="1310440" cy="523220"/>
          </a:xfrm>
          <a:prstGeom prst="rect">
            <a:avLst/>
          </a:prstGeom>
          <a:noFill/>
        </p:spPr>
        <p:txBody>
          <a:bodyPr wrap="square" rtlCol="1">
            <a:spAutoFit/>
          </a:bodyPr>
          <a:lstStyle/>
          <a:p>
            <a:pPr algn="ctr"/>
            <a:r>
              <a:rPr lang="he-IL" sz="1400" dirty="0" smtClean="0"/>
              <a:t>מיזם "יחד ירושלים"</a:t>
            </a:r>
            <a:endParaRPr lang="he-IL" sz="1400" dirty="0"/>
          </a:p>
        </p:txBody>
      </p:sp>
      <p:sp>
        <p:nvSpPr>
          <p:cNvPr id="20" name="TextBox 19"/>
          <p:cNvSpPr txBox="1"/>
          <p:nvPr/>
        </p:nvSpPr>
        <p:spPr>
          <a:xfrm>
            <a:off x="5020638" y="5012548"/>
            <a:ext cx="1310440" cy="307777"/>
          </a:xfrm>
          <a:prstGeom prst="rect">
            <a:avLst/>
          </a:prstGeom>
          <a:noFill/>
        </p:spPr>
        <p:txBody>
          <a:bodyPr wrap="square" rtlCol="1">
            <a:spAutoFit/>
          </a:bodyPr>
          <a:lstStyle/>
          <a:p>
            <a:pPr algn="ctr"/>
            <a:r>
              <a:rPr lang="he-IL" sz="1400" dirty="0" smtClean="0"/>
              <a:t>מבנה פעילות</a:t>
            </a:r>
            <a:endParaRPr lang="he-IL" sz="1400" dirty="0"/>
          </a:p>
        </p:txBody>
      </p:sp>
    </p:spTree>
    <p:extLst>
      <p:ext uri="{BB962C8B-B14F-4D97-AF65-F5344CB8AC3E}">
        <p14:creationId xmlns:p14="http://schemas.microsoft.com/office/powerpoint/2010/main" val="3874719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ירושלים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8687" t="15699" r="8295" b="13811"/>
          <a:stretch/>
        </p:blipFill>
        <p:spPr>
          <a:xfrm>
            <a:off x="1676400" y="2520710"/>
            <a:ext cx="8285019" cy="3525232"/>
          </a:xfrm>
          <a:prstGeom prst="rect">
            <a:avLst/>
          </a:prstGeom>
        </p:spPr>
      </p:pic>
      <p:pic>
        <p:nvPicPr>
          <p:cNvPr id="5" name="תמונה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8195" y="5838919"/>
            <a:ext cx="1688453" cy="963088"/>
          </a:xfrm>
          <a:prstGeom prst="rect">
            <a:avLst/>
          </a:prstGeom>
        </p:spPr>
      </p:pic>
      <p:grpSp>
        <p:nvGrpSpPr>
          <p:cNvPr id="7" name="Group 12"/>
          <p:cNvGrpSpPr/>
          <p:nvPr/>
        </p:nvGrpSpPr>
        <p:grpSpPr>
          <a:xfrm>
            <a:off x="10534701" y="243440"/>
            <a:ext cx="1331947" cy="1204591"/>
            <a:chOff x="10576778" y="101946"/>
            <a:chExt cx="1331947" cy="1204591"/>
          </a:xfrm>
        </p:grpSpPr>
        <p:sp>
          <p:nvSpPr>
            <p:cNvPr id="8" name="TextBox 7"/>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9" name="Picture 6" descr="http://harelstanton.com/wp-content/uploads/2015/03/tinshamot-1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p:cNvPicPr>
            <a:picLocks noChangeAspect="1"/>
          </p:cNvPicPr>
          <p:nvPr/>
        </p:nvPicPr>
        <p:blipFill rotWithShape="1">
          <a:blip r:embed="rId7" cstate="print">
            <a:extLst>
              <a:ext uri="{28A0092B-C50C-407E-A947-70E740481C1C}">
                <a14:useLocalDpi xmlns:a14="http://schemas.microsoft.com/office/drawing/2010/main" val="0"/>
              </a:ext>
            </a:extLst>
          </a:blip>
          <a:srcRect t="88993" r="70568" b="8133"/>
          <a:stretch/>
        </p:blipFill>
        <p:spPr>
          <a:xfrm>
            <a:off x="-23383" y="1765192"/>
            <a:ext cx="12174579" cy="605309"/>
          </a:xfrm>
          <a:prstGeom prst="rect">
            <a:avLst/>
          </a:prstGeom>
        </p:spPr>
      </p:pic>
      <p:sp>
        <p:nvSpPr>
          <p:cNvPr id="11" name="TextBox 10">
            <a:hlinkClick r:id="rId8" action="ppaction://hlinksldjump"/>
          </p:cNvPr>
          <p:cNvSpPr txBox="1"/>
          <p:nvPr/>
        </p:nvSpPr>
        <p:spPr>
          <a:xfrm>
            <a:off x="4218534" y="1765192"/>
            <a:ext cx="4020997" cy="523220"/>
          </a:xfrm>
          <a:prstGeom prst="rect">
            <a:avLst/>
          </a:prstGeom>
          <a:noFill/>
        </p:spPr>
        <p:txBody>
          <a:bodyPr wrap="square" rtlCol="0">
            <a:spAutoFit/>
          </a:bodyPr>
          <a:lstStyle/>
          <a:p>
            <a:r>
              <a:rPr lang="he-IL" sz="2800" b="1" i="1" dirty="0" smtClean="0">
                <a:solidFill>
                  <a:schemeClr val="bg1"/>
                </a:solidFill>
              </a:rPr>
              <a:t>אתר ירושלים של המשרד </a:t>
            </a:r>
            <a:endParaRPr lang="en-US" sz="2800" b="1" i="1" dirty="0">
              <a:solidFill>
                <a:schemeClr val="bg1"/>
              </a:solidFill>
            </a:endParaRPr>
          </a:p>
        </p:txBody>
      </p:sp>
      <p:pic>
        <p:nvPicPr>
          <p:cNvPr id="12" name="תמונה 11"/>
          <p:cNvPicPr/>
          <p:nvPr/>
        </p:nvPicPr>
        <p:blipFill rotWithShape="1">
          <a:blip r:embed="rId9" cstate="print">
            <a:extLst>
              <a:ext uri="{28A0092B-C50C-407E-A947-70E740481C1C}">
                <a14:useLocalDpi xmlns:a14="http://schemas.microsoft.com/office/drawing/2010/main" val="0"/>
              </a:ext>
            </a:extLst>
          </a:blip>
          <a:srcRect l="23539" t="32543" r="22433" b="38073"/>
          <a:stretch/>
        </p:blipFill>
        <p:spPr bwMode="auto">
          <a:xfrm>
            <a:off x="54498" y="116486"/>
            <a:ext cx="2907444" cy="16381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915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0" y="1618905"/>
            <a:ext cx="12191999" cy="648188"/>
            <a:chOff x="3657600" y="1773040"/>
            <a:chExt cx="5213684" cy="648188"/>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0000" t="89130" r="27237" b="8133"/>
            <a:stretch/>
          </p:blipFill>
          <p:spPr>
            <a:xfrm>
              <a:off x="3657600" y="1844841"/>
              <a:ext cx="5213684" cy="576387"/>
            </a:xfrm>
            <a:prstGeom prst="rect">
              <a:avLst/>
            </a:prstGeom>
          </p:spPr>
        </p:pic>
        <p:sp>
          <p:nvSpPr>
            <p:cNvPr id="17" name="TextBox 16"/>
            <p:cNvSpPr txBox="1"/>
            <p:nvPr/>
          </p:nvSpPr>
          <p:spPr>
            <a:xfrm>
              <a:off x="5214989" y="1773040"/>
              <a:ext cx="2001014" cy="584775"/>
            </a:xfrm>
            <a:prstGeom prst="rect">
              <a:avLst/>
            </a:prstGeom>
            <a:noFill/>
          </p:spPr>
          <p:txBody>
            <a:bodyPr wrap="square" rtlCol="0">
              <a:spAutoFit/>
            </a:bodyPr>
            <a:lstStyle/>
            <a:p>
              <a:r>
                <a:rPr lang="he-IL" sz="3200" b="1" i="1" dirty="0" smtClean="0">
                  <a:solidFill>
                    <a:schemeClr val="bg1"/>
                  </a:solidFill>
                </a:rPr>
                <a:t>הצעה לטקס – תוכן עניינים</a:t>
              </a:r>
              <a:endParaRPr lang="en-US" sz="3200" b="1" i="1" dirty="0">
                <a:solidFill>
                  <a:schemeClr val="bg1"/>
                </a:solidFill>
              </a:endParaRPr>
            </a:p>
          </p:txBody>
        </p:sp>
      </p:grpSp>
      <p:pic>
        <p:nvPicPr>
          <p:cNvPr id="50" name="תמונה 49"/>
          <p:cNvPicPr/>
          <p:nvPr/>
        </p:nvPicPr>
        <p:blipFill rotWithShape="1">
          <a:blip r:embed="rId5" cstate="print">
            <a:extLst>
              <a:ext uri="{28A0092B-C50C-407E-A947-70E740481C1C}">
                <a14:useLocalDpi xmlns:a14="http://schemas.microsoft.com/office/drawing/2010/main" val="0"/>
              </a:ext>
            </a:extLst>
          </a:blip>
          <a:srcRect l="23539" t="32543" r="22433" b="38073"/>
          <a:stretch/>
        </p:blipFill>
        <p:spPr bwMode="auto">
          <a:xfrm>
            <a:off x="163810" y="116486"/>
            <a:ext cx="2895328" cy="1645704"/>
          </a:xfrm>
          <a:prstGeom prst="rect">
            <a:avLst/>
          </a:prstGeom>
          <a:ln>
            <a:noFill/>
          </a:ln>
          <a:extLst>
            <a:ext uri="{53640926-AAD7-44D8-BBD7-CCE9431645EC}">
              <a14:shadowObscured xmlns:a14="http://schemas.microsoft.com/office/drawing/2010/main"/>
            </a:ext>
          </a:extLst>
        </p:spPr>
      </p:pic>
      <p:sp>
        <p:nvSpPr>
          <p:cNvPr id="53" name="Rectangle 22">
            <a:hlinkClick r:id="rId6" action="ppaction://hlinksldjump"/>
          </p:cNvPr>
          <p:cNvSpPr/>
          <p:nvPr/>
        </p:nvSpPr>
        <p:spPr>
          <a:xfrm>
            <a:off x="9634781" y="2943937"/>
            <a:ext cx="1387641" cy="461665"/>
          </a:xfrm>
          <a:prstGeom prst="rect">
            <a:avLst/>
          </a:prstGeom>
        </p:spPr>
        <p:txBody>
          <a:bodyPr wrap="square">
            <a:spAutoFit/>
          </a:bodyPr>
          <a:lstStyle/>
          <a:p>
            <a:pPr marL="457200" indent="-228600" algn="ctr" rtl="1"/>
            <a:r>
              <a:rPr lang="he-IL" sz="2400" b="1" dirty="0" smtClean="0">
                <a:solidFill>
                  <a:srgbClr val="000000"/>
                </a:solidFill>
                <a:latin typeface="Symbol" panose="05050102010706020507" pitchFamily="18" charset="2"/>
              </a:rPr>
              <a:t>חידונים</a:t>
            </a:r>
            <a:endParaRPr lang="he-IL" sz="2400" b="1" i="0" dirty="0">
              <a:solidFill>
                <a:srgbClr val="000000"/>
              </a:solidFill>
              <a:effectLst/>
              <a:latin typeface="Segoe UI" panose="020B0502040204020203" pitchFamily="34" charset="0"/>
            </a:endParaRPr>
          </a:p>
        </p:txBody>
      </p:sp>
      <p:pic>
        <p:nvPicPr>
          <p:cNvPr id="54" name="Picture 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5728" y="2739233"/>
            <a:ext cx="2419593" cy="1232066"/>
          </a:xfrm>
          <a:prstGeom prst="rect">
            <a:avLst/>
          </a:prstGeom>
        </p:spPr>
      </p:pic>
      <p:pic>
        <p:nvPicPr>
          <p:cNvPr id="56" name="Picture 8">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0174" y="2739232"/>
            <a:ext cx="2443738" cy="1244051"/>
          </a:xfrm>
          <a:prstGeom prst="rect">
            <a:avLst/>
          </a:prstGeom>
        </p:spPr>
      </p:pic>
      <p:pic>
        <p:nvPicPr>
          <p:cNvPr id="59" name="Picture 24">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63076" y="2739233"/>
            <a:ext cx="2393519" cy="1244051"/>
          </a:xfrm>
          <a:prstGeom prst="rect">
            <a:avLst/>
          </a:prstGeom>
        </p:spPr>
      </p:pic>
      <p:pic>
        <p:nvPicPr>
          <p:cNvPr id="61" name="Picture 25">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28635" y="4233727"/>
            <a:ext cx="2419593" cy="1231452"/>
          </a:xfrm>
          <a:prstGeom prst="rect">
            <a:avLst/>
          </a:prstGeom>
        </p:spPr>
      </p:pic>
      <p:pic>
        <p:nvPicPr>
          <p:cNvPr id="64" name="Picture 23">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20172" y="4226696"/>
            <a:ext cx="2443737" cy="1225884"/>
          </a:xfrm>
          <a:prstGeom prst="rect">
            <a:avLst/>
          </a:prstGeom>
        </p:spPr>
      </p:pic>
      <p:pic>
        <p:nvPicPr>
          <p:cNvPr id="66" name="Picture 38">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63077" y="4226696"/>
            <a:ext cx="2392369" cy="1225611"/>
          </a:xfrm>
          <a:prstGeom prst="rect">
            <a:avLst/>
          </a:prstGeom>
        </p:spPr>
      </p:pic>
      <p:pic>
        <p:nvPicPr>
          <p:cNvPr id="68" name="תמונה 67">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10116" y="2733049"/>
            <a:ext cx="2381250" cy="1238250"/>
          </a:xfrm>
          <a:prstGeom prst="rect">
            <a:avLst/>
          </a:prstGeom>
        </p:spPr>
      </p:pic>
      <p:pic>
        <p:nvPicPr>
          <p:cNvPr id="69" name="תמונה 68">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87905" y="4218640"/>
            <a:ext cx="2390063" cy="1238250"/>
          </a:xfrm>
          <a:prstGeom prst="rect">
            <a:avLst/>
          </a:prstGeom>
        </p:spPr>
      </p:pic>
      <p:sp>
        <p:nvSpPr>
          <p:cNvPr id="70" name="Rectangle 30">
            <a:hlinkClick r:id="rId15" action="ppaction://hlinksldjump"/>
          </p:cNvPr>
          <p:cNvSpPr/>
          <p:nvPr/>
        </p:nvSpPr>
        <p:spPr>
          <a:xfrm>
            <a:off x="6524604" y="4242442"/>
            <a:ext cx="2034928" cy="1077218"/>
          </a:xfrm>
          <a:prstGeom prst="rect">
            <a:avLst/>
          </a:prstGeom>
        </p:spPr>
        <p:txBody>
          <a:bodyPr wrap="square">
            <a:spAutoFit/>
          </a:bodyPr>
          <a:lstStyle/>
          <a:p>
            <a:pPr marL="457200" indent="-228600" algn="ctr" rtl="1"/>
            <a:r>
              <a:rPr lang="he-IL" sz="32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קטעי קריאה</a:t>
            </a:r>
            <a:endPar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1" name="Rectangle 30">
            <a:hlinkClick r:id="rId7" action="ppaction://hlinksldjump"/>
          </p:cNvPr>
          <p:cNvSpPr/>
          <p:nvPr/>
        </p:nvSpPr>
        <p:spPr>
          <a:xfrm>
            <a:off x="8708439" y="2895297"/>
            <a:ext cx="2259983" cy="954107"/>
          </a:xfrm>
          <a:prstGeom prst="rect">
            <a:avLst/>
          </a:prstGeom>
        </p:spPr>
        <p:txBody>
          <a:bodyPr wrap="square">
            <a:spAutoFit/>
          </a:bodyPr>
          <a:lstStyle/>
          <a:p>
            <a:pPr marL="457200" indent="-228600" algn="ctr" rtl="1"/>
            <a:r>
              <a:rPr lang="he-IL" sz="28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מרכיבי הטקס</a:t>
            </a:r>
            <a:endParaRPr lang="he-IL" sz="28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2" name="תמונה 71"/>
          <p:cNvPicPr>
            <a:picLocks noChangeAspect="1"/>
          </p:cNvPicPr>
          <p:nvPr/>
        </p:nvPicPr>
        <p:blipFill>
          <a:blip r:embed="rId23" cstate="print">
            <a:biLevel thresh="50000"/>
            <a:extLst>
              <a:ext uri="{28A0092B-C50C-407E-A947-70E740481C1C}">
                <a14:useLocalDpi xmlns:a14="http://schemas.microsoft.com/office/drawing/2010/main" val="0"/>
              </a:ext>
            </a:extLst>
          </a:blip>
          <a:stretch>
            <a:fillRect/>
          </a:stretch>
        </p:blipFill>
        <p:spPr>
          <a:xfrm>
            <a:off x="10494503" y="2865365"/>
            <a:ext cx="344629" cy="344629"/>
          </a:xfrm>
          <a:prstGeom prst="rect">
            <a:avLst/>
          </a:prstGeom>
        </p:spPr>
      </p:pic>
      <p:pic>
        <p:nvPicPr>
          <p:cNvPr id="73" name="תמונה 72"/>
          <p:cNvPicPr>
            <a:picLocks noChangeAspect="1"/>
          </p:cNvPicPr>
          <p:nvPr/>
        </p:nvPicPr>
        <p:blipFill>
          <a:blip r:embed="rId23" cstate="print">
            <a:biLevel thresh="50000"/>
            <a:extLst>
              <a:ext uri="{28A0092B-C50C-407E-A947-70E740481C1C}">
                <a14:useLocalDpi xmlns:a14="http://schemas.microsoft.com/office/drawing/2010/main" val="0"/>
              </a:ext>
            </a:extLst>
          </a:blip>
          <a:stretch>
            <a:fillRect/>
          </a:stretch>
        </p:blipFill>
        <p:spPr>
          <a:xfrm>
            <a:off x="8168418" y="2865365"/>
            <a:ext cx="344629" cy="344629"/>
          </a:xfrm>
          <a:prstGeom prst="rect">
            <a:avLst/>
          </a:prstGeom>
        </p:spPr>
      </p:pic>
      <p:pic>
        <p:nvPicPr>
          <p:cNvPr id="74" name="תמונה 73"/>
          <p:cNvPicPr>
            <a:picLocks noChangeAspect="1"/>
          </p:cNvPicPr>
          <p:nvPr/>
        </p:nvPicPr>
        <p:blipFill>
          <a:blip r:embed="rId23" cstate="print">
            <a:biLevel thresh="50000"/>
            <a:extLst>
              <a:ext uri="{28A0092B-C50C-407E-A947-70E740481C1C}">
                <a14:useLocalDpi xmlns:a14="http://schemas.microsoft.com/office/drawing/2010/main" val="0"/>
              </a:ext>
            </a:extLst>
          </a:blip>
          <a:stretch>
            <a:fillRect/>
          </a:stretch>
        </p:blipFill>
        <p:spPr>
          <a:xfrm>
            <a:off x="5617605" y="2865365"/>
            <a:ext cx="344629" cy="344629"/>
          </a:xfrm>
          <a:prstGeom prst="rect">
            <a:avLst/>
          </a:prstGeom>
        </p:spPr>
      </p:pic>
      <p:pic>
        <p:nvPicPr>
          <p:cNvPr id="75" name="תמונה 74"/>
          <p:cNvPicPr>
            <a:picLocks noChangeAspect="1"/>
          </p:cNvPicPr>
          <p:nvPr/>
        </p:nvPicPr>
        <p:blipFill>
          <a:blip r:embed="rId23" cstate="print">
            <a:biLevel thresh="50000"/>
            <a:extLst>
              <a:ext uri="{28A0092B-C50C-407E-A947-70E740481C1C}">
                <a14:useLocalDpi xmlns:a14="http://schemas.microsoft.com/office/drawing/2010/main" val="0"/>
              </a:ext>
            </a:extLst>
          </a:blip>
          <a:stretch>
            <a:fillRect/>
          </a:stretch>
        </p:blipFill>
        <p:spPr>
          <a:xfrm>
            <a:off x="3125470" y="2865365"/>
            <a:ext cx="344629" cy="344629"/>
          </a:xfrm>
          <a:prstGeom prst="rect">
            <a:avLst/>
          </a:prstGeom>
        </p:spPr>
      </p:pic>
      <p:pic>
        <p:nvPicPr>
          <p:cNvPr id="76" name="תמונה 75"/>
          <p:cNvPicPr>
            <a:picLocks noChangeAspect="1"/>
          </p:cNvPicPr>
          <p:nvPr/>
        </p:nvPicPr>
        <p:blipFill>
          <a:blip r:embed="rId23" cstate="print">
            <a:biLevel thresh="50000"/>
            <a:extLst>
              <a:ext uri="{28A0092B-C50C-407E-A947-70E740481C1C}">
                <a14:useLocalDpi xmlns:a14="http://schemas.microsoft.com/office/drawing/2010/main" val="0"/>
              </a:ext>
            </a:extLst>
          </a:blip>
          <a:stretch>
            <a:fillRect/>
          </a:stretch>
        </p:blipFill>
        <p:spPr>
          <a:xfrm>
            <a:off x="5636912" y="4279383"/>
            <a:ext cx="344629" cy="344629"/>
          </a:xfrm>
          <a:prstGeom prst="rect">
            <a:avLst/>
          </a:prstGeom>
        </p:spPr>
      </p:pic>
      <p:pic>
        <p:nvPicPr>
          <p:cNvPr id="77" name="תמונה 76"/>
          <p:cNvPicPr>
            <a:picLocks noChangeAspect="1"/>
          </p:cNvPicPr>
          <p:nvPr/>
        </p:nvPicPr>
        <p:blipFill>
          <a:blip r:embed="rId23" cstate="print">
            <a:biLevel thresh="50000"/>
            <a:extLst>
              <a:ext uri="{28A0092B-C50C-407E-A947-70E740481C1C}">
                <a14:useLocalDpi xmlns:a14="http://schemas.microsoft.com/office/drawing/2010/main" val="0"/>
              </a:ext>
            </a:extLst>
          </a:blip>
          <a:stretch>
            <a:fillRect/>
          </a:stretch>
        </p:blipFill>
        <p:spPr>
          <a:xfrm>
            <a:off x="3225236" y="4279383"/>
            <a:ext cx="344629" cy="344629"/>
          </a:xfrm>
          <a:prstGeom prst="rect">
            <a:avLst/>
          </a:prstGeom>
        </p:spPr>
      </p:pic>
      <p:pic>
        <p:nvPicPr>
          <p:cNvPr id="78" name="תמונה 77"/>
          <p:cNvPicPr>
            <a:picLocks noChangeAspect="1"/>
          </p:cNvPicPr>
          <p:nvPr/>
        </p:nvPicPr>
        <p:blipFill>
          <a:blip r:embed="rId23" cstate="print">
            <a:biLevel thresh="50000"/>
            <a:extLst>
              <a:ext uri="{28A0092B-C50C-407E-A947-70E740481C1C}">
                <a14:useLocalDpi xmlns:a14="http://schemas.microsoft.com/office/drawing/2010/main" val="0"/>
              </a:ext>
            </a:extLst>
          </a:blip>
          <a:stretch>
            <a:fillRect/>
          </a:stretch>
        </p:blipFill>
        <p:spPr>
          <a:xfrm>
            <a:off x="10555067" y="4279383"/>
            <a:ext cx="344629" cy="344629"/>
          </a:xfrm>
          <a:prstGeom prst="rect">
            <a:avLst/>
          </a:prstGeom>
        </p:spPr>
      </p:pic>
      <p:pic>
        <p:nvPicPr>
          <p:cNvPr id="79" name="תמונה 78"/>
          <p:cNvPicPr>
            <a:picLocks noChangeAspect="1"/>
          </p:cNvPicPr>
          <p:nvPr/>
        </p:nvPicPr>
        <p:blipFill>
          <a:blip r:embed="rId23" cstate="print">
            <a:biLevel thresh="50000"/>
            <a:extLst>
              <a:ext uri="{28A0092B-C50C-407E-A947-70E740481C1C}">
                <a14:useLocalDpi xmlns:a14="http://schemas.microsoft.com/office/drawing/2010/main" val="0"/>
              </a:ext>
            </a:extLst>
          </a:blip>
          <a:stretch>
            <a:fillRect/>
          </a:stretch>
        </p:blipFill>
        <p:spPr>
          <a:xfrm>
            <a:off x="8168418" y="4279383"/>
            <a:ext cx="344629" cy="344629"/>
          </a:xfrm>
          <a:prstGeom prst="rect">
            <a:avLst/>
          </a:prstGeom>
        </p:spPr>
      </p:pic>
      <p:sp>
        <p:nvSpPr>
          <p:cNvPr id="67" name="Rectangle 40">
            <a:hlinkClick r:id="rId21" action="ppaction://hlinksldjump"/>
          </p:cNvPr>
          <p:cNvSpPr/>
          <p:nvPr/>
        </p:nvSpPr>
        <p:spPr>
          <a:xfrm>
            <a:off x="1425719" y="4515258"/>
            <a:ext cx="2139035" cy="584775"/>
          </a:xfrm>
          <a:prstGeom prst="rect">
            <a:avLst/>
          </a:prstGeom>
        </p:spPr>
        <p:txBody>
          <a:bodyPr wrap="square">
            <a:spAutoFit/>
          </a:bodyPr>
          <a:lstStyle/>
          <a:p>
            <a:pPr marL="457200" indent="-228600" algn="ctr" rtl="1"/>
            <a:r>
              <a:rPr lang="he-IL" sz="32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התקווה</a:t>
            </a:r>
            <a:endPar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0" name="Rectangle 40">
            <a:hlinkClick r:id="rId17" action="ppaction://hlinksldjump"/>
          </p:cNvPr>
          <p:cNvSpPr/>
          <p:nvPr/>
        </p:nvSpPr>
        <p:spPr>
          <a:xfrm>
            <a:off x="3929318" y="4294486"/>
            <a:ext cx="2139035" cy="1077218"/>
          </a:xfrm>
          <a:prstGeom prst="rect">
            <a:avLst/>
          </a:prstGeom>
        </p:spPr>
        <p:txBody>
          <a:bodyPr wrap="square">
            <a:spAutoFit/>
          </a:bodyPr>
          <a:lstStyle/>
          <a:p>
            <a:pPr marL="457200" indent="-228600" algn="ctr" rtl="1"/>
            <a:r>
              <a:rPr lang="he-IL" sz="32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מופע דגלנות</a:t>
            </a:r>
            <a:endPar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7" name="Rectangle 29">
            <a:hlinkClick r:id="rId11" action="ppaction://hlinksldjump"/>
          </p:cNvPr>
          <p:cNvSpPr/>
          <p:nvPr/>
        </p:nvSpPr>
        <p:spPr>
          <a:xfrm>
            <a:off x="3693854" y="3073208"/>
            <a:ext cx="2034928" cy="584775"/>
          </a:xfrm>
          <a:prstGeom prst="rect">
            <a:avLst/>
          </a:prstGeom>
        </p:spPr>
        <p:txBody>
          <a:bodyPr wrap="square">
            <a:spAutoFit/>
          </a:bodyPr>
          <a:lstStyle/>
          <a:p>
            <a:pPr marL="457200" indent="-228600" algn="r" rtl="1"/>
            <a:r>
              <a:rPr lang="he-IL" sz="32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שירים</a:t>
            </a:r>
            <a:endPar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5" name="Rectangle 26">
            <a:hlinkClick r:id="rId9" action="ppaction://hlinksldjump"/>
          </p:cNvPr>
          <p:cNvSpPr/>
          <p:nvPr/>
        </p:nvSpPr>
        <p:spPr>
          <a:xfrm>
            <a:off x="6601102" y="2825650"/>
            <a:ext cx="1915473" cy="1015663"/>
          </a:xfrm>
          <a:prstGeom prst="rect">
            <a:avLst/>
          </a:prstGeom>
        </p:spPr>
        <p:txBody>
          <a:bodyPr wrap="square">
            <a:spAutoFit/>
          </a:bodyPr>
          <a:lstStyle/>
          <a:p>
            <a:pPr marL="457200" indent="-228600" algn="ctr" rtl="1"/>
            <a:r>
              <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קטע פתיחה</a:t>
            </a:r>
          </a:p>
        </p:txBody>
      </p:sp>
      <p:sp>
        <p:nvSpPr>
          <p:cNvPr id="62" name="Rectangle 32">
            <a:hlinkClick r:id="rId19" action="ppaction://hlinksldjump"/>
          </p:cNvPr>
          <p:cNvSpPr/>
          <p:nvPr/>
        </p:nvSpPr>
        <p:spPr>
          <a:xfrm>
            <a:off x="1360197" y="3005871"/>
            <a:ext cx="2270078" cy="584775"/>
          </a:xfrm>
          <a:prstGeom prst="rect">
            <a:avLst/>
          </a:prstGeom>
        </p:spPr>
        <p:txBody>
          <a:bodyPr wrap="square">
            <a:spAutoFit/>
          </a:bodyPr>
          <a:lstStyle/>
          <a:p>
            <a:pPr marL="457200" indent="-228600" algn="ctr" rtl="1"/>
            <a:r>
              <a:rPr lang="he-IL" sz="32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סרטון</a:t>
            </a:r>
            <a:endPar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1" name="Rectangle 32">
            <a:hlinkClick r:id="rId13" action="ppaction://hlinksldjump"/>
          </p:cNvPr>
          <p:cNvSpPr/>
          <p:nvPr/>
        </p:nvSpPr>
        <p:spPr>
          <a:xfrm>
            <a:off x="8842876" y="4443439"/>
            <a:ext cx="2270078" cy="584775"/>
          </a:xfrm>
          <a:prstGeom prst="rect">
            <a:avLst/>
          </a:prstGeom>
        </p:spPr>
        <p:txBody>
          <a:bodyPr wrap="square">
            <a:spAutoFit/>
          </a:bodyPr>
          <a:lstStyle/>
          <a:p>
            <a:pPr marL="457200" indent="-228600" algn="ctr" rtl="1"/>
            <a:r>
              <a:rPr lang="he-IL" sz="3200" b="1"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חידון</a:t>
            </a:r>
            <a:endParaRPr lang="he-IL" sz="3200" b="1" i="0" dirty="0" smtClean="0">
              <a:ln>
                <a:solidFill>
                  <a:schemeClr val="tx1"/>
                </a:solidFill>
              </a:ln>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7" name="תמונה 36"/>
          <p:cNvPicPr>
            <a:picLocks noChangeAspect="1"/>
          </p:cNvPicPr>
          <p:nvPr/>
        </p:nvPicPr>
        <p:blipFill>
          <a:blip r:embed="rId23" cstate="print">
            <a:biLevel thresh="50000"/>
            <a:extLst>
              <a:ext uri="{28A0092B-C50C-407E-A947-70E740481C1C}">
                <a14:useLocalDpi xmlns:a14="http://schemas.microsoft.com/office/drawing/2010/main" val="0"/>
              </a:ext>
            </a:extLst>
          </a:blip>
          <a:stretch>
            <a:fillRect/>
          </a:stretch>
        </p:blipFill>
        <p:spPr>
          <a:xfrm>
            <a:off x="2352331" y="5923861"/>
            <a:ext cx="310591" cy="310591"/>
          </a:xfrm>
          <a:prstGeom prst="rect">
            <a:avLst/>
          </a:prstGeom>
        </p:spPr>
      </p:pic>
      <p:sp>
        <p:nvSpPr>
          <p:cNvPr id="3" name="TextBox 2"/>
          <p:cNvSpPr txBox="1"/>
          <p:nvPr/>
        </p:nvSpPr>
        <p:spPr>
          <a:xfrm>
            <a:off x="831615" y="5837850"/>
            <a:ext cx="1831307" cy="369332"/>
          </a:xfrm>
          <a:prstGeom prst="rect">
            <a:avLst/>
          </a:prstGeom>
          <a:noFill/>
        </p:spPr>
        <p:txBody>
          <a:bodyPr wrap="square" rtlCol="1">
            <a:spAutoFit/>
          </a:bodyPr>
          <a:lstStyle/>
          <a:p>
            <a:r>
              <a:rPr lang="he-IL" dirty="0" smtClean="0">
                <a:hlinkClick r:id="rId24"/>
              </a:rPr>
              <a:t>מותאם </a:t>
            </a:r>
            <a:r>
              <a:rPr lang="he-IL" dirty="0" err="1" smtClean="0">
                <a:hlinkClick r:id="rId24"/>
              </a:rPr>
              <a:t>לחמ"ד</a:t>
            </a:r>
            <a:endParaRPr lang="he-IL" dirty="0"/>
          </a:p>
        </p:txBody>
      </p:sp>
      <p:pic>
        <p:nvPicPr>
          <p:cNvPr id="38" name="תמונה 37"/>
          <p:cNvPicPr>
            <a:picLocks noChangeAspect="1"/>
          </p:cNvPicPr>
          <p:nvPr/>
        </p:nvPicPr>
        <p:blipFill>
          <a:blip r:embed="rId23" cstate="print">
            <a:biLevel thresh="50000"/>
            <a:extLst>
              <a:ext uri="{28A0092B-C50C-407E-A947-70E740481C1C}">
                <a14:useLocalDpi xmlns:a14="http://schemas.microsoft.com/office/drawing/2010/main" val="0"/>
              </a:ext>
            </a:extLst>
          </a:blip>
          <a:stretch>
            <a:fillRect/>
          </a:stretch>
        </p:blipFill>
        <p:spPr>
          <a:xfrm>
            <a:off x="2386841" y="6320463"/>
            <a:ext cx="310591" cy="310591"/>
          </a:xfrm>
          <a:prstGeom prst="rect">
            <a:avLst/>
          </a:prstGeom>
        </p:spPr>
      </p:pic>
      <p:sp>
        <p:nvSpPr>
          <p:cNvPr id="39" name="TextBox 38"/>
          <p:cNvSpPr txBox="1"/>
          <p:nvPr/>
        </p:nvSpPr>
        <p:spPr>
          <a:xfrm>
            <a:off x="163811" y="6280590"/>
            <a:ext cx="2533622" cy="369332"/>
          </a:xfrm>
          <a:prstGeom prst="rect">
            <a:avLst/>
          </a:prstGeom>
          <a:noFill/>
        </p:spPr>
        <p:txBody>
          <a:bodyPr wrap="square" rtlCol="1">
            <a:spAutoFit/>
          </a:bodyPr>
          <a:lstStyle/>
          <a:p>
            <a:r>
              <a:rPr lang="he-IL" dirty="0" smtClean="0">
                <a:hlinkClick r:id="rId25"/>
              </a:rPr>
              <a:t>מותאם לחברה הערבית</a:t>
            </a:r>
            <a:endParaRPr lang="he-IL" dirty="0"/>
          </a:p>
        </p:txBody>
      </p:sp>
      <p:pic>
        <p:nvPicPr>
          <p:cNvPr id="6" name="תמונה 5">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178195" y="5838919"/>
            <a:ext cx="1688453" cy="963088"/>
          </a:xfrm>
          <a:prstGeom prst="rect">
            <a:avLst/>
          </a:prstGeom>
        </p:spPr>
      </p:pic>
    </p:spTree>
    <p:extLst>
      <p:ext uri="{BB962C8B-B14F-4D97-AF65-F5344CB8AC3E}">
        <p14:creationId xmlns:p14="http://schemas.microsoft.com/office/powerpoint/2010/main" val="155023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
          <p:cNvGrpSpPr/>
          <p:nvPr/>
        </p:nvGrpSpPr>
        <p:grpSpPr>
          <a:xfrm>
            <a:off x="0" y="1592363"/>
            <a:ext cx="12192000" cy="607835"/>
            <a:chOff x="3660244" y="1851455"/>
            <a:chExt cx="5213684" cy="607835"/>
          </a:xfrm>
        </p:grpSpPr>
        <p:pic>
          <p:nvPicPr>
            <p:cNvPr id="16"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0000" t="89130" r="27237" b="8133"/>
            <a:stretch/>
          </p:blipFill>
          <p:spPr>
            <a:xfrm>
              <a:off x="3660244" y="1882903"/>
              <a:ext cx="5213684" cy="576387"/>
            </a:xfrm>
            <a:prstGeom prst="rect">
              <a:avLst/>
            </a:prstGeom>
          </p:spPr>
        </p:pic>
        <p:sp>
          <p:nvSpPr>
            <p:cNvPr id="17" name="TextBox 16"/>
            <p:cNvSpPr txBox="1"/>
            <p:nvPr/>
          </p:nvSpPr>
          <p:spPr>
            <a:xfrm>
              <a:off x="5372231" y="1851455"/>
              <a:ext cx="1966589" cy="523220"/>
            </a:xfrm>
            <a:prstGeom prst="rect">
              <a:avLst/>
            </a:prstGeom>
            <a:noFill/>
          </p:spPr>
          <p:txBody>
            <a:bodyPr wrap="square" rtlCol="0">
              <a:spAutoFit/>
            </a:bodyPr>
            <a:lstStyle/>
            <a:p>
              <a:pPr algn="ctr"/>
              <a:r>
                <a:rPr lang="he-IL" sz="2800" b="1" i="1" dirty="0" smtClean="0">
                  <a:solidFill>
                    <a:schemeClr val="bg1"/>
                  </a:solidFill>
                </a:rPr>
                <a:t>הצעה למרכיבי  הטקס</a:t>
              </a:r>
              <a:endParaRPr lang="he-IL" sz="2800" b="1" dirty="0">
                <a:solidFill>
                  <a:schemeClr val="bg1"/>
                </a:solidFill>
              </a:endParaRPr>
            </a:p>
          </p:txBody>
        </p:sp>
      </p:grpSp>
      <p:pic>
        <p:nvPicPr>
          <p:cNvPr id="19" name="תמונה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7507" y="2200198"/>
            <a:ext cx="6664493" cy="4579458"/>
          </a:xfrm>
          <a:prstGeom prst="rect">
            <a:avLst/>
          </a:prstGeom>
        </p:spPr>
      </p:pic>
      <p:pic>
        <p:nvPicPr>
          <p:cNvPr id="18" name="תמונה 17"/>
          <p:cNvPicPr/>
          <p:nvPr/>
        </p:nvPicPr>
        <p:blipFill rotWithShape="1">
          <a:blip r:embed="rId6" cstate="print">
            <a:extLst>
              <a:ext uri="{28A0092B-C50C-407E-A947-70E740481C1C}">
                <a14:useLocalDpi xmlns:a14="http://schemas.microsoft.com/office/drawing/2010/main" val="0"/>
              </a:ext>
            </a:extLst>
          </a:blip>
          <a:srcRect l="23539" t="32543" r="22433" b="38073"/>
          <a:stretch/>
        </p:blipFill>
        <p:spPr bwMode="auto">
          <a:xfrm>
            <a:off x="70734" y="5988"/>
            <a:ext cx="2907444" cy="1638190"/>
          </a:xfrm>
          <a:prstGeom prst="rect">
            <a:avLst/>
          </a:prstGeom>
          <a:ln>
            <a:noFill/>
          </a:ln>
          <a:extLst>
            <a:ext uri="{53640926-AAD7-44D8-BBD7-CCE9431645EC}">
              <a14:shadowObscured xmlns:a14="http://schemas.microsoft.com/office/drawing/2010/main"/>
            </a:ext>
          </a:extLst>
        </p:spPr>
      </p:pic>
      <p:sp>
        <p:nvSpPr>
          <p:cNvPr id="25" name="TextBox 24"/>
          <p:cNvSpPr txBox="1"/>
          <p:nvPr/>
        </p:nvSpPr>
        <p:spPr>
          <a:xfrm>
            <a:off x="10674686" y="6221293"/>
            <a:ext cx="1246363" cy="307777"/>
          </a:xfrm>
          <a:prstGeom prst="rect">
            <a:avLst/>
          </a:prstGeom>
          <a:noFill/>
        </p:spPr>
        <p:txBody>
          <a:bodyPr wrap="square" rtlCol="1">
            <a:spAutoFit/>
          </a:bodyPr>
          <a:lstStyle/>
          <a:p>
            <a:pPr algn="ctr"/>
            <a:r>
              <a:rPr lang="he-IL" sz="1400" b="1" dirty="0" smtClean="0"/>
              <a:t>לתוכן העניינים</a:t>
            </a:r>
            <a:endParaRPr lang="he-IL" sz="1400" b="1" dirty="0"/>
          </a:p>
        </p:txBody>
      </p:sp>
      <p:sp>
        <p:nvSpPr>
          <p:cNvPr id="12" name="מלבן 11"/>
          <p:cNvSpPr/>
          <p:nvPr/>
        </p:nvSpPr>
        <p:spPr>
          <a:xfrm>
            <a:off x="-62346" y="2418317"/>
            <a:ext cx="5652199" cy="3924151"/>
          </a:xfrm>
          <a:prstGeom prst="rect">
            <a:avLst/>
          </a:prstGeom>
        </p:spPr>
        <p:txBody>
          <a:bodyPr wrap="square">
            <a:spAutoFit/>
          </a:bodyPr>
          <a:lstStyle/>
          <a:p>
            <a:pPr marL="285750" indent="-285750" algn="r" rtl="1">
              <a:lnSpc>
                <a:spcPct val="150000"/>
              </a:lnSpc>
              <a:spcAft>
                <a:spcPts val="0"/>
              </a:spcAft>
              <a:buFont typeface="Arial" panose="020B0604020202020204" pitchFamily="34" charset="0"/>
              <a:buChar char="•"/>
            </a:pPr>
            <a:r>
              <a:rPr lang="he-IL" sz="1600" dirty="0" smtClean="0">
                <a:solidFill>
                  <a:schemeClr val="accent1">
                    <a:lumMod val="50000"/>
                  </a:schemeClr>
                </a:solidFill>
                <a:latin typeface="Times New Roman" panose="02020603050405020304" pitchFamily="18" charset="0"/>
                <a:ea typeface="Times New Roman" panose="02020603050405020304" pitchFamily="18" charset="0"/>
              </a:rPr>
              <a:t>פתיחה </a:t>
            </a:r>
            <a:r>
              <a:rPr lang="he-IL" sz="1600" dirty="0">
                <a:solidFill>
                  <a:schemeClr val="accent1">
                    <a:lumMod val="50000"/>
                  </a:schemeClr>
                </a:solidFill>
                <a:latin typeface="Times New Roman" panose="02020603050405020304" pitchFamily="18" charset="0"/>
                <a:ea typeface="Times New Roman" panose="02020603050405020304" pitchFamily="18" charset="0"/>
              </a:rPr>
              <a:t>– על ידי המנהל או בעל תפקיד מרכזי</a:t>
            </a:r>
            <a:endParaRPr lang="en-US" sz="1600" dirty="0">
              <a:solidFill>
                <a:schemeClr val="accent1">
                  <a:lumMod val="50000"/>
                </a:schemeClr>
              </a:solidFill>
              <a:latin typeface="Times New Roman" panose="02020603050405020304" pitchFamily="18" charset="0"/>
              <a:ea typeface="Times New Roman" panose="02020603050405020304" pitchFamily="18" charset="0"/>
            </a:endParaRPr>
          </a:p>
          <a:p>
            <a:pPr marL="285750" lvl="0" indent="-285750" algn="r" rtl="1">
              <a:lnSpc>
                <a:spcPct val="150000"/>
              </a:lnSpc>
              <a:spcAft>
                <a:spcPts val="0"/>
              </a:spcAft>
              <a:buFont typeface="Arial" panose="020B0604020202020204" pitchFamily="34" charset="0"/>
              <a:buChar char="•"/>
            </a:pPr>
            <a:r>
              <a:rPr lang="he-IL" sz="1600" dirty="0">
                <a:solidFill>
                  <a:schemeClr val="accent1">
                    <a:lumMod val="50000"/>
                  </a:schemeClr>
                </a:solidFill>
                <a:latin typeface="Times New Roman" panose="02020603050405020304" pitchFamily="18" charset="0"/>
                <a:ea typeface="Times New Roman" panose="02020603050405020304" pitchFamily="18" charset="0"/>
              </a:rPr>
              <a:t>מצגת ברקע עם תמונות של ירושלים ו/או מילות השירים</a:t>
            </a:r>
            <a:endParaRPr lang="en-US" sz="1600" dirty="0">
              <a:solidFill>
                <a:schemeClr val="accent1">
                  <a:lumMod val="50000"/>
                </a:schemeClr>
              </a:solidFill>
              <a:latin typeface="Times New Roman" panose="02020603050405020304" pitchFamily="18" charset="0"/>
              <a:ea typeface="Times New Roman" panose="02020603050405020304" pitchFamily="18" charset="0"/>
            </a:endParaRPr>
          </a:p>
          <a:p>
            <a:pPr marL="285750" lvl="0" indent="-285750" algn="r" rtl="1">
              <a:lnSpc>
                <a:spcPct val="150000"/>
              </a:lnSpc>
              <a:spcAft>
                <a:spcPts val="0"/>
              </a:spcAft>
              <a:buFont typeface="Arial" panose="020B0604020202020204" pitchFamily="34" charset="0"/>
              <a:buChar char="•"/>
            </a:pPr>
            <a:r>
              <a:rPr lang="he-IL" sz="1600" dirty="0">
                <a:solidFill>
                  <a:schemeClr val="accent1">
                    <a:lumMod val="50000"/>
                  </a:schemeClr>
                </a:solidFill>
                <a:latin typeface="Times New Roman" panose="02020603050405020304" pitchFamily="18" charset="0"/>
                <a:ea typeface="Times New Roman" panose="02020603050405020304" pitchFamily="18" charset="0"/>
              </a:rPr>
              <a:t>קריאת קטעים על ירושלים המבטאים קשר רגשי והיסטורי לירושלים</a:t>
            </a:r>
            <a:endParaRPr lang="en-US" sz="1600" dirty="0">
              <a:solidFill>
                <a:schemeClr val="accent1">
                  <a:lumMod val="50000"/>
                </a:schemeClr>
              </a:solidFill>
              <a:latin typeface="Times New Roman" panose="02020603050405020304" pitchFamily="18" charset="0"/>
              <a:ea typeface="Times New Roman" panose="02020603050405020304" pitchFamily="18" charset="0"/>
            </a:endParaRPr>
          </a:p>
          <a:p>
            <a:pPr marL="285750" lvl="0" indent="-285750" algn="r" rtl="1">
              <a:lnSpc>
                <a:spcPct val="150000"/>
              </a:lnSpc>
              <a:spcAft>
                <a:spcPts val="0"/>
              </a:spcAft>
              <a:buFont typeface="Arial" panose="020B0604020202020204" pitchFamily="34" charset="0"/>
              <a:buChar char="•"/>
            </a:pPr>
            <a:r>
              <a:rPr lang="he-IL" sz="1600" dirty="0">
                <a:solidFill>
                  <a:schemeClr val="accent1">
                    <a:lumMod val="50000"/>
                  </a:schemeClr>
                </a:solidFill>
                <a:latin typeface="Times New Roman" panose="02020603050405020304" pitchFamily="18" charset="0"/>
                <a:ea typeface="Times New Roman" panose="02020603050405020304" pitchFamily="18" charset="0"/>
              </a:rPr>
              <a:t>קריאה או המחזה של קטעים סיפוריים קצרים הקשורים בתולדות ירושלים</a:t>
            </a:r>
            <a:endParaRPr lang="en-US" sz="1600" dirty="0">
              <a:solidFill>
                <a:schemeClr val="accent1">
                  <a:lumMod val="50000"/>
                </a:schemeClr>
              </a:solidFill>
              <a:latin typeface="Times New Roman" panose="02020603050405020304" pitchFamily="18" charset="0"/>
              <a:ea typeface="Times New Roman" panose="02020603050405020304" pitchFamily="18" charset="0"/>
            </a:endParaRPr>
          </a:p>
          <a:p>
            <a:pPr marL="285750" lvl="0" indent="-285750" algn="r" rtl="1">
              <a:lnSpc>
                <a:spcPct val="150000"/>
              </a:lnSpc>
              <a:spcAft>
                <a:spcPts val="0"/>
              </a:spcAft>
              <a:buFont typeface="Arial" panose="020B0604020202020204" pitchFamily="34" charset="0"/>
              <a:buChar char="•"/>
            </a:pPr>
            <a:r>
              <a:rPr lang="he-IL" sz="1600" dirty="0">
                <a:solidFill>
                  <a:schemeClr val="accent1">
                    <a:lumMod val="50000"/>
                  </a:schemeClr>
                </a:solidFill>
                <a:latin typeface="Times New Roman" panose="02020603050405020304" pitchFamily="18" charset="0"/>
                <a:ea typeface="Times New Roman" panose="02020603050405020304" pitchFamily="18" charset="0"/>
              </a:rPr>
              <a:t>הקרנת סרטונים קצרים על ירושלים</a:t>
            </a:r>
            <a:endParaRPr lang="en-US" sz="1600" dirty="0">
              <a:solidFill>
                <a:schemeClr val="accent1">
                  <a:lumMod val="50000"/>
                </a:schemeClr>
              </a:solidFill>
              <a:latin typeface="Times New Roman" panose="02020603050405020304" pitchFamily="18" charset="0"/>
              <a:ea typeface="Times New Roman" panose="02020603050405020304" pitchFamily="18" charset="0"/>
            </a:endParaRPr>
          </a:p>
          <a:p>
            <a:pPr marL="285750" lvl="0" indent="-285750" algn="r" rtl="1">
              <a:lnSpc>
                <a:spcPct val="150000"/>
              </a:lnSpc>
              <a:spcAft>
                <a:spcPts val="0"/>
              </a:spcAft>
              <a:buFont typeface="Arial" panose="020B0604020202020204" pitchFamily="34" charset="0"/>
              <a:buChar char="•"/>
            </a:pPr>
            <a:r>
              <a:rPr lang="he-IL" sz="1600" dirty="0">
                <a:solidFill>
                  <a:schemeClr val="accent1">
                    <a:lumMod val="50000"/>
                  </a:schemeClr>
                </a:solidFill>
                <a:latin typeface="Times New Roman" panose="02020603050405020304" pitchFamily="18" charset="0"/>
                <a:ea typeface="Times New Roman" panose="02020603050405020304" pitchFamily="18" charset="0"/>
              </a:rPr>
              <a:t>שירי ירושלים (מושמעים בהקלטה או מבוצעים על ידי תלמידים)</a:t>
            </a:r>
            <a:endParaRPr lang="en-US" sz="1600" dirty="0">
              <a:solidFill>
                <a:schemeClr val="accent1">
                  <a:lumMod val="50000"/>
                </a:schemeClr>
              </a:solidFill>
              <a:latin typeface="Times New Roman" panose="02020603050405020304" pitchFamily="18" charset="0"/>
              <a:ea typeface="Times New Roman" panose="02020603050405020304" pitchFamily="18" charset="0"/>
            </a:endParaRPr>
          </a:p>
          <a:p>
            <a:pPr marL="285750" lvl="0" indent="-285750" algn="r" rtl="1">
              <a:lnSpc>
                <a:spcPct val="150000"/>
              </a:lnSpc>
              <a:spcAft>
                <a:spcPts val="0"/>
              </a:spcAft>
              <a:buFont typeface="Arial" panose="020B0604020202020204" pitchFamily="34" charset="0"/>
              <a:buChar char="•"/>
            </a:pPr>
            <a:r>
              <a:rPr lang="he-IL" sz="1600" dirty="0">
                <a:solidFill>
                  <a:schemeClr val="accent1">
                    <a:lumMod val="50000"/>
                  </a:schemeClr>
                </a:solidFill>
                <a:latin typeface="Times New Roman" panose="02020603050405020304" pitchFamily="18" charset="0"/>
                <a:ea typeface="Times New Roman" panose="02020603050405020304" pitchFamily="18" charset="0"/>
              </a:rPr>
              <a:t>הופעת מחול</a:t>
            </a:r>
            <a:endParaRPr lang="en-US" sz="1600" dirty="0">
              <a:solidFill>
                <a:schemeClr val="accent1">
                  <a:lumMod val="50000"/>
                </a:schemeClr>
              </a:solidFill>
              <a:latin typeface="Times New Roman" panose="02020603050405020304" pitchFamily="18" charset="0"/>
              <a:ea typeface="Times New Roman" panose="02020603050405020304" pitchFamily="18" charset="0"/>
            </a:endParaRPr>
          </a:p>
          <a:p>
            <a:pPr marL="285750" lvl="0" indent="-285750" algn="r" rtl="1">
              <a:lnSpc>
                <a:spcPct val="150000"/>
              </a:lnSpc>
              <a:spcAft>
                <a:spcPts val="0"/>
              </a:spcAft>
              <a:buFont typeface="Arial" panose="020B0604020202020204" pitchFamily="34" charset="0"/>
              <a:buChar char="•"/>
            </a:pPr>
            <a:r>
              <a:rPr lang="he-IL" sz="1600" dirty="0">
                <a:solidFill>
                  <a:schemeClr val="accent1">
                    <a:lumMod val="50000"/>
                  </a:schemeClr>
                </a:solidFill>
                <a:latin typeface="Times New Roman" panose="02020603050405020304" pitchFamily="18" charset="0"/>
                <a:ea typeface="Times New Roman" panose="02020603050405020304" pitchFamily="18" charset="0"/>
              </a:rPr>
              <a:t>הופעת דגלנות</a:t>
            </a:r>
            <a:endParaRPr lang="en-US" sz="1600" dirty="0">
              <a:solidFill>
                <a:schemeClr val="accent1">
                  <a:lumMod val="50000"/>
                </a:schemeClr>
              </a:solidFill>
              <a:latin typeface="Times New Roman" panose="02020603050405020304" pitchFamily="18" charset="0"/>
              <a:ea typeface="Times New Roman" panose="02020603050405020304" pitchFamily="18" charset="0"/>
            </a:endParaRPr>
          </a:p>
          <a:p>
            <a:pPr marL="285750" lvl="0" indent="-285750" algn="r" rtl="1">
              <a:lnSpc>
                <a:spcPct val="150000"/>
              </a:lnSpc>
              <a:spcAft>
                <a:spcPts val="0"/>
              </a:spcAft>
              <a:buFont typeface="Arial" panose="020B0604020202020204" pitchFamily="34" charset="0"/>
              <a:buChar char="•"/>
            </a:pPr>
            <a:r>
              <a:rPr lang="he-IL" sz="1600" dirty="0">
                <a:solidFill>
                  <a:schemeClr val="accent1">
                    <a:lumMod val="50000"/>
                  </a:schemeClr>
                </a:solidFill>
                <a:latin typeface="Times New Roman" panose="02020603050405020304" pitchFamily="18" charset="0"/>
                <a:ea typeface="Times New Roman" panose="02020603050405020304" pitchFamily="18" charset="0"/>
              </a:rPr>
              <a:t>שירת </a:t>
            </a:r>
            <a:r>
              <a:rPr lang="he-IL" sz="1600" dirty="0" smtClean="0">
                <a:solidFill>
                  <a:schemeClr val="accent1">
                    <a:lumMod val="50000"/>
                  </a:schemeClr>
                </a:solidFill>
                <a:latin typeface="Times New Roman" panose="02020603050405020304" pitchFamily="18" charset="0"/>
                <a:ea typeface="Times New Roman" panose="02020603050405020304" pitchFamily="18" charset="0"/>
              </a:rPr>
              <a:t>התקווה</a:t>
            </a:r>
          </a:p>
        </p:txBody>
      </p:sp>
      <p:pic>
        <p:nvPicPr>
          <p:cNvPr id="5" name="תמונה 4">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5097" y="5799964"/>
            <a:ext cx="1615307" cy="963088"/>
          </a:xfrm>
          <a:prstGeom prst="rect">
            <a:avLst/>
          </a:prstGeom>
        </p:spPr>
      </p:pic>
    </p:spTree>
    <p:extLst>
      <p:ext uri="{BB962C8B-B14F-4D97-AF65-F5344CB8AC3E}">
        <p14:creationId xmlns:p14="http://schemas.microsoft.com/office/powerpoint/2010/main" val="389254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
          <p:cNvGrpSpPr/>
          <p:nvPr/>
        </p:nvGrpSpPr>
        <p:grpSpPr>
          <a:xfrm>
            <a:off x="0" y="1592363"/>
            <a:ext cx="12192000" cy="607835"/>
            <a:chOff x="3660244" y="1851455"/>
            <a:chExt cx="5213684" cy="607835"/>
          </a:xfrm>
        </p:grpSpPr>
        <p:pic>
          <p:nvPicPr>
            <p:cNvPr id="23"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0000" t="89130" r="27237" b="8133"/>
            <a:stretch/>
          </p:blipFill>
          <p:spPr>
            <a:xfrm>
              <a:off x="3660244" y="1882903"/>
              <a:ext cx="5213684" cy="576387"/>
            </a:xfrm>
            <a:prstGeom prst="rect">
              <a:avLst/>
            </a:prstGeom>
            <a:ln>
              <a:noFill/>
            </a:ln>
          </p:spPr>
        </p:pic>
        <p:sp>
          <p:nvSpPr>
            <p:cNvPr id="24" name="TextBox 23"/>
            <p:cNvSpPr txBox="1"/>
            <p:nvPr/>
          </p:nvSpPr>
          <p:spPr>
            <a:xfrm>
              <a:off x="5372231" y="1851455"/>
              <a:ext cx="1966589" cy="523220"/>
            </a:xfrm>
            <a:prstGeom prst="rect">
              <a:avLst/>
            </a:prstGeom>
            <a:noFill/>
          </p:spPr>
          <p:txBody>
            <a:bodyPr wrap="square" rtlCol="0">
              <a:spAutoFit/>
            </a:bodyPr>
            <a:lstStyle/>
            <a:p>
              <a:pPr algn="ctr"/>
              <a:r>
                <a:rPr lang="he-IL" sz="2800" b="1" i="1" dirty="0" smtClean="0">
                  <a:solidFill>
                    <a:schemeClr val="bg1"/>
                  </a:solidFill>
                </a:rPr>
                <a:t>קטע פתיחה</a:t>
              </a:r>
              <a:endParaRPr lang="he-IL" sz="2800" b="1" dirty="0">
                <a:solidFill>
                  <a:schemeClr val="bg1"/>
                </a:solidFill>
              </a:endParaRPr>
            </a:p>
          </p:txBody>
        </p:sp>
      </p:grpSp>
      <p:pic>
        <p:nvPicPr>
          <p:cNvPr id="18" name="תמונה 17"/>
          <p:cNvPicPr/>
          <p:nvPr/>
        </p:nvPicPr>
        <p:blipFill rotWithShape="1">
          <a:blip r:embed="rId4" cstate="print">
            <a:extLst>
              <a:ext uri="{28A0092B-C50C-407E-A947-70E740481C1C}">
                <a14:useLocalDpi xmlns:a14="http://schemas.microsoft.com/office/drawing/2010/main" val="0"/>
              </a:ext>
            </a:extLst>
          </a:blip>
          <a:srcRect l="23539" t="32543" r="22433" b="38073"/>
          <a:stretch/>
        </p:blipFill>
        <p:spPr bwMode="auto">
          <a:xfrm>
            <a:off x="210294" y="19843"/>
            <a:ext cx="2907444" cy="1638190"/>
          </a:xfrm>
          <a:prstGeom prst="rect">
            <a:avLst/>
          </a:prstGeom>
          <a:ln>
            <a:noFill/>
          </a:ln>
          <a:extLst>
            <a:ext uri="{53640926-AAD7-44D8-BBD7-CCE9431645EC}">
              <a14:shadowObscured xmlns:a14="http://schemas.microsoft.com/office/drawing/2010/main"/>
            </a:ext>
          </a:extLst>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t="3473"/>
          <a:stretch/>
        </p:blipFill>
        <p:spPr>
          <a:xfrm>
            <a:off x="5435446" y="2115583"/>
            <a:ext cx="6772499" cy="4742417"/>
          </a:xfrm>
          <a:prstGeom prst="rect">
            <a:avLst/>
          </a:prstGeom>
        </p:spPr>
      </p:pic>
      <p:sp>
        <p:nvSpPr>
          <p:cNvPr id="4" name="מלבן 3"/>
          <p:cNvSpPr/>
          <p:nvPr/>
        </p:nvSpPr>
        <p:spPr>
          <a:xfrm>
            <a:off x="-15947" y="2178789"/>
            <a:ext cx="5435447" cy="4333366"/>
          </a:xfrm>
          <a:prstGeom prst="rect">
            <a:avLst/>
          </a:prstGeom>
        </p:spPr>
        <p:txBody>
          <a:bodyPr wrap="square">
            <a:spAutoFit/>
          </a:bodyPr>
          <a:lstStyle/>
          <a:p>
            <a:pPr algn="r" rtl="1">
              <a:lnSpc>
                <a:spcPct val="150000"/>
              </a:lnSpc>
              <a:spcAft>
                <a:spcPts val="1000"/>
              </a:spcAft>
            </a:pPr>
            <a:r>
              <a:rPr lang="he-IL" sz="1650" b="1" dirty="0" smtClean="0">
                <a:latin typeface="Calibri" panose="020F0502020204030204" pitchFamily="34" charset="0"/>
                <a:ea typeface="Calibri" panose="020F0502020204030204" pitchFamily="34" charset="0"/>
              </a:rPr>
              <a:t>"</a:t>
            </a:r>
            <a:r>
              <a:rPr lang="he-IL" sz="1650" b="1" dirty="0" smtClean="0">
                <a:solidFill>
                  <a:schemeClr val="accent1">
                    <a:lumMod val="50000"/>
                  </a:schemeClr>
                </a:solidFill>
                <a:latin typeface="Calibri" panose="020F0502020204030204" pitchFamily="34" charset="0"/>
                <a:ea typeface="Calibri" panose="020F0502020204030204" pitchFamily="34" charset="0"/>
              </a:rPr>
              <a:t>לכל אחד יש עיר ושמה ירושלים"</a:t>
            </a:r>
            <a:endParaRPr lang="en-US" sz="1650" b="1" dirty="0" smtClean="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1650" dirty="0" smtClean="0">
                <a:solidFill>
                  <a:schemeClr val="accent1">
                    <a:lumMod val="50000"/>
                  </a:schemeClr>
                </a:solidFill>
                <a:latin typeface="Calibri" panose="020F0502020204030204" pitchFamily="34" charset="0"/>
                <a:ea typeface="Calibri" panose="020F0502020204030204" pitchFamily="34" charset="0"/>
              </a:rPr>
              <a:t>ירושלים, בירת ישראל, היא העיר המקודשת ביותר במסורת היהודית לדורותיה. מושא געגועיו של העם היהודי  לאורך אלפיים שנות גלות. </a:t>
            </a:r>
            <a:endParaRPr lang="en-US" sz="1650" dirty="0" smtClean="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tabLst>
                <a:tab pos="274320" algn="l"/>
              </a:tabLst>
            </a:pPr>
            <a:r>
              <a:rPr lang="he-IL" sz="1650" dirty="0" smtClean="0">
                <a:solidFill>
                  <a:schemeClr val="accent1">
                    <a:lumMod val="50000"/>
                  </a:schemeClr>
                </a:solidFill>
                <a:latin typeface="Calibri" panose="020F0502020204030204" pitchFamily="34" charset="0"/>
                <a:ea typeface="Calibri" panose="020F0502020204030204" pitchFamily="34" charset="0"/>
              </a:rPr>
              <a:t>בירושלים מלכו דוד ושלמה, ונבנו בית המקדש הראשון והשני, ואלו  הפכו לאורך הדורות לסמל של פריחה דתית ועצמאות מדינית של עם ישראל.</a:t>
            </a:r>
          </a:p>
          <a:p>
            <a:pPr algn="r" rtl="1">
              <a:lnSpc>
                <a:spcPct val="150000"/>
              </a:lnSpc>
            </a:pPr>
            <a:r>
              <a:rPr lang="he-IL" sz="1650" dirty="0" smtClean="0">
                <a:solidFill>
                  <a:srgbClr val="002060"/>
                </a:solidFill>
              </a:rPr>
              <a:t>כשם </a:t>
            </a:r>
            <a:r>
              <a:rPr lang="he-IL" sz="1650" dirty="0">
                <a:solidFill>
                  <a:srgbClr val="002060"/>
                </a:solidFill>
              </a:rPr>
              <a:t>שירושלים ובית מקדשה היו הביטוי המובהק יותר לעצמאותו המדינית והדתית של עם ישראל, היה חורבן הבית השני לאסון הגדול ביותר בתולדותיו, והוא סימל את הזמן שבו חדל ישראל להתקיים כעם חופשי היושב בארצו</a:t>
            </a:r>
            <a:r>
              <a:rPr lang="he-IL" sz="1650" dirty="0" smtClean="0">
                <a:solidFill>
                  <a:srgbClr val="002060"/>
                </a:solidFill>
              </a:rPr>
              <a:t>.</a:t>
            </a:r>
            <a:endParaRPr lang="en-US" sz="1650" dirty="0">
              <a:solidFill>
                <a:srgbClr val="002060"/>
              </a:solidFill>
            </a:endParaRPr>
          </a:p>
        </p:txBody>
      </p:sp>
      <p:sp>
        <p:nvSpPr>
          <p:cNvPr id="8" name="מלבן 7"/>
          <p:cNvSpPr/>
          <p:nvPr/>
        </p:nvSpPr>
        <p:spPr>
          <a:xfrm>
            <a:off x="207913" y="6312100"/>
            <a:ext cx="1432031" cy="400110"/>
          </a:xfrm>
          <a:prstGeom prst="rect">
            <a:avLst/>
          </a:prstGeom>
        </p:spPr>
        <p:txBody>
          <a:bodyPr wrap="square">
            <a:spAutoFit/>
          </a:bodyPr>
          <a:lstStyle/>
          <a:p>
            <a:pPr marL="457200" lvl="0" algn="r" rtl="1"/>
            <a:r>
              <a:rPr lang="he-IL" sz="2000" b="1" u="sng" dirty="0" smtClean="0">
                <a:solidFill>
                  <a:srgbClr val="00B050"/>
                </a:solidFill>
                <a:latin typeface="Times New Roman" panose="02020603050405020304" pitchFamily="18" charset="0"/>
                <a:ea typeface="Times New Roman" panose="02020603050405020304" pitchFamily="18" charset="0"/>
                <a:hlinkClick r:id="rId7"/>
              </a:rPr>
              <a:t>המשך</a:t>
            </a:r>
            <a:endParaRPr lang="en-US" sz="2400" b="1" u="sng" dirty="0">
              <a:solidFill>
                <a:srgbClr val="00B050"/>
              </a:solidFill>
              <a:latin typeface="Times New Roman" panose="02020603050405020304" pitchFamily="18" charset="0"/>
              <a:ea typeface="Times New Roman" panose="02020603050405020304" pitchFamily="18" charset="0"/>
            </a:endParaRPr>
          </a:p>
        </p:txBody>
      </p:sp>
      <p:pic>
        <p:nvPicPr>
          <p:cNvPr id="20" name="תמונה 19"/>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5703" y="6382695"/>
            <a:ext cx="344629" cy="344629"/>
          </a:xfrm>
          <a:prstGeom prst="rect">
            <a:avLst/>
          </a:prstGeom>
        </p:spPr>
      </p:pic>
      <p:pic>
        <p:nvPicPr>
          <p:cNvPr id="15" name="תמונה 1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35097" y="5799964"/>
            <a:ext cx="1615307" cy="963088"/>
          </a:xfrm>
          <a:prstGeom prst="rect">
            <a:avLst/>
          </a:prstGeom>
        </p:spPr>
      </p:pic>
    </p:spTree>
    <p:extLst>
      <p:ext uri="{BB962C8B-B14F-4D97-AF65-F5344CB8AC3E}">
        <p14:creationId xmlns:p14="http://schemas.microsoft.com/office/powerpoint/2010/main" val="394788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
          <p:cNvGrpSpPr/>
          <p:nvPr/>
        </p:nvGrpSpPr>
        <p:grpSpPr>
          <a:xfrm>
            <a:off x="0" y="1733389"/>
            <a:ext cx="12192000" cy="578228"/>
            <a:chOff x="3660244" y="1881062"/>
            <a:chExt cx="5213684" cy="578228"/>
          </a:xfrm>
        </p:grpSpPr>
        <p:pic>
          <p:nvPicPr>
            <p:cNvPr id="16"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0000" t="89130" r="27237" b="8133"/>
            <a:stretch/>
          </p:blipFill>
          <p:spPr>
            <a:xfrm>
              <a:off x="3660244" y="1882903"/>
              <a:ext cx="5213684" cy="576387"/>
            </a:xfrm>
            <a:prstGeom prst="rect">
              <a:avLst/>
            </a:prstGeom>
          </p:spPr>
        </p:pic>
        <p:sp>
          <p:nvSpPr>
            <p:cNvPr id="17" name="TextBox 16"/>
            <p:cNvSpPr txBox="1"/>
            <p:nvPr/>
          </p:nvSpPr>
          <p:spPr>
            <a:xfrm>
              <a:off x="5809536" y="1881062"/>
              <a:ext cx="1236372" cy="523220"/>
            </a:xfrm>
            <a:prstGeom prst="rect">
              <a:avLst/>
            </a:prstGeom>
            <a:noFill/>
          </p:spPr>
          <p:txBody>
            <a:bodyPr wrap="square" rtlCol="0">
              <a:spAutoFit/>
            </a:bodyPr>
            <a:lstStyle/>
            <a:p>
              <a:pPr algn="ctr"/>
              <a:r>
                <a:rPr lang="he-IL" sz="2800" b="1" i="1" dirty="0" smtClean="0">
                  <a:solidFill>
                    <a:schemeClr val="bg1"/>
                  </a:solidFill>
                </a:rPr>
                <a:t>שירים</a:t>
              </a:r>
              <a:endParaRPr lang="he-IL" sz="2800" b="1" dirty="0">
                <a:solidFill>
                  <a:schemeClr val="bg1"/>
                </a:solidFill>
              </a:endParaRPr>
            </a:p>
          </p:txBody>
        </p:sp>
      </p:grpSp>
      <p:pic>
        <p:nvPicPr>
          <p:cNvPr id="22"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7455" y="2219740"/>
            <a:ext cx="6234545" cy="4640895"/>
          </a:xfrm>
          <a:prstGeom prst="rect">
            <a:avLst/>
          </a:prstGeom>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3"/>
          <p:cNvSpPr>
            <a:spLocks noChangeArrowheads="1"/>
          </p:cNvSpPr>
          <p:nvPr/>
        </p:nvSpPr>
        <p:spPr bwMode="auto">
          <a:xfrm>
            <a:off x="1508220" y="2637714"/>
            <a:ext cx="3919663" cy="278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r" rtl="1" eaLnBrk="0" fontAlgn="base" hangingPunct="0">
              <a:lnSpc>
                <a:spcPct val="200000"/>
              </a:lnSpc>
              <a:spcBef>
                <a:spcPct val="0"/>
              </a:spcBef>
              <a:spcAft>
                <a:spcPct val="0"/>
              </a:spcAft>
            </a:pPr>
            <a:r>
              <a:rPr lang="he-IL" altLang="he-IL" dirty="0">
                <a:solidFill>
                  <a:srgbClr val="25648D"/>
                </a:solidFill>
                <a:latin typeface="Calibri" panose="020F0502020204030204" pitchFamily="34" charset="0"/>
                <a:ea typeface="Times New Roman" panose="02020603050405020304" pitchFamily="18" charset="0"/>
                <a:hlinkClick r:id="rId6"/>
              </a:rPr>
              <a:t>על כפיו יביא</a:t>
            </a:r>
            <a:r>
              <a:rPr lang="en-US" altLang="he-IL" dirty="0">
                <a:solidFill>
                  <a:srgbClr val="25648D"/>
                </a:solidFill>
                <a:latin typeface="Calibri" panose="020F0502020204030204" pitchFamily="34" charset="0"/>
                <a:ea typeface="Times New Roman" panose="02020603050405020304" pitchFamily="18" charset="0"/>
              </a:rPr>
              <a:t> </a:t>
            </a:r>
            <a:r>
              <a:rPr lang="he-IL" altLang="he-IL" dirty="0">
                <a:solidFill>
                  <a:srgbClr val="25648D"/>
                </a:solidFill>
                <a:latin typeface="Calibri" panose="020F0502020204030204" pitchFamily="34" charset="0"/>
                <a:ea typeface="Times New Roman" panose="02020603050405020304" pitchFamily="18" charset="0"/>
              </a:rPr>
              <a:t>– רבקה זוהר. (</a:t>
            </a:r>
            <a:r>
              <a:rPr lang="he-IL" altLang="he-IL" dirty="0">
                <a:latin typeface="Calibri" panose="020F0502020204030204" pitchFamily="34" charset="0"/>
                <a:ea typeface="Times New Roman" panose="02020603050405020304" pitchFamily="18" charset="0"/>
                <a:hlinkClick r:id="rId7"/>
              </a:rPr>
              <a:t>מילים</a:t>
            </a:r>
            <a:r>
              <a:rPr lang="he-IL" altLang="he-IL" dirty="0">
                <a:solidFill>
                  <a:srgbClr val="25648D"/>
                </a:solidFill>
                <a:latin typeface="Calibri" panose="020F0502020204030204" pitchFamily="34" charset="0"/>
                <a:ea typeface="Times New Roman" panose="02020603050405020304" pitchFamily="18" charset="0"/>
              </a:rPr>
              <a:t>)</a:t>
            </a:r>
            <a:r>
              <a:rPr lang="he-IL" altLang="he-IL" dirty="0">
                <a:solidFill>
                  <a:srgbClr val="365F91"/>
                </a:solidFill>
                <a:latin typeface="Calibri" panose="020F0502020204030204" pitchFamily="34" charset="0"/>
                <a:ea typeface="Times New Roman" panose="02020603050405020304" pitchFamily="18" charset="0"/>
                <a:cs typeface="Shmulik CLM" panose="02000603000000000000" pitchFamily="2" charset="-79"/>
              </a:rPr>
              <a:t> </a:t>
            </a:r>
            <a:endParaRPr lang="en-US" altLang="he-IL" dirty="0"/>
          </a:p>
          <a:p>
            <a:pPr lvl="0" algn="r" rtl="1" eaLnBrk="0" fontAlgn="base" hangingPunct="0">
              <a:lnSpc>
                <a:spcPct val="200000"/>
              </a:lnSpc>
              <a:spcBef>
                <a:spcPct val="0"/>
              </a:spcBef>
              <a:spcAft>
                <a:spcPct val="0"/>
              </a:spcAft>
            </a:pPr>
            <a:r>
              <a:rPr lang="he-IL" altLang="he-IL" dirty="0">
                <a:solidFill>
                  <a:srgbClr val="25648D"/>
                </a:solidFill>
                <a:latin typeface="Calibri" panose="020F0502020204030204" pitchFamily="34" charset="0"/>
                <a:ea typeface="Times New Roman" panose="02020603050405020304" pitchFamily="18" charset="0"/>
                <a:hlinkClick r:id="rId8"/>
              </a:rPr>
              <a:t>שאלו שלום ירושלים</a:t>
            </a:r>
            <a:r>
              <a:rPr lang="en-US" altLang="he-IL" dirty="0">
                <a:solidFill>
                  <a:srgbClr val="25648D"/>
                </a:solidFill>
                <a:latin typeface="Calibri" panose="020F0502020204030204" pitchFamily="34" charset="0"/>
                <a:ea typeface="Times New Roman" panose="02020603050405020304" pitchFamily="18" charset="0"/>
              </a:rPr>
              <a:t> </a:t>
            </a:r>
            <a:r>
              <a:rPr lang="he-IL" altLang="he-IL" dirty="0">
                <a:solidFill>
                  <a:srgbClr val="25648D"/>
                </a:solidFill>
                <a:latin typeface="Calibri" panose="020F0502020204030204" pitchFamily="34" charset="0"/>
                <a:ea typeface="Times New Roman" panose="02020603050405020304" pitchFamily="18" charset="0"/>
              </a:rPr>
              <a:t>– אילנית. (</a:t>
            </a:r>
            <a:r>
              <a:rPr lang="he-IL" altLang="he-IL" dirty="0">
                <a:latin typeface="Calibri" panose="020F0502020204030204" pitchFamily="34" charset="0"/>
                <a:ea typeface="Times New Roman" panose="02020603050405020304" pitchFamily="18" charset="0"/>
                <a:hlinkClick r:id="rId9"/>
              </a:rPr>
              <a:t>מילים</a:t>
            </a:r>
            <a:r>
              <a:rPr lang="he-IL" altLang="he-IL" dirty="0">
                <a:solidFill>
                  <a:srgbClr val="25648D"/>
                </a:solidFill>
                <a:latin typeface="Calibri" panose="020F0502020204030204" pitchFamily="34" charset="0"/>
                <a:ea typeface="Times New Roman" panose="02020603050405020304" pitchFamily="18" charset="0"/>
              </a:rPr>
              <a:t>)</a:t>
            </a:r>
            <a:endParaRPr lang="en-US" altLang="he-IL" dirty="0"/>
          </a:p>
          <a:p>
            <a:pPr lvl="0" algn="r" rtl="1" eaLnBrk="0" fontAlgn="base" hangingPunct="0">
              <a:lnSpc>
                <a:spcPct val="200000"/>
              </a:lnSpc>
              <a:spcBef>
                <a:spcPct val="0"/>
              </a:spcBef>
              <a:spcAft>
                <a:spcPct val="0"/>
              </a:spcAft>
            </a:pPr>
            <a:r>
              <a:rPr lang="he-IL" altLang="he-IL" dirty="0">
                <a:solidFill>
                  <a:srgbClr val="25648D"/>
                </a:solidFill>
                <a:latin typeface="Calibri" panose="020F0502020204030204" pitchFamily="34" charset="0"/>
                <a:ea typeface="Times New Roman" panose="02020603050405020304" pitchFamily="18" charset="0"/>
                <a:hlinkClick r:id="rId10"/>
              </a:rPr>
              <a:t>שבת ברחביה</a:t>
            </a:r>
            <a:r>
              <a:rPr lang="en-US" altLang="he-IL" dirty="0">
                <a:solidFill>
                  <a:srgbClr val="25648D"/>
                </a:solidFill>
                <a:latin typeface="Calibri" panose="020F0502020204030204" pitchFamily="34" charset="0"/>
                <a:ea typeface="Times New Roman" panose="02020603050405020304" pitchFamily="18" charset="0"/>
              </a:rPr>
              <a:t> </a:t>
            </a:r>
            <a:r>
              <a:rPr lang="he-IL" altLang="he-IL" dirty="0">
                <a:solidFill>
                  <a:srgbClr val="25648D"/>
                </a:solidFill>
                <a:latin typeface="Calibri" panose="020F0502020204030204" pitchFamily="34" charset="0"/>
                <a:ea typeface="Times New Roman" panose="02020603050405020304" pitchFamily="18" charset="0"/>
              </a:rPr>
              <a:t>– רונית אופיר. (</a:t>
            </a:r>
            <a:r>
              <a:rPr lang="he-IL" altLang="he-IL" dirty="0">
                <a:latin typeface="Calibri" panose="020F0502020204030204" pitchFamily="34" charset="0"/>
                <a:ea typeface="Times New Roman" panose="02020603050405020304" pitchFamily="18" charset="0"/>
                <a:hlinkClick r:id="rId11"/>
              </a:rPr>
              <a:t>מילים</a:t>
            </a:r>
            <a:r>
              <a:rPr lang="he-IL" altLang="he-IL" dirty="0">
                <a:solidFill>
                  <a:srgbClr val="25648D"/>
                </a:solidFill>
                <a:latin typeface="Calibri" panose="020F0502020204030204" pitchFamily="34" charset="0"/>
                <a:ea typeface="Times New Roman" panose="02020603050405020304" pitchFamily="18" charset="0"/>
              </a:rPr>
              <a:t>)</a:t>
            </a:r>
            <a:endParaRPr lang="en-US" altLang="he-IL" dirty="0"/>
          </a:p>
          <a:p>
            <a:pPr lvl="0" algn="r" rtl="1" eaLnBrk="0" fontAlgn="base" hangingPunct="0">
              <a:lnSpc>
                <a:spcPct val="200000"/>
              </a:lnSpc>
              <a:spcBef>
                <a:spcPct val="0"/>
              </a:spcBef>
              <a:spcAft>
                <a:spcPct val="0"/>
              </a:spcAft>
            </a:pPr>
            <a:r>
              <a:rPr lang="he-IL" altLang="he-IL" dirty="0">
                <a:solidFill>
                  <a:srgbClr val="25648D"/>
                </a:solidFill>
                <a:latin typeface="Calibri" panose="020F0502020204030204" pitchFamily="34" charset="0"/>
                <a:ea typeface="Times New Roman" panose="02020603050405020304" pitchFamily="18" charset="0"/>
                <a:hlinkClick r:id="rId12"/>
              </a:rPr>
              <a:t>ציון </a:t>
            </a:r>
            <a:r>
              <a:rPr lang="he-IL" altLang="he-IL" dirty="0" err="1">
                <a:solidFill>
                  <a:srgbClr val="25648D"/>
                </a:solidFill>
                <a:latin typeface="Calibri" panose="020F0502020204030204" pitchFamily="34" charset="0"/>
                <a:ea typeface="Times New Roman" panose="02020603050405020304" pitchFamily="18" charset="0"/>
                <a:hlinkClick r:id="rId12"/>
              </a:rPr>
              <a:t>תמתי</a:t>
            </a:r>
            <a:r>
              <a:rPr lang="en-US" altLang="he-IL" dirty="0">
                <a:solidFill>
                  <a:srgbClr val="25648D"/>
                </a:solidFill>
                <a:latin typeface="Calibri" panose="020F0502020204030204" pitchFamily="34" charset="0"/>
                <a:ea typeface="Times New Roman" panose="02020603050405020304" pitchFamily="18" charset="0"/>
              </a:rPr>
              <a:t> </a:t>
            </a:r>
            <a:r>
              <a:rPr lang="he-IL" altLang="he-IL" dirty="0">
                <a:solidFill>
                  <a:srgbClr val="25648D"/>
                </a:solidFill>
                <a:latin typeface="Calibri" panose="020F0502020204030204" pitchFamily="34" charset="0"/>
                <a:ea typeface="Times New Roman" panose="02020603050405020304" pitchFamily="18" charset="0"/>
              </a:rPr>
              <a:t>– </a:t>
            </a:r>
            <a:r>
              <a:rPr lang="he-IL" altLang="he-IL" dirty="0" err="1">
                <a:solidFill>
                  <a:srgbClr val="25648D"/>
                </a:solidFill>
                <a:latin typeface="Calibri" panose="020F0502020204030204" pitchFamily="34" charset="0"/>
                <a:ea typeface="Times New Roman" panose="02020603050405020304" pitchFamily="18" charset="0"/>
              </a:rPr>
              <a:t>הגבעתרון</a:t>
            </a:r>
            <a:r>
              <a:rPr lang="he-IL" altLang="he-IL" dirty="0">
                <a:solidFill>
                  <a:srgbClr val="25648D"/>
                </a:solidFill>
                <a:latin typeface="Calibri" panose="020F0502020204030204" pitchFamily="34" charset="0"/>
                <a:ea typeface="Times New Roman" panose="02020603050405020304" pitchFamily="18" charset="0"/>
              </a:rPr>
              <a:t>. (</a:t>
            </a:r>
            <a:r>
              <a:rPr lang="he-IL" altLang="he-IL" dirty="0">
                <a:latin typeface="Calibri" panose="020F0502020204030204" pitchFamily="34" charset="0"/>
                <a:ea typeface="Times New Roman" panose="02020603050405020304" pitchFamily="18" charset="0"/>
                <a:hlinkClick r:id="rId13"/>
              </a:rPr>
              <a:t>מילים</a:t>
            </a:r>
            <a:r>
              <a:rPr lang="he-IL" altLang="he-IL" dirty="0">
                <a:solidFill>
                  <a:srgbClr val="25648D"/>
                </a:solidFill>
                <a:latin typeface="Calibri" panose="020F0502020204030204" pitchFamily="34" charset="0"/>
                <a:ea typeface="Times New Roman" panose="02020603050405020304" pitchFamily="18" charset="0"/>
              </a:rPr>
              <a:t>)</a:t>
            </a:r>
            <a:endParaRPr lang="en-US" altLang="he-IL" dirty="0"/>
          </a:p>
          <a:p>
            <a:pPr lvl="0" algn="r" rtl="1" eaLnBrk="0" fontAlgn="base" hangingPunct="0">
              <a:lnSpc>
                <a:spcPct val="200000"/>
              </a:lnSpc>
              <a:spcBef>
                <a:spcPct val="0"/>
              </a:spcBef>
              <a:spcAft>
                <a:spcPct val="0"/>
              </a:spcAft>
            </a:pPr>
            <a:r>
              <a:rPr lang="he-IL" altLang="he-IL" dirty="0">
                <a:solidFill>
                  <a:srgbClr val="25648D"/>
                </a:solidFill>
                <a:latin typeface="Calibri" panose="020F0502020204030204" pitchFamily="34" charset="0"/>
                <a:ea typeface="Times New Roman" panose="02020603050405020304" pitchFamily="18" charset="0"/>
                <a:hlinkClick r:id="rId14"/>
              </a:rPr>
              <a:t>ציון הלא תשאלי</a:t>
            </a:r>
            <a:r>
              <a:rPr lang="en-US" altLang="he-IL" dirty="0">
                <a:solidFill>
                  <a:srgbClr val="25648D"/>
                </a:solidFill>
                <a:latin typeface="Calibri" panose="020F0502020204030204" pitchFamily="34" charset="0"/>
                <a:ea typeface="Times New Roman" panose="02020603050405020304" pitchFamily="18" charset="0"/>
              </a:rPr>
              <a:t> </a:t>
            </a:r>
            <a:r>
              <a:rPr lang="he-IL" altLang="he-IL" dirty="0">
                <a:solidFill>
                  <a:srgbClr val="25648D"/>
                </a:solidFill>
                <a:latin typeface="Calibri" panose="020F0502020204030204" pitchFamily="34" charset="0"/>
                <a:ea typeface="Times New Roman" panose="02020603050405020304" pitchFamily="18" charset="0"/>
              </a:rPr>
              <a:t>– אופירה גלוסקא. (</a:t>
            </a:r>
            <a:r>
              <a:rPr lang="he-IL" altLang="he-IL" dirty="0">
                <a:latin typeface="Calibri" panose="020F0502020204030204" pitchFamily="34" charset="0"/>
                <a:ea typeface="Times New Roman" panose="02020603050405020304" pitchFamily="18" charset="0"/>
                <a:hlinkClick r:id="rId15"/>
              </a:rPr>
              <a:t>מילים</a:t>
            </a:r>
            <a:r>
              <a:rPr lang="he-IL" altLang="he-IL" dirty="0">
                <a:solidFill>
                  <a:srgbClr val="25648D"/>
                </a:solidFill>
                <a:latin typeface="Calibri" panose="020F0502020204030204" pitchFamily="34" charset="0"/>
                <a:ea typeface="Times New Roman" panose="02020603050405020304" pitchFamily="18" charset="0"/>
              </a:rPr>
              <a:t>)</a:t>
            </a:r>
            <a:endParaRPr lang="he-IL" altLang="he-IL" dirty="0">
              <a:latin typeface="Arial" panose="020B0604020202020204" pitchFamily="34" charset="0"/>
            </a:endParaRPr>
          </a:p>
        </p:txBody>
      </p:sp>
      <p:pic>
        <p:nvPicPr>
          <p:cNvPr id="18" name="תמונה 17"/>
          <p:cNvPicPr/>
          <p:nvPr/>
        </p:nvPicPr>
        <p:blipFill rotWithShape="1">
          <a:blip r:embed="rId16" cstate="print">
            <a:extLst>
              <a:ext uri="{28A0092B-C50C-407E-A947-70E740481C1C}">
                <a14:useLocalDpi xmlns:a14="http://schemas.microsoft.com/office/drawing/2010/main" val="0"/>
              </a:ext>
            </a:extLst>
          </a:blip>
          <a:srcRect l="23539" t="32543" r="22433" b="38073"/>
          <a:stretch/>
        </p:blipFill>
        <p:spPr bwMode="auto">
          <a:xfrm>
            <a:off x="54498" y="116486"/>
            <a:ext cx="2907444" cy="1638190"/>
          </a:xfrm>
          <a:prstGeom prst="rect">
            <a:avLst/>
          </a:prstGeom>
          <a:ln>
            <a:noFill/>
          </a:ln>
          <a:extLst>
            <a:ext uri="{53640926-AAD7-44D8-BBD7-CCE9431645EC}">
              <a14:shadowObscured xmlns:a14="http://schemas.microsoft.com/office/drawing/2010/main"/>
            </a:ext>
          </a:extLst>
        </p:spPr>
      </p:pic>
      <p:pic>
        <p:nvPicPr>
          <p:cNvPr id="14" name="תמונה 13">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60397" y="5924559"/>
            <a:ext cx="1615307" cy="963088"/>
          </a:xfrm>
          <a:prstGeom prst="rect">
            <a:avLst/>
          </a:prstGeom>
        </p:spPr>
      </p:pic>
    </p:spTree>
    <p:extLst>
      <p:ext uri="{BB962C8B-B14F-4D97-AF65-F5344CB8AC3E}">
        <p14:creationId xmlns:p14="http://schemas.microsoft.com/office/powerpoint/2010/main" val="199997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
          <p:cNvGrpSpPr/>
          <p:nvPr/>
        </p:nvGrpSpPr>
        <p:grpSpPr>
          <a:xfrm>
            <a:off x="0" y="1726739"/>
            <a:ext cx="12192000" cy="612994"/>
            <a:chOff x="3665295" y="1813326"/>
            <a:chExt cx="5213684" cy="612994"/>
          </a:xfrm>
        </p:grpSpPr>
        <p:pic>
          <p:nvPicPr>
            <p:cNvPr id="16"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0000" t="89130" r="27237" b="8133"/>
            <a:stretch/>
          </p:blipFill>
          <p:spPr>
            <a:xfrm>
              <a:off x="3665295" y="1849933"/>
              <a:ext cx="5213684" cy="576387"/>
            </a:xfrm>
            <a:prstGeom prst="rect">
              <a:avLst/>
            </a:prstGeom>
          </p:spPr>
        </p:pic>
        <p:sp>
          <p:nvSpPr>
            <p:cNvPr id="17" name="TextBox 16"/>
            <p:cNvSpPr txBox="1"/>
            <p:nvPr/>
          </p:nvSpPr>
          <p:spPr>
            <a:xfrm>
              <a:off x="5079637" y="1813326"/>
              <a:ext cx="2097813" cy="523220"/>
            </a:xfrm>
            <a:prstGeom prst="rect">
              <a:avLst/>
            </a:prstGeom>
            <a:noFill/>
          </p:spPr>
          <p:txBody>
            <a:bodyPr wrap="square" rtlCol="0">
              <a:spAutoFit/>
            </a:bodyPr>
            <a:lstStyle/>
            <a:p>
              <a:pPr algn="ctr"/>
              <a:r>
                <a:rPr lang="he-IL" sz="2800" b="1" i="1" dirty="0" smtClean="0">
                  <a:solidFill>
                    <a:schemeClr val="bg1"/>
                  </a:solidFill>
                </a:rPr>
                <a:t>סרטון</a:t>
              </a:r>
              <a:endParaRPr lang="he-IL" sz="2800" b="1" dirty="0">
                <a:solidFill>
                  <a:schemeClr val="bg1"/>
                </a:solidFill>
              </a:endParaRPr>
            </a:p>
          </p:txBody>
        </p:sp>
      </p:grpSp>
      <p:pic>
        <p:nvPicPr>
          <p:cNvPr id="19"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2223005"/>
            <a:ext cx="6858000" cy="4634995"/>
          </a:xfrm>
          <a:prstGeom prst="rect">
            <a:avLst/>
          </a:prstGeom>
        </p:spPr>
      </p:pic>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תמונה 17"/>
          <p:cNvPicPr/>
          <p:nvPr/>
        </p:nvPicPr>
        <p:blipFill rotWithShape="1">
          <a:blip r:embed="rId7" cstate="print">
            <a:extLst>
              <a:ext uri="{28A0092B-C50C-407E-A947-70E740481C1C}">
                <a14:useLocalDpi xmlns:a14="http://schemas.microsoft.com/office/drawing/2010/main" val="0"/>
              </a:ext>
            </a:extLst>
          </a:blip>
          <a:srcRect l="23539" t="32543" r="22433" b="38073"/>
          <a:stretch/>
        </p:blipFill>
        <p:spPr bwMode="auto">
          <a:xfrm>
            <a:off x="109916" y="57909"/>
            <a:ext cx="2907444" cy="1638190"/>
          </a:xfrm>
          <a:prstGeom prst="rect">
            <a:avLst/>
          </a:prstGeom>
          <a:ln>
            <a:noFill/>
          </a:ln>
          <a:extLst>
            <a:ext uri="{53640926-AAD7-44D8-BBD7-CCE9431645EC}">
              <a14:shadowObscured xmlns:a14="http://schemas.microsoft.com/office/drawing/2010/main"/>
            </a:ext>
          </a:extLst>
        </p:spPr>
      </p:pic>
      <p:pic>
        <p:nvPicPr>
          <p:cNvPr id="20" name="תמונה 19"/>
          <p:cNvPicPr>
            <a:picLocks noChangeAspect="1"/>
          </p:cNvPicPr>
          <p:nvPr/>
        </p:nvPicPr>
        <p:blipFill>
          <a:blip r:embed="rId8">
            <a:duotone>
              <a:schemeClr val="accent4">
                <a:shade val="45000"/>
                <a:satMod val="135000"/>
              </a:schemeClr>
              <a:prstClr val="white"/>
            </a:duotone>
          </a:blip>
          <a:stretch>
            <a:fillRect/>
          </a:stretch>
        </p:blipFill>
        <p:spPr>
          <a:xfrm>
            <a:off x="1938545" y="5069123"/>
            <a:ext cx="1078814" cy="1078814"/>
          </a:xfrm>
          <a:prstGeom prst="rect">
            <a:avLst/>
          </a:prstGeom>
        </p:spPr>
      </p:pic>
      <p:sp>
        <p:nvSpPr>
          <p:cNvPr id="21" name="Rectangle 3"/>
          <p:cNvSpPr>
            <a:spLocks noChangeArrowheads="1"/>
          </p:cNvSpPr>
          <p:nvPr/>
        </p:nvSpPr>
        <p:spPr bwMode="auto">
          <a:xfrm>
            <a:off x="1084650" y="2958550"/>
            <a:ext cx="3865419" cy="222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lnSpc>
                <a:spcPct val="200000"/>
              </a:lnSpc>
              <a:spcBef>
                <a:spcPct val="0"/>
              </a:spcBef>
              <a:spcAft>
                <a:spcPct val="0"/>
              </a:spcAft>
            </a:pPr>
            <a:r>
              <a:rPr lang="he-IL" altLang="he-IL" dirty="0" smtClean="0">
                <a:solidFill>
                  <a:srgbClr val="25648D"/>
                </a:solidFill>
                <a:latin typeface="Calibri" panose="020F0502020204030204" pitchFamily="34" charset="0"/>
                <a:ea typeface="Times New Roman" panose="02020603050405020304" pitchFamily="18" charset="0"/>
              </a:rPr>
              <a:t>לקראת שבוע ירושלים הופק על ידי המשרד סרטון קצר לתלמידים שמתאר את ההיסטוריה של העיר וניתן  להקרינו כחלק מהטקס.</a:t>
            </a:r>
            <a:endParaRPr lang="he-IL" altLang="he-IL" dirty="0">
              <a:latin typeface="Arial" panose="020B0604020202020204" pitchFamily="34" charset="0"/>
            </a:endParaRPr>
          </a:p>
        </p:txBody>
      </p:sp>
      <p:pic>
        <p:nvPicPr>
          <p:cNvPr id="22" name="תמונה 2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76693" y="4645442"/>
            <a:ext cx="1615307" cy="963088"/>
          </a:xfrm>
          <a:prstGeom prst="rect">
            <a:avLst/>
          </a:prstGeom>
        </p:spPr>
      </p:pic>
      <p:pic>
        <p:nvPicPr>
          <p:cNvPr id="14" name="תמונה 13">
            <a:hlinkClick r:id="rId11"/>
          </p:cNvPr>
          <p:cNvPicPr>
            <a:picLocks noChangeAspect="1"/>
          </p:cNvPicPr>
          <p:nvPr/>
        </p:nvPicPr>
        <p:blipFill>
          <a:blip r:embed="rId12" cstate="print">
            <a:biLevel thresh="50000"/>
            <a:extLst>
              <a:ext uri="{28A0092B-C50C-407E-A947-70E740481C1C}">
                <a14:useLocalDpi xmlns:a14="http://schemas.microsoft.com/office/drawing/2010/main" val="0"/>
              </a:ext>
            </a:extLst>
          </a:blip>
          <a:stretch>
            <a:fillRect/>
          </a:stretch>
        </p:blipFill>
        <p:spPr>
          <a:xfrm>
            <a:off x="3017359" y="5985496"/>
            <a:ext cx="392476" cy="392476"/>
          </a:xfrm>
          <a:prstGeom prst="rect">
            <a:avLst/>
          </a:prstGeom>
        </p:spPr>
      </p:pic>
      <p:sp>
        <p:nvSpPr>
          <p:cNvPr id="4" name="TextBox 3"/>
          <p:cNvSpPr txBox="1"/>
          <p:nvPr/>
        </p:nvSpPr>
        <p:spPr>
          <a:xfrm>
            <a:off x="3344316" y="6296535"/>
            <a:ext cx="876085" cy="338554"/>
          </a:xfrm>
          <a:prstGeom prst="rect">
            <a:avLst/>
          </a:prstGeom>
          <a:noFill/>
        </p:spPr>
        <p:txBody>
          <a:bodyPr wrap="square" rtlCol="1">
            <a:spAutoFit/>
          </a:bodyPr>
          <a:lstStyle/>
          <a:p>
            <a:r>
              <a:rPr lang="he-IL" sz="1600" b="1" dirty="0" smtClean="0"/>
              <a:t>לסרטון</a:t>
            </a:r>
            <a:endParaRPr lang="he-IL" sz="1600" b="1" dirty="0"/>
          </a:p>
        </p:txBody>
      </p:sp>
      <p:pic>
        <p:nvPicPr>
          <p:cNvPr id="23" name="תמונה 22">
            <a:hlinkClick r:id="rId13"/>
          </p:cNvPr>
          <p:cNvPicPr>
            <a:picLocks noChangeAspect="1"/>
          </p:cNvPicPr>
          <p:nvPr/>
        </p:nvPicPr>
        <p:blipFill>
          <a:blip r:embed="rId12" cstate="print">
            <a:biLevel thresh="50000"/>
            <a:extLst>
              <a:ext uri="{28A0092B-C50C-407E-A947-70E740481C1C}">
                <a14:useLocalDpi xmlns:a14="http://schemas.microsoft.com/office/drawing/2010/main" val="0"/>
              </a:ext>
            </a:extLst>
          </a:blip>
          <a:stretch>
            <a:fillRect/>
          </a:stretch>
        </p:blipFill>
        <p:spPr>
          <a:xfrm>
            <a:off x="1681670" y="5985496"/>
            <a:ext cx="392476" cy="392476"/>
          </a:xfrm>
          <a:prstGeom prst="rect">
            <a:avLst/>
          </a:prstGeom>
        </p:spPr>
      </p:pic>
      <p:sp>
        <p:nvSpPr>
          <p:cNvPr id="24" name="TextBox 23"/>
          <p:cNvSpPr txBox="1"/>
          <p:nvPr/>
        </p:nvSpPr>
        <p:spPr>
          <a:xfrm>
            <a:off x="708070" y="6310377"/>
            <a:ext cx="1323378" cy="338554"/>
          </a:xfrm>
          <a:prstGeom prst="rect">
            <a:avLst/>
          </a:prstGeom>
          <a:noFill/>
        </p:spPr>
        <p:txBody>
          <a:bodyPr wrap="square" rtlCol="1">
            <a:spAutoFit/>
          </a:bodyPr>
          <a:lstStyle/>
          <a:p>
            <a:r>
              <a:rPr lang="he-IL" sz="1600" b="1" dirty="0" smtClean="0"/>
              <a:t>למכתב הסבר</a:t>
            </a:r>
            <a:endParaRPr lang="he-IL" sz="1600" b="1" dirty="0"/>
          </a:p>
        </p:txBody>
      </p:sp>
    </p:spTree>
    <p:extLst>
      <p:ext uri="{BB962C8B-B14F-4D97-AF65-F5344CB8AC3E}">
        <p14:creationId xmlns:p14="http://schemas.microsoft.com/office/powerpoint/2010/main" val="569660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
          <p:cNvGrpSpPr/>
          <p:nvPr/>
        </p:nvGrpSpPr>
        <p:grpSpPr>
          <a:xfrm>
            <a:off x="0" y="1708538"/>
            <a:ext cx="12192000" cy="645662"/>
            <a:chOff x="3540176" y="2431582"/>
            <a:chExt cx="5213684" cy="645662"/>
          </a:xfrm>
        </p:grpSpPr>
        <p:pic>
          <p:nvPicPr>
            <p:cNvPr id="21"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0000" t="89130" r="27237" b="8133"/>
            <a:stretch/>
          </p:blipFill>
          <p:spPr>
            <a:xfrm>
              <a:off x="3540176" y="2500857"/>
              <a:ext cx="5213684" cy="576387"/>
            </a:xfrm>
            <a:prstGeom prst="rect">
              <a:avLst/>
            </a:prstGeom>
          </p:spPr>
        </p:pic>
        <p:sp>
          <p:nvSpPr>
            <p:cNvPr id="23" name="TextBox 22"/>
            <p:cNvSpPr txBox="1"/>
            <p:nvPr/>
          </p:nvSpPr>
          <p:spPr>
            <a:xfrm>
              <a:off x="5611777" y="2431582"/>
              <a:ext cx="1236372" cy="584775"/>
            </a:xfrm>
            <a:prstGeom prst="rect">
              <a:avLst/>
            </a:prstGeom>
            <a:noFill/>
          </p:spPr>
          <p:txBody>
            <a:bodyPr wrap="square" rtlCol="0">
              <a:spAutoFit/>
            </a:bodyPr>
            <a:lstStyle/>
            <a:p>
              <a:pPr algn="ctr"/>
              <a:r>
                <a:rPr lang="he-IL" sz="3200" b="1" i="1" dirty="0" smtClean="0">
                  <a:solidFill>
                    <a:schemeClr val="bg1"/>
                  </a:solidFill>
                </a:rPr>
                <a:t>חידון</a:t>
              </a:r>
              <a:endParaRPr lang="he-IL" sz="3200" b="1" i="1" dirty="0">
                <a:solidFill>
                  <a:schemeClr val="bg1"/>
                </a:solidFill>
              </a:endParaRPr>
            </a:p>
          </p:txBody>
        </p:sp>
      </p:grpSp>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תמונה 23"/>
          <p:cNvPicPr/>
          <p:nvPr/>
        </p:nvPicPr>
        <p:blipFill rotWithShape="1">
          <a:blip r:embed="rId5" cstate="print">
            <a:extLst>
              <a:ext uri="{28A0092B-C50C-407E-A947-70E740481C1C}">
                <a14:useLocalDpi xmlns:a14="http://schemas.microsoft.com/office/drawing/2010/main" val="0"/>
              </a:ext>
            </a:extLst>
          </a:blip>
          <a:srcRect l="23539" t="32543" r="22433" b="38073"/>
          <a:stretch/>
        </p:blipFill>
        <p:spPr bwMode="auto">
          <a:xfrm>
            <a:off x="165996" y="69123"/>
            <a:ext cx="2907444" cy="1638190"/>
          </a:xfrm>
          <a:prstGeom prst="rect">
            <a:avLst/>
          </a:prstGeom>
          <a:ln>
            <a:noFill/>
          </a:ln>
          <a:extLst>
            <a:ext uri="{53640926-AAD7-44D8-BBD7-CCE9431645EC}">
              <a14:shadowObscured xmlns:a14="http://schemas.microsoft.com/office/drawing/2010/main"/>
            </a:ext>
          </a:extLst>
        </p:spPr>
      </p:pic>
      <p:sp>
        <p:nvSpPr>
          <p:cNvPr id="4" name="מלבן מעוגל 3">
            <a:hlinkClick r:id="rId6"/>
          </p:cNvPr>
          <p:cNvSpPr/>
          <p:nvPr/>
        </p:nvSpPr>
        <p:spPr>
          <a:xfrm>
            <a:off x="8322546" y="3123537"/>
            <a:ext cx="3501891" cy="136646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2800" b="1" dirty="0" smtClean="0"/>
              <a:t> ליסודי </a:t>
            </a:r>
            <a:r>
              <a:rPr lang="en-US" sz="2800" b="1" i="1" dirty="0" err="1">
                <a:solidFill>
                  <a:srgbClr val="C00000"/>
                </a:solidFill>
                <a:cs typeface="Guttman Yad-Brush" panose="02010401010101010101" pitchFamily="2" charset="-79"/>
              </a:rPr>
              <a:t>Ka</a:t>
            </a:r>
            <a:r>
              <a:rPr lang="en-US" sz="2800" b="1" i="1" dirty="0" err="1">
                <a:solidFill>
                  <a:srgbClr val="00B050"/>
                </a:solidFill>
                <a:cs typeface="Guttman Yad-Brush" panose="02010401010101010101" pitchFamily="2" charset="-79"/>
              </a:rPr>
              <a:t>ho</a:t>
            </a:r>
            <a:r>
              <a:rPr lang="en-US" sz="2800" b="1" i="1" dirty="0" err="1">
                <a:solidFill>
                  <a:srgbClr val="00B0F0"/>
                </a:solidFill>
                <a:cs typeface="Guttman Yad-Brush" panose="02010401010101010101" pitchFamily="2" charset="-79"/>
              </a:rPr>
              <a:t>ot</a:t>
            </a:r>
            <a:r>
              <a:rPr lang="en-US" sz="2800" b="1" i="1" dirty="0">
                <a:solidFill>
                  <a:srgbClr val="FFC000"/>
                </a:solidFill>
                <a:cs typeface="Guttman Yad-Brush" panose="02010401010101010101" pitchFamily="2" charset="-79"/>
              </a:rPr>
              <a:t>! </a:t>
            </a:r>
            <a:r>
              <a:rPr lang="he-IL" sz="2800" b="1" dirty="0" smtClean="0"/>
              <a:t>חידון</a:t>
            </a:r>
            <a:endParaRPr lang="he-IL" sz="2800" b="1" dirty="0"/>
          </a:p>
        </p:txBody>
      </p:sp>
      <p:sp>
        <p:nvSpPr>
          <p:cNvPr id="27" name="מלבן מעוגל 26">
            <a:hlinkClick r:id="rId7"/>
          </p:cNvPr>
          <p:cNvSpPr/>
          <p:nvPr/>
        </p:nvSpPr>
        <p:spPr>
          <a:xfrm>
            <a:off x="4489371" y="3146632"/>
            <a:ext cx="3501891" cy="1366463"/>
          </a:xfrm>
          <a:prstGeom prst="roundRect">
            <a:avLst/>
          </a:prstGeom>
          <a:solidFill>
            <a:srgbClr val="9E6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 לחט"ב </a:t>
            </a:r>
            <a:r>
              <a:rPr lang="en-US" sz="2800" b="1" i="1" dirty="0" err="1">
                <a:solidFill>
                  <a:srgbClr val="C00000"/>
                </a:solidFill>
                <a:cs typeface="Guttman Yad-Brush" panose="02010401010101010101" pitchFamily="2" charset="-79"/>
              </a:rPr>
              <a:t>Ka</a:t>
            </a:r>
            <a:r>
              <a:rPr lang="en-US" sz="2800" b="1" i="1" dirty="0" err="1">
                <a:solidFill>
                  <a:srgbClr val="00B050"/>
                </a:solidFill>
                <a:cs typeface="Guttman Yad-Brush" panose="02010401010101010101" pitchFamily="2" charset="-79"/>
              </a:rPr>
              <a:t>ho</a:t>
            </a:r>
            <a:r>
              <a:rPr lang="en-US" sz="2800" b="1" i="1" dirty="0" err="1">
                <a:solidFill>
                  <a:srgbClr val="00B0F0"/>
                </a:solidFill>
                <a:cs typeface="Guttman Yad-Brush" panose="02010401010101010101" pitchFamily="2" charset="-79"/>
              </a:rPr>
              <a:t>ot</a:t>
            </a:r>
            <a:r>
              <a:rPr lang="en-US" sz="2800" b="1" i="1" dirty="0">
                <a:solidFill>
                  <a:srgbClr val="FFC000"/>
                </a:solidFill>
                <a:cs typeface="Guttman Yad-Brush" panose="02010401010101010101" pitchFamily="2" charset="-79"/>
              </a:rPr>
              <a:t>! </a:t>
            </a:r>
            <a:r>
              <a:rPr lang="he-IL" sz="2800" b="1" dirty="0" smtClean="0"/>
              <a:t>חידון</a:t>
            </a:r>
            <a:endParaRPr lang="he-IL" sz="2800" b="1" dirty="0"/>
          </a:p>
        </p:txBody>
      </p:sp>
      <p:sp>
        <p:nvSpPr>
          <p:cNvPr id="18" name="מלבן מעוגל 17">
            <a:hlinkClick r:id="rId8"/>
          </p:cNvPr>
          <p:cNvSpPr/>
          <p:nvPr/>
        </p:nvSpPr>
        <p:spPr>
          <a:xfrm>
            <a:off x="462972" y="3193937"/>
            <a:ext cx="3695115" cy="136646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 חידון </a:t>
            </a:r>
            <a:r>
              <a:rPr lang="he-IL" sz="2800" b="1" dirty="0" err="1" smtClean="0"/>
              <a:t>לחט"ע</a:t>
            </a:r>
            <a:r>
              <a:rPr lang="he-IL" sz="2800" b="1" dirty="0" smtClean="0"/>
              <a:t> </a:t>
            </a:r>
            <a:r>
              <a:rPr lang="he-IL" sz="2400" b="1" dirty="0" smtClean="0"/>
              <a:t>(שכבת י')</a:t>
            </a:r>
            <a:endParaRPr lang="he-IL" sz="2400" b="1" dirty="0"/>
          </a:p>
        </p:txBody>
      </p:sp>
      <p:pic>
        <p:nvPicPr>
          <p:cNvPr id="14" name="תמונה 13">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35097" y="5799964"/>
            <a:ext cx="1615307" cy="963088"/>
          </a:xfrm>
          <a:prstGeom prst="rect">
            <a:avLst/>
          </a:prstGeom>
        </p:spPr>
      </p:pic>
    </p:spTree>
    <p:extLst>
      <p:ext uri="{BB962C8B-B14F-4D97-AF65-F5344CB8AC3E}">
        <p14:creationId xmlns:p14="http://schemas.microsoft.com/office/powerpoint/2010/main" val="4003257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576778" y="116486"/>
            <a:ext cx="1331947" cy="1204591"/>
            <a:chOff x="10576778" y="101946"/>
            <a:chExt cx="1331947" cy="1204591"/>
          </a:xfrm>
        </p:grpSpPr>
        <p:sp>
          <p:nvSpPr>
            <p:cNvPr id="11" name="TextBox 10"/>
            <p:cNvSpPr txBox="1"/>
            <p:nvPr/>
          </p:nvSpPr>
          <p:spPr>
            <a:xfrm>
              <a:off x="10576778" y="721762"/>
              <a:ext cx="1331947" cy="584775"/>
            </a:xfrm>
            <a:prstGeom prst="rect">
              <a:avLst/>
            </a:prstGeom>
            <a:noFill/>
          </p:spPr>
          <p:txBody>
            <a:bodyPr wrap="square" rtlCol="0">
              <a:spAutoFit/>
            </a:bodyPr>
            <a:lstStyle/>
            <a:p>
              <a:r>
                <a:rPr lang="he-IL" sz="1600" dirty="0" smtClean="0"/>
                <a:t>מדינת ישראל</a:t>
              </a:r>
            </a:p>
            <a:p>
              <a:r>
                <a:rPr lang="he-IL" sz="1600" dirty="0" smtClean="0"/>
                <a:t>משרד החינוך</a:t>
              </a:r>
              <a:endParaRPr lang="en-US" sz="1600" dirty="0"/>
            </a:p>
          </p:txBody>
        </p:sp>
        <p:pic>
          <p:nvPicPr>
            <p:cNvPr id="1030" name="Picture 6" descr="http://harelstanton.com/wp-content/uploads/2015/03/tinshamot-1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51"/>
            <a:stretch/>
          </p:blipFill>
          <p:spPr bwMode="auto">
            <a:xfrm>
              <a:off x="10805385" y="101946"/>
              <a:ext cx="874735" cy="6689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
          <p:cNvGrpSpPr/>
          <p:nvPr/>
        </p:nvGrpSpPr>
        <p:grpSpPr>
          <a:xfrm>
            <a:off x="0" y="1733389"/>
            <a:ext cx="12192000" cy="578228"/>
            <a:chOff x="3660244" y="1881062"/>
            <a:chExt cx="5213684" cy="578228"/>
          </a:xfrm>
        </p:grpSpPr>
        <p:pic>
          <p:nvPicPr>
            <p:cNvPr id="16"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0000" t="89130" r="27237" b="8133"/>
            <a:stretch/>
          </p:blipFill>
          <p:spPr>
            <a:xfrm>
              <a:off x="3660244" y="1882903"/>
              <a:ext cx="5213684" cy="576387"/>
            </a:xfrm>
            <a:prstGeom prst="rect">
              <a:avLst/>
            </a:prstGeom>
          </p:spPr>
        </p:pic>
        <p:sp>
          <p:nvSpPr>
            <p:cNvPr id="17" name="TextBox 16"/>
            <p:cNvSpPr txBox="1"/>
            <p:nvPr/>
          </p:nvSpPr>
          <p:spPr>
            <a:xfrm>
              <a:off x="5461335" y="1881062"/>
              <a:ext cx="1584573" cy="523220"/>
            </a:xfrm>
            <a:prstGeom prst="rect">
              <a:avLst/>
            </a:prstGeom>
            <a:noFill/>
          </p:spPr>
          <p:txBody>
            <a:bodyPr wrap="square" rtlCol="0">
              <a:spAutoFit/>
            </a:bodyPr>
            <a:lstStyle/>
            <a:p>
              <a:pPr algn="ctr"/>
              <a:r>
                <a:rPr lang="he-IL" sz="2800" b="1" i="1" dirty="0" smtClean="0">
                  <a:solidFill>
                    <a:schemeClr val="bg1"/>
                  </a:solidFill>
                </a:rPr>
                <a:t>קטעי קריאה</a:t>
              </a:r>
              <a:endParaRPr lang="he-IL" sz="2800" b="1" dirty="0">
                <a:solidFill>
                  <a:schemeClr val="bg1"/>
                </a:solidFill>
              </a:endParaRPr>
            </a:p>
          </p:txBody>
        </p:sp>
      </p:grpSp>
      <p:pic>
        <p:nvPicPr>
          <p:cNvPr id="1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2182316"/>
            <a:ext cx="5943600" cy="4691570"/>
          </a:xfrm>
          <a:prstGeom prst="rect">
            <a:avLst/>
          </a:prstGeom>
        </p:spPr>
      </p:pic>
      <p:pic>
        <p:nvPicPr>
          <p:cNvPr id="18" name="תמונה 17"/>
          <p:cNvPicPr/>
          <p:nvPr/>
        </p:nvPicPr>
        <p:blipFill rotWithShape="1">
          <a:blip r:embed="rId6" cstate="print">
            <a:extLst>
              <a:ext uri="{28A0092B-C50C-407E-A947-70E740481C1C}">
                <a14:useLocalDpi xmlns:a14="http://schemas.microsoft.com/office/drawing/2010/main" val="0"/>
              </a:ext>
            </a:extLst>
          </a:blip>
          <a:srcRect l="23539" t="32543" r="22433" b="38073"/>
          <a:stretch/>
        </p:blipFill>
        <p:spPr bwMode="auto">
          <a:xfrm>
            <a:off x="54498" y="116486"/>
            <a:ext cx="2907444" cy="1638190"/>
          </a:xfrm>
          <a:prstGeom prst="rect">
            <a:avLst/>
          </a:prstGeom>
          <a:ln>
            <a:noFill/>
          </a:ln>
          <a:extLst>
            <a:ext uri="{53640926-AAD7-44D8-BBD7-CCE9431645EC}">
              <a14:shadowObscured xmlns:a14="http://schemas.microsoft.com/office/drawing/2010/main"/>
            </a:ext>
          </a:extLst>
        </p:spPr>
      </p:pic>
      <p:sp>
        <p:nvSpPr>
          <p:cNvPr id="14" name="מלבן 13"/>
          <p:cNvSpPr/>
          <p:nvPr/>
        </p:nvSpPr>
        <p:spPr>
          <a:xfrm>
            <a:off x="420983" y="2677934"/>
            <a:ext cx="5216236" cy="2970044"/>
          </a:xfrm>
          <a:prstGeom prst="rect">
            <a:avLst/>
          </a:prstGeom>
        </p:spPr>
        <p:txBody>
          <a:bodyPr wrap="square">
            <a:spAutoFit/>
          </a:bodyPr>
          <a:lstStyle/>
          <a:p>
            <a:pPr marL="457200" algn="r">
              <a:lnSpc>
                <a:spcPct val="150000"/>
              </a:lnSpc>
              <a:spcAft>
                <a:spcPts val="0"/>
              </a:spcAft>
            </a:pPr>
            <a:endParaRPr lang="en-US" b="1" u="sng" dirty="0">
              <a:solidFill>
                <a:srgbClr val="002060"/>
              </a:solidFill>
              <a:latin typeface="Times New Roman" panose="02020603050405020304" pitchFamily="18" charset="0"/>
              <a:ea typeface="Times New Roman" panose="02020603050405020304" pitchFamily="18" charset="0"/>
            </a:endParaRPr>
          </a:p>
          <a:p>
            <a:pPr marL="342900" lvl="0" indent="-342900" algn="r" rtl="1">
              <a:lnSpc>
                <a:spcPct val="200000"/>
              </a:lnSpc>
              <a:spcAft>
                <a:spcPts val="0"/>
              </a:spcAft>
              <a:buFont typeface="Symbol" panose="05050102010706020507" pitchFamily="18" charset="2"/>
              <a:buChar char=""/>
            </a:pPr>
            <a:r>
              <a:rPr lang="he-IL" sz="2000" u="sng" dirty="0">
                <a:solidFill>
                  <a:srgbClr val="0563C1"/>
                </a:solidFill>
                <a:latin typeface="Times New Roman" panose="02020603050405020304" pitchFamily="18" charset="0"/>
                <a:ea typeface="Times New Roman" panose="02020603050405020304" pitchFamily="18" charset="0"/>
                <a:hlinkClick r:id="rId7"/>
              </a:rPr>
              <a:t>חיים חפר, היינו כחולמים</a:t>
            </a:r>
            <a:endParaRPr lang="en-US" sz="2000" dirty="0">
              <a:latin typeface="Times New Roman" panose="02020603050405020304" pitchFamily="18" charset="0"/>
              <a:ea typeface="Times New Roman" panose="02020603050405020304" pitchFamily="18" charset="0"/>
            </a:endParaRPr>
          </a:p>
          <a:p>
            <a:pPr marL="342900" lvl="0" indent="-342900" algn="r" rtl="1">
              <a:lnSpc>
                <a:spcPct val="200000"/>
              </a:lnSpc>
              <a:spcAft>
                <a:spcPts val="0"/>
              </a:spcAft>
              <a:buFont typeface="Symbol" panose="05050102010706020507" pitchFamily="18" charset="2"/>
              <a:buChar char=""/>
            </a:pPr>
            <a:r>
              <a:rPr lang="he-IL" sz="2000" u="sng" dirty="0">
                <a:solidFill>
                  <a:srgbClr val="0563C1"/>
                </a:solidFill>
                <a:latin typeface="Times New Roman" panose="02020603050405020304" pitchFamily="18" charset="0"/>
                <a:ea typeface="Times New Roman" panose="02020603050405020304" pitchFamily="18" charset="0"/>
                <a:hlinkClick r:id="rId8"/>
              </a:rPr>
              <a:t>חיים חפר, הצנחנים בוכים</a:t>
            </a:r>
            <a:r>
              <a:rPr lang="he-IL" sz="2000"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342900" lvl="0" indent="-342900" algn="r" rtl="1">
              <a:lnSpc>
                <a:spcPct val="200000"/>
              </a:lnSpc>
              <a:spcAft>
                <a:spcPts val="0"/>
              </a:spcAft>
              <a:buFont typeface="Symbol" panose="05050102010706020507" pitchFamily="18" charset="2"/>
              <a:buChar char=""/>
            </a:pPr>
            <a:r>
              <a:rPr lang="he-IL" sz="2000" u="sng" dirty="0">
                <a:solidFill>
                  <a:srgbClr val="0563C1"/>
                </a:solidFill>
                <a:latin typeface="Times New Roman" panose="02020603050405020304" pitchFamily="18" charset="0"/>
                <a:ea typeface="Times New Roman" panose="02020603050405020304" pitchFamily="18" charset="0"/>
                <a:hlinkClick r:id="rId9"/>
              </a:rPr>
              <a:t>אלי לנדאו, זעקתו של צנחן</a:t>
            </a:r>
            <a:endParaRPr lang="en-US" sz="2000" dirty="0">
              <a:latin typeface="Times New Roman" panose="02020603050405020304" pitchFamily="18" charset="0"/>
              <a:ea typeface="Times New Roman" panose="02020603050405020304" pitchFamily="18" charset="0"/>
            </a:endParaRPr>
          </a:p>
          <a:p>
            <a:pPr marL="342900" lvl="0" indent="-342900" algn="r" rtl="1">
              <a:lnSpc>
                <a:spcPct val="200000"/>
              </a:lnSpc>
              <a:spcAft>
                <a:spcPts val="0"/>
              </a:spcAft>
              <a:buFont typeface="Symbol" panose="05050102010706020507" pitchFamily="18" charset="2"/>
              <a:buChar char=""/>
            </a:pPr>
            <a:r>
              <a:rPr lang="he-IL" sz="2000" u="sng" dirty="0">
                <a:solidFill>
                  <a:srgbClr val="0563C1"/>
                </a:solidFill>
                <a:latin typeface="Times New Roman" panose="02020603050405020304" pitchFamily="18" charset="0"/>
                <a:ea typeface="Times New Roman" panose="02020603050405020304" pitchFamily="18" charset="0"/>
                <a:hlinkClick r:id="rId10"/>
              </a:rPr>
              <a:t>יצחק נבון, ששת הימים ושבעת השערים</a:t>
            </a:r>
            <a:endParaRPr lang="en-US" sz="2000" dirty="0">
              <a:latin typeface="Times New Roman" panose="02020603050405020304" pitchFamily="18" charset="0"/>
              <a:ea typeface="Times New Roman" panose="02020603050405020304" pitchFamily="18" charset="0"/>
            </a:endParaRPr>
          </a:p>
        </p:txBody>
      </p:sp>
      <p:pic>
        <p:nvPicPr>
          <p:cNvPr id="22" name="תמונה 2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92135" y="5799964"/>
            <a:ext cx="1615307" cy="963088"/>
          </a:xfrm>
          <a:prstGeom prst="rect">
            <a:avLst/>
          </a:prstGeom>
        </p:spPr>
      </p:pic>
    </p:spTree>
    <p:extLst>
      <p:ext uri="{BB962C8B-B14F-4D97-AF65-F5344CB8AC3E}">
        <p14:creationId xmlns:p14="http://schemas.microsoft.com/office/powerpoint/2010/main" val="3876970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2259</TotalTime>
  <Words>675</Words>
  <Application>Microsoft Office PowerPoint</Application>
  <PresentationFormat>מותאם אישית</PresentationFormat>
  <Paragraphs>186</Paragraphs>
  <Slides>21</Slides>
  <Notes>18</Notes>
  <HiddenSlides>0</HiddenSlides>
  <MMClips>0</MMClips>
  <ScaleCrop>false</ScaleCrop>
  <HeadingPairs>
    <vt:vector size="4" baseType="variant">
      <vt:variant>
        <vt:lpstr>ערכת נושא</vt:lpstr>
      </vt:variant>
      <vt:variant>
        <vt:i4>1</vt:i4>
      </vt:variant>
      <vt:variant>
        <vt:lpstr>כותרות שקופיות</vt:lpstr>
      </vt:variant>
      <vt:variant>
        <vt:i4>21</vt:i4>
      </vt:variant>
    </vt:vector>
  </HeadingPairs>
  <TitlesOfParts>
    <vt:vector size="22" baseType="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Roneet Gutman-Gross</dc:creator>
  <cp:lastModifiedBy>Rahamim</cp:lastModifiedBy>
  <cp:revision>166</cp:revision>
  <dcterms:created xsi:type="dcterms:W3CDTF">2017-02-28T15:54:47Z</dcterms:created>
  <dcterms:modified xsi:type="dcterms:W3CDTF">2017-05-20T03:53:34Z</dcterms:modified>
</cp:coreProperties>
</file>