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18" d="100"/>
          <a:sy n="118" d="100"/>
        </p:scale>
        <p:origin x="6" y="9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349F-9D16-4D92-B61A-BD063691359A}" type="datetimeFigureOut">
              <a:rPr lang="he-IL" smtClean="0"/>
              <a:t>כ"ג/כסלו/תשע"ה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40A6-A397-40B4-91B6-FAE7E7AA14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6692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349F-9D16-4D92-B61A-BD063691359A}" type="datetimeFigureOut">
              <a:rPr lang="he-IL" smtClean="0"/>
              <a:t>כ"ג/כסלו/תשע"ה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40A6-A397-40B4-91B6-FAE7E7AA14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454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349F-9D16-4D92-B61A-BD063691359A}" type="datetimeFigureOut">
              <a:rPr lang="he-IL" smtClean="0"/>
              <a:t>כ"ג/כסלו/תשע"ה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40A6-A397-40B4-91B6-FAE7E7AA14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1047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349F-9D16-4D92-B61A-BD063691359A}" type="datetimeFigureOut">
              <a:rPr lang="he-IL" smtClean="0"/>
              <a:t>כ"ג/כסלו/תשע"ה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40A6-A397-40B4-91B6-FAE7E7AA14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5057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349F-9D16-4D92-B61A-BD063691359A}" type="datetimeFigureOut">
              <a:rPr lang="he-IL" smtClean="0"/>
              <a:t>כ"ג/כסלו/תשע"ה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40A6-A397-40B4-91B6-FAE7E7AA14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30084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349F-9D16-4D92-B61A-BD063691359A}" type="datetimeFigureOut">
              <a:rPr lang="he-IL" smtClean="0"/>
              <a:t>כ"ג/כסלו/תשע"ה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40A6-A397-40B4-91B6-FAE7E7AA14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4864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349F-9D16-4D92-B61A-BD063691359A}" type="datetimeFigureOut">
              <a:rPr lang="he-IL" smtClean="0"/>
              <a:t>כ"ג/כסלו/תשע"ה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40A6-A397-40B4-91B6-FAE7E7AA14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4868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349F-9D16-4D92-B61A-BD063691359A}" type="datetimeFigureOut">
              <a:rPr lang="he-IL" smtClean="0"/>
              <a:t>כ"ג/כסלו/תשע"ה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40A6-A397-40B4-91B6-FAE7E7AA14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33144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349F-9D16-4D92-B61A-BD063691359A}" type="datetimeFigureOut">
              <a:rPr lang="he-IL" smtClean="0"/>
              <a:t>כ"ג/כסלו/תשע"ה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40A6-A397-40B4-91B6-FAE7E7AA14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4953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349F-9D16-4D92-B61A-BD063691359A}" type="datetimeFigureOut">
              <a:rPr lang="he-IL" smtClean="0"/>
              <a:t>כ"ג/כסלו/תשע"ה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40A6-A397-40B4-91B6-FAE7E7AA14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8607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349F-9D16-4D92-B61A-BD063691359A}" type="datetimeFigureOut">
              <a:rPr lang="he-IL" smtClean="0"/>
              <a:t>כ"ג/כסלו/תשע"ה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40A6-A397-40B4-91B6-FAE7E7AA14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9499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A349F-9D16-4D92-B61A-BD063691359A}" type="datetimeFigureOut">
              <a:rPr lang="he-IL" smtClean="0"/>
              <a:t>כ"ג/כסלו/תשע"ה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A40A6-A397-40B4-91B6-FAE7E7AA14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9579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il/url?sa=i&amp;rct=j&amp;q=&amp;esrc=s&amp;source=images&amp;cd=&amp;cad=rja&amp;uact=8&amp;ved=0CAcQjRw&amp;url=http://www.amhasefer.co.il/products/item/122&amp;ei=9ld7VITLNqnD7gbKsIGgCA&amp;bvm=bv.80642063,d.ZGU&amp;psig=AFQjCNHSG0w4r7bprxHbVul3LM5hBn4JdQ&amp;ust=1417455972193692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1.gstatic.com/images?q=tbn:ANd9GcQ4pmJ23yhrjfSbQ-DS1pGs39T9OMPgV88jyD-1GbSBaUMuEccxo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506057" y="506057"/>
            <a:ext cx="3312368" cy="2300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1811374" y="260648"/>
            <a:ext cx="6678431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e-IL" sz="3200" b="1" u="sng" dirty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משימות לסביבון ע"פ האותיות: </a:t>
            </a:r>
            <a:r>
              <a:rPr lang="he-IL" sz="3200" b="1" u="sng" dirty="0" err="1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נ,ג.ה,פ</a:t>
            </a:r>
            <a:endParaRPr lang="en-US" sz="3200" b="1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931881"/>
              </p:ext>
            </p:extLst>
          </p:nvPr>
        </p:nvGraphicFramePr>
        <p:xfrm>
          <a:off x="1925187" y="1484784"/>
          <a:ext cx="6720408" cy="48463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360204"/>
                <a:gridCol w="3360204"/>
              </a:tblGrid>
              <a:tr h="1052004">
                <a:tc>
                  <a:txBody>
                    <a:bodyPr/>
                    <a:lstStyle/>
                    <a:p>
                      <a:pPr rtl="1"/>
                      <a:r>
                        <a:rPr lang="he-IL" sz="18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משימות לאות נ' = נס</a:t>
                      </a:r>
                    </a:p>
                    <a:p>
                      <a:pPr rtl="1"/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דבר מאד לא צפוי שקרה לך ("נס")...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מקרה שבו כל כך רציתי שיקרה לך נס...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מקרה שבו לא הסתמכת על נס ועשית מעשה...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משימות לאות ג' = גדול</a:t>
                      </a:r>
                    </a:p>
                    <a:p>
                      <a:pPr rtl="1"/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מקרה שבו היית "ראש גדול"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משהו שעשיתי ו"יצאתי גדול"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אירוע שבו אמרו לך: "זה גדול עליך....אין סיכוי... "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004">
                <a:tc>
                  <a:txBody>
                    <a:bodyPr/>
                    <a:lstStyle/>
                    <a:p>
                      <a:pPr rtl="1"/>
                      <a:r>
                        <a:rPr lang="he-IL" sz="18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משימות לאות ה' = היה</a:t>
                      </a:r>
                    </a:p>
                    <a:p>
                      <a:pPr rtl="1"/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סיפור חג חנוכה שהיה נהוג</a:t>
                      </a:r>
                      <a:r>
                        <a:rPr lang="he-IL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במשפחתך...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סיפור על עצמך: היו היה לי פעם, כשהייתי ילד/ה</a:t>
                      </a:r>
                      <a:r>
                        <a:rPr lang="he-IL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דבר שהיה , שקרה, ויש לו משמעות והשפעה על חייך ...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משימות לאות פ' = פה</a:t>
                      </a:r>
                    </a:p>
                    <a:p>
                      <a:pPr rtl="1"/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דברים שמעסיקים אותך פה, ב"כאן ועכשיו"...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דברים שקורים, פה, במדינה ומטרידים אותך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הדבר שיש לך פה, ולא </a:t>
                      </a:r>
                      <a:r>
                        <a:rPr lang="he-IL" sz="18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ניתן למצוא באף מקום אחר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מלבן 1"/>
          <p:cNvSpPr/>
          <p:nvPr/>
        </p:nvSpPr>
        <p:spPr>
          <a:xfrm>
            <a:off x="251520" y="6325314"/>
            <a:ext cx="288032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1050" dirty="0" smtClean="0"/>
              <a:t>מתוך השתלמות </a:t>
            </a:r>
            <a:r>
              <a:rPr lang="he-IL" sz="1050" dirty="0"/>
              <a:t>סגנים (הילדה </a:t>
            </a:r>
            <a:r>
              <a:rPr lang="he-IL" sz="1050" dirty="0" smtClean="0"/>
              <a:t>נבון, יועצת ארגונית)</a:t>
            </a:r>
            <a:endParaRPr lang="he-IL" sz="1050" dirty="0"/>
          </a:p>
        </p:txBody>
      </p:sp>
    </p:spTree>
    <p:extLst>
      <p:ext uri="{BB962C8B-B14F-4D97-AF65-F5344CB8AC3E}">
        <p14:creationId xmlns:p14="http://schemas.microsoft.com/office/powerpoint/2010/main" val="401816082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150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ערכת נושא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win7</dc:creator>
  <cp:lastModifiedBy>user</cp:lastModifiedBy>
  <cp:revision>4</cp:revision>
  <dcterms:created xsi:type="dcterms:W3CDTF">2014-11-30T17:45:13Z</dcterms:created>
  <dcterms:modified xsi:type="dcterms:W3CDTF">2014-12-15T10:42:38Z</dcterms:modified>
</cp:coreProperties>
</file>