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73" r:id="rId6"/>
    <p:sldId id="268" r:id="rId7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E12E-49CF-4AF5-A0C0-FC263BF395C2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B990-C0EC-42EC-8594-18B0062F342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A008-1E63-4F24-A672-0ED75805ACC3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C2E2-B445-475B-A1E0-D8E265D6F09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7854-3864-4DF1-B68D-F344370CD9EE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5A4F-7A43-4AE6-89FF-7C06DB574AB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40E8-D779-4581-8289-1CA3B83B57CD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FC8C-8797-4E28-AAEE-A340961B8B9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59E5-3E51-40E5-8A69-598F2A86CDB4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1C6F-161E-45EE-82D2-3C009A4139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8B6F-8D50-4358-BB16-D649945E4657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7696-87B5-47DE-8A34-7613A8287F7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F0FE-BCD9-434E-A418-FA9838A5BCDC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AA1F-D28A-4F63-A11B-0AD21183E0B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7627-8C39-4881-B022-04462C7EDF10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5409-B197-4358-94AC-54852EF458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C783-6A75-4337-95E1-92575BB539D8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BAF1-B151-410A-B7B1-26C11467C90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8EBF-D52C-4A33-97D8-F27FDCE89C58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033D-1797-40F5-8DB0-8ADF2A17937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5DE7-CE5C-4350-8670-2967D9E61349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A79B-1244-41CE-B084-CCFE1049D5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D811E-1557-4DC5-94AE-6C85ED7031FF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3984BE-8BE5-4EBD-861C-442BE794A6F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272808" cy="1470025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0070C0"/>
                </a:solidFill>
                <a:cs typeface="David" pitchFamily="2" charset="-79"/>
              </a:rPr>
              <a:t> </a:t>
            </a: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David" pitchFamily="2" charset="-79"/>
              </a:rPr>
              <a:t>מפגש שני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יעדים פדגוגיים   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71625" y="3214688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e-IL" b="1" dirty="0" smtClean="0">
              <a:solidFill>
                <a:schemeClr val="tx1"/>
              </a:solidFill>
              <a:cs typeface="David" pitchFamily="2" charset="-7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1"/>
                </a:solidFill>
                <a:cs typeface="David" pitchFamily="2" charset="-79"/>
              </a:rPr>
              <a:t>הובלה פדגוגית של בית הספר</a:t>
            </a:r>
          </a:p>
        </p:txBody>
      </p:sp>
      <p:pic>
        <p:nvPicPr>
          <p:cNvPr id="2052" name="Picture 5" descr="C:\Documents and Settings\שרון\Local Settings\Temporary Internet Files\Content.IE5\T3KL7QFJ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411760" y="5229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he-IL" sz="2000" b="1" dirty="0">
                <a:solidFill>
                  <a:srgbClr val="0070C0"/>
                </a:solidFill>
                <a:cs typeface="David" pitchFamily="2" charset="-79"/>
              </a:rPr>
              <a:t>שרית חדד</a:t>
            </a:r>
          </a:p>
          <a:p>
            <a:pPr lvl="0" algn="ctr">
              <a:defRPr/>
            </a:pPr>
            <a:r>
              <a:rPr lang="he-IL" sz="2000" b="1" dirty="0">
                <a:solidFill>
                  <a:srgbClr val="0070C0"/>
                </a:solidFill>
                <a:cs typeface="David" pitchFamily="2" charset="-79"/>
              </a:rPr>
              <a:t>יועצת ארגונית-פדגוגית</a:t>
            </a:r>
          </a:p>
        </p:txBody>
      </p:sp>
      <p:pic>
        <p:nvPicPr>
          <p:cNvPr id="6" name="תמונה 5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מסקנות מתהליך המיפוי: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היררכיה 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שיח פדגוגי 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שפה פדגוגית בית ספרית, ראיה שש-שנתית  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חשיבה משותפת המבוססת על נתונים מדידים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זיהוי "ילדי הזהב" והשקעה בהם, לקידום הישגי השכבה/אחוזי זכאות. 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העצמת הצוות   </a:t>
            </a:r>
          </a:p>
          <a:p>
            <a:pPr eaLnBrk="1" hangingPunct="1">
              <a:buFont typeface="Arial" pitchFamily="34" charset="0"/>
              <a:buNone/>
            </a:pPr>
            <a:endParaRPr lang="he-IL" sz="2400" smtClean="0">
              <a:solidFill>
                <a:srgbClr val="00B0F0"/>
              </a:solidFill>
              <a:cs typeface="David" pitchFamily="2" charset="-79"/>
            </a:endParaRPr>
          </a:p>
          <a:p>
            <a:pPr algn="just" eaLnBrk="1" hangingPunct="1">
              <a:buFont typeface="Arial" pitchFamily="34" charset="0"/>
              <a:buNone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המיפוי מאפשר ראיה וניתוח של כל הגורמים הפדגוגיים בבית הספר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(מנהל, רכז פדגוגי, רכז מקצוע, מורה מקצועי, מחנך ורכז מקצוע) ומזמן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שיח פדגוגי ביניהם. השיח הפדגוגי מעורר חשיבה, מעצים את מסוגלות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המורים, מקדם הישגי תלמידים  ומייצר שפה פדגוגית בית-ספרית. </a:t>
            </a:r>
            <a:endParaRPr lang="he-IL" sz="2400" smtClean="0"/>
          </a:p>
        </p:txBody>
      </p:sp>
      <p:pic>
        <p:nvPicPr>
          <p:cNvPr id="3076" name="Picture 5" descr="https://encrypted-tbn1.gstatic.com/images?q=tbn:ANd9GcS0j56WsPCVsJ2YjcnKWTCZjkrcHuh3f7Wgd6rHLlgQSddSuicg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357313"/>
            <a:ext cx="15684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משימה:</a:t>
            </a:r>
          </a:p>
        </p:txBody>
      </p:sp>
      <p:sp>
        <p:nvSpPr>
          <p:cNvPr id="409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לפניכם דו"ח לאחר מבחן.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התחלקו לזוגות ונהלו שיח כרכז מקצוע וכמורה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מקצועי בעקבות הנתונים שלפניכם.    </a:t>
            </a:r>
          </a:p>
          <a:p>
            <a:pPr eaLnBrk="1" hangingPunct="1">
              <a:buFont typeface="Arial" pitchFamily="34" charset="0"/>
              <a:buNone/>
            </a:pP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/>
            <a:endParaRPr lang="he-IL" smtClean="0"/>
          </a:p>
          <a:p>
            <a:pPr eaLnBrk="1" hangingPunct="1"/>
            <a:endParaRPr lang="he-IL" smtClean="0"/>
          </a:p>
        </p:txBody>
      </p:sp>
      <p:pic>
        <p:nvPicPr>
          <p:cNvPr id="38916" name="Picture 4" descr="http://www.tostudy.co.il/MaamarimBigImage/aminos_pic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14546" y="3714752"/>
            <a:ext cx="4857750" cy="2686051"/>
          </a:xfrm>
          <a:prstGeom prst="rect">
            <a:avLst/>
          </a:prstGeom>
          <a:noFill/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שלבי ניתוח הנתונים:</a:t>
            </a: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he-IL" sz="2400" b="1" smtClean="0">
              <a:solidFill>
                <a:srgbClr val="0070C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r>
              <a:rPr lang="he-IL" sz="2400" b="1" smtClean="0">
                <a:solidFill>
                  <a:srgbClr val="0070C0"/>
                </a:solidFill>
                <a:cs typeface="David" pitchFamily="2" charset="-79"/>
              </a:rPr>
              <a:t>1. תיאור תמונה – ניתוח הנתונים על-ידי המורה המקצועי:</a:t>
            </a:r>
            <a:r>
              <a:rPr lang="en-US" sz="2400" b="1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2400" b="1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המורה ממלא את כל הפרמטרים.  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המורה מתייחס למסקנות כפי שהוא רואה אותן.</a:t>
            </a: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מול כל מסקנה על המורה להציע פתרונות אופרטיביים.  </a:t>
            </a:r>
          </a:p>
          <a:p>
            <a:pPr eaLnBrk="1" hangingPunct="1">
              <a:buFontTx/>
              <a:buChar char="-"/>
            </a:pPr>
            <a:endParaRPr lang="he-IL" sz="240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endParaRPr lang="he-IL" sz="240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r>
              <a:rPr lang="he-IL" sz="2400" b="1" smtClean="0">
                <a:solidFill>
                  <a:srgbClr val="0070C0"/>
                </a:solidFill>
                <a:cs typeface="David" pitchFamily="2" charset="-79"/>
              </a:rPr>
              <a:t>2. ניתוח הנתונים על-ידי רכז המקצוע:</a:t>
            </a:r>
            <a:r>
              <a:rPr lang="en-US" sz="2400" b="1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sz="2400" b="1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Tx/>
              <a:buChar char="-"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על הרכז להתייחס לנתונים ולקבוע מסקנות כפי שהוא מזהה אותן.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z="2400" smtClean="0">
                <a:solidFill>
                  <a:srgbClr val="00B0F0"/>
                </a:solidFill>
                <a:cs typeface="David" pitchFamily="2" charset="-79"/>
              </a:rPr>
              <a:t>  </a:t>
            </a:r>
          </a:p>
          <a:p>
            <a:pPr eaLnBrk="1" hangingPunct="1">
              <a:buFont typeface="Arial" pitchFamily="34" charset="0"/>
              <a:buNone/>
            </a:pPr>
            <a:endParaRPr lang="he-IL" sz="240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sz="2400" smtClean="0">
              <a:solidFill>
                <a:srgbClr val="00B0F0"/>
              </a:solidFill>
              <a:cs typeface="David" pitchFamily="2" charset="-79"/>
            </a:endParaRPr>
          </a:p>
        </p:txBody>
      </p:sp>
      <p:sp>
        <p:nvSpPr>
          <p:cNvPr id="5124" name="AutoShape 2" descr="data:image/jpeg;base64,/9j/4AAQSkZJRgABAQAAAQABAAD/2wCEAAkGBggGERUIBxQUExQVFxsWGBgYFxoYHhgYGhoWFhkcFR4YHCgfIx0jHRcaITshLycpLy4tGB8xODIqNSYrMCsBCQoKBQUFDQUFDSkYEhgpKSkpKSkpKSkpKSkpKSkpKSkpKSkpKSkpKSkpKSkpKSkpKSkpKSkpKSkpKSkpKSkpKf/AABEIANMA7wMBIgACEQEDEQH/xAAcAAEAAwADAQEAAAAAAAAAAAAABQYHAwQIAgH/xAA7EAABAwIFAgQEAggHAQEAAAABAAIDBBEFBhIhMQdBEyJRYRQyUnEIgRUjM0JicpGhFlNjgrHB8XMk/8QAFAEBAAAAAAAAAAAAAAAAAAAAAP/EABQRAQAAAAAAAAAAAAAAAAAAAAD/2gAMAwEAAhEDEQA/ANxREQEREBERAREQEREBERAREQEREBERAREQEREBERAURmDNmC5Wb42NTxxXBIaTdzrc6GDzO5HA7rNurHWWry1NJl/AmAStDdczt9Bc0OAjaRYnS4G5uN+FUsh9IcVz2RjeaZZWQuNwXEulmHqC++lv8RvfsN7oLViv4ksLpzpwqllmANrve2IEeosHn+tl06T8TDC4CsoSG33LJ7kD2aYwCfzC03DOnuVsJj+EpqOAtIsdcbZC7v53PBJ/qq1mnoXlnG2PfhbPhZjctcwnRf0cwnSG/wAtkFwyvmnDM4U4xLCHamEkEHZzHDlrx2PB+xB4Kl15k6VS4lk7HWYPVkx6nvgmZvZ1muLDva41aSHeh25XptAREQEREBERAREQEREBERAREQEREBERAREQFH5gx2iyzTyYriRLY4xc2FybkABo9SSB+apXVDqhh+XaeegwmoYK4NbpaAXabva11yAWh4aXGxN9gbetKy5kXMedKVmLZ2xB7KF365zHyG5aL2c7V5GNIub77W232CzRdbTmkjDMlUsslU+4HjBrWRtAF5JC1x2F+Nv7gHq470/6k1oGIsxTVOzcRR6oWc3sC2zT/ubv3Kv0FPQ4jRPp8lzQxeTw45YdEjWFosONjbj81k2HdQs2dNK/9G59c6eF4B1Ah1hcgSREAXGxu02P2PIdzLOc8KxGqZhvU+kijro7MZUSxNaHWPl8S+wN7kOHlN9rd9tVOzzknC+plG10Lm69PiU843+YXAJG5Y7a4+x7KodHs64hRzvyPmgnxobiEu5szmO53O3mae7b9rINgRFB50zRT5OopcWqLEsFmN+uQ7Mb+Z59ACeyDI5KMZizifB0lsLmvcR/owsBvbv4lm/+LeFlXQvKdRSRS5pxUfrqwktuNxGXFxdxtrd5rejWHutVQEREBERAREQEREBERAREQEREBERARF+OcGDU7YDclB+qDzliWN4XSumy3T/Ezk6Q3UGhoId5zcjVYgeUbm/3WfZ96+UOEF1DlcNqJRsZTvE3+Sx859/l9ypTohmbMGaqaeszA8yASBsbyxrL7ecDQACAbdu6CK6W9II6dj8XzrC2SolcdMctpA1psdTxuNbjf1sLcEm3Hi/V52DVEuXc5Yfopi50bS2+8F9LTpI0uGm27XD2HZbEozMGW8LzREaLGYmys7XG7Ta12Hlp9wgxyrwWbptpzt06l+JoJP20RJcNFzyebNNxc+Zh5uC4K+YrQ4P1nwoTUuxcC6JxA1QzN2LXe1xYjuDcdisoFZV9FsSlwOtvUUE4u+N1j4kD7s1gcawAWngO0kcWI1fpbk+nyuyapwqp8ekqiyWBukjQLOvck7kgtHA+TdBUfw/ZixMOqMrYi15bAC5tx+yIfpfG49ruNwPZ6+fxBYJLhz6bNuGkslY8ROc3m4u+J3psQ4X73aFsNPhtFSyPqqeONkktvEe1oDn6dm6yBc2v3XSzVlqkzdSSYRXXDZAPMOWuBDmuH2IG3fhB1chZldm7D4MXkAa97SHgca2Esfb2JaSPYhdnM2VcKzfE2hxpniRteJANRb5gCOWkHgkc91x5NytT5Mo48HpXOeGaiXOsC4ucXE2HAuePQd1NoOOCCOma2CABrWgNaBsAALAD2AXIiICIiAiIgIiICIiAiIgIiICIiAiLPOofWPC8maqKhtUVQ/cB8sf/ANXDv/CN/W1wUFuzJmjCspwmuxmQRt4A5c8/Sxo3J/8ATYLzln/q9i+eD8DRB1PTk2EbHHVLfYeKRzf6OPvYFSGEZBzf1cm/TeOvMUL9xI8G2nsKeP6eN9gebk3W1ZQ6b5fyW0HDog6W28z7OeeL2NvKNuBYIMOyL0QxvMjm1GNNfS0/fUNMjhvsxjhcX9XDjcAr0dhWFUmCQsw/DmhkcbQ1rR2A9e5J5J5JN121mufus1Dl5xwnL4+KrCdADQXMY87AOtu51zbQO+xI4QW3NmdMGyXF8VjEgaSDojFi+Qjsxt9+RvsBfchd3Acco8yU8eKYcSY5BdtwWnkggg9wQR+XdY5ljotjGapBjnUCaS7jq8LVeRwuTZ54Y3+Bu4Bt5CFt1LSwULG01K0MYwBrWtFg1oFgAB2QZX+InABXUMeLxgaqeSzj/pyWafv5wz+p/Pp/hxzDLVQT4HNuIXCWM+jZLhzfsHNv/vK1nGMIpMegkw3EW645W6XD29R6EGxB7EBVzIvTbD8humno5JZXTaQTJp2a3UQBpaOdW59hsEFvREQEREBERAREQEREBERAREQEREBERAXDWVtPh0bqqte2ONgu5ziAAPUkqEzjnvBsjxfEYs/zOvojbu95H0jsP4jYC43uQs2ZljN3WGQVuZy6hoRcxwNvqcL7HSeTb99w/lbYoOPM/VLHc9Suy/07ikLTdr5wCHEXtdp4jYbfMbE3/dPMzkHoTh2Xy2uzCW1M43DLfqmH7H5z7kAe1xdaHgOXcMyxCKHB42xMHpy4+rzyT7lSSD8AA2C46mqgomOqKpzWMYC5znEANA3JJOwC6WP5hw3LELsQxeQRxt9eSewaBuSfQLNIsNzF1lc2qxfVR4Vq1MhFxJUAWLXP9jzfgbWB+ZAxjNeP9UZXYNkImGkYdM9Wbt1X5bH3tbews47X0jm3ZG6Y4JkZodSt8Se1nTvHmProHDG+w9rkqyYVhVFgkTaHDI2xRsFmtaLAdz9yTuTySo7NuccKyXAa7Fn250MG75HfSwf98DugksUxWiwWJ1diUjYo2buc42A9PzJ2tySsGzf1lxvOMwwTJLZImvdoa5v7WW/p/lt5OxvYXJG4UdVT5t67VWinb4dLG7bciKIb7vP78ljbbffhoutryR05wXIsemgbrmIs+Z4Gt17EgH91uw8o9Be53QSGTsKrcEoYKDFJDLMxnneXF13ElxFzuQL2v7KZREBERAREQEREBERAREQEREBERARFHY9mDDcswuxDF5Gxxt7nkn0aOST6BBIk23Ky7OfV6Rk3+HcjR/F1bjp1tGpjD3tbZxA3J+VvcmxAq9dmrNPWqZ2EZaa6loRtK87EtP8AnEHe4BtG3m+5I3GqZJyDhGRYvAw1t3u/aSu+d5/6b6NG33NyQrmSekrcPl/T2bpPjK1xD7v8zYndrX+ZwPB2AsLAWutIREBVbN+f6LLLm4fTNNTWS/sqaPdzj6vIBDW97nsDbg26WY821+JynLuSQH1HE1QReKlFuXHh0u+zN9+RsQpHJuRMPye0yMLp6mTeWok3kkJ53NyG37X+5J3QQWA9Pq3HJW5g6hls843ipxvDTg8jTchzuL8i45dYFaEizHqb1mpMqasMwTTNVcE8sh/m9X/w9u/oQmuo3U7Dsgx6DaWpePJCCBYb+eTuGbfcnjuRmGU8gY91Zn/xJnCR7ac7tHBkbvZsI/cjHrbftckkdzpz0krsyS/4mzzrcHO1tik3dKdiHS34Z/B3t2bsd2a1rAGtFgNgB2+yDq4XhVFgsTaHDI2xRt4a0WA7n8yd78ldtEQEREBERAREQEREBERAREQEREBEJtuVknUbrpSYLqw7K5bNPw6X5o4/5frd/Ye+4QWzqB1KwrIcdpyJKhzbxwg7nkBz/pZcHfvY2usUwLBcz9cKs1uKyEQRmzn2syME38OBvGq1vXaxcTtdkLpti3VCZ+NY7JI2BziXzH55nXsRFcWsLW1WIFrAG1h6PwrC6TBYWYfh7QyONoa1o7Abb9yfUncndBxYFgGHZahbh+Extjjb2HJNgC555LjbkqQRdLGcaoMvwuxDFZGxxsFy4/2AHJJ7AblB2Z54qVrp6hwa1oLnOcQA0AXJJOwAHdUafFsU6jOdSZbe6moQdMlYAQ+exs9lJfgC1vF9b2Btv8swjEupDm1eYGup8PBDo6U3D5yCdL6r6W8ER/a/G99jjZCBHEA0AWAAsABwAAg6WCYHh+XYW4fhMbYo28NHr3LidyT6ndd5zmsBc82A3JPYe64K6vpcMjdV1z2xxsF3OcbAD3JWD5pztmHq7O7L2TWPbS3Ae75dYv8ANM792P0Zybdz5QHc6j9aanEnuwDJGp2o6DOy5c8nYtpwBf218ne1tiZrpd0VhwHRi+ZWtfUbOZFy2E7EF3Z0g/oO1+VYunnSrC8iN8c/rqkjzSuHy+rYh+6Pfk/bYXhAREQEREBERAREQEREBERAREQEREBROY804TlOL4zGZWxt7Dlzz6MaNyVLLPOqfSyfqC6GopZxE6Jrm6XNLmnUQbgg7Hb0N9uEGR9QusuK5w1UWH6qelOxYD5pB/quHY/SNt97qd6W9E5cVLcYzWwsh2McJ2dLcXDpLG7We3J9h810yR0KwjLEgr8Uf8XM06mXbpYwjg6bnU4epNuNri605B8RRRwNEUIDWgWAAsABwAB2X2vl72xgvkIAAuSdgAO5WYZh6p1mOT/4b6dsE8ztnVPMUQ7ubsQQPqO1wAA+9kFxzRnKky7ppYmmoq5NoaaP53nsXfQz1edgAebWUbg2Tq3EZhjudHNlnabwwNJMNMO2kH55LcvI544BXbyTkamykx00zjPVS7zVD7l7z6Am5DR6e26s6AoTNmccKyXAa7F3250MG75HfSwf98DuQoHqN1VwzIrDTx2mqiPLED8lxcOmtwONuT9txS8n9O6/NdQzNnUd9/EcPCp37azu5gc08MADiI+9iTtcODhhwfMnXOZtfi2qkw1hvGwHd/Iu0EeZ3bWRYXIAO62TA8Bw7LkLaDCY2xRt7DufVx5Lj6ndd5jGxgNYAANgB2Hsv1AREQEREBERAREQEREBERAREQEREBERBWMzZ/w3LFVS4PUhz5aqRrAG28gc4MDn3PGo2+wce28hmqfG6alfLllkUtQLFrZCQCL+a1iPNbi5A91gEhq+p2ZNVPYxsmG4Nw2ngcBqBH1Wv/NIF6WQYRR9fsdwJ5o81Ud3XubB0D2g/wALr334Nxdd2r/EeyKWMMoniE2Ly99nlpPMYtY7ep3425W0kA8rO+teRn5sohV0LS6opruYBy9ht4jQO5s0Ee7bDlBeZoqPH6cxPtJDPGQbHZ0cjbbEerTyuhlTJuD5MiNJgsekON3OJ1Oce2px9Ow4G/qVQOh/UajxCmjy5icgbURXZEDt4kQsWgG1tTblunkhoO+61iSRkQMkhAAFySbAAckn0QfSyPqZ1qiwkuwXKpEtTfQ6UeZsZ4szs5/b0B9TcCtdTuslVjrzgWT3PEZOh0jL65idtMVtw0nuN3ew5n+nXTajyKwY5mFhmrGtEghYA8wRlwaXho3c9ouSRe1iGgm1wiOnuQjhs/6bzdHNVVVxIIGtMrorkHxaouNtdiHCMuLrbgEiwvcOG4tnXU7FmU7qe4dDIHyOa9r6ctEsTNmlrvEN43XAud3WBPLHhmYXSCtweSCSN8kkjZS67XxTO8RhAaPma0tZtfWyNlnR3NrdhOHRYPBFh9PfRFG2Nt/RjQ0X/IIOWipW0MbKWMuIY1rAXEucQ0AAuJ3J257rmREBERAREQEREBERAREQEREBERAREQFn3WvN5yzh7qWkeW1FT+rZp+YN28Rw3uPL5bju4K/SysgaZZTZrQSSewG5JWEYTiFNmqvqepGY7toqIhlO02Otzf2bQDvcF2u31yDewKC+dH+n4yVSePWNtVTgOl76Gi5ZGO217n1JO5ACvyyXL34hMLxR8cGJw/Dl73BzjJqZHG1hcHE6QS4u8um3vfgGewDrTlbHXTMdIKdsVtLp3MZ4oOreMF1z8vFr+YbdkF8RZli/V2qxP/8ALkCkmrXny+MY3Niad+5Av+ZaPcqDj6edSc2P+KzHXmlHIZG8nSeQNEJaza/OonZBLZ26E4fmGY4ngkvwkrjqeNOpjnXvqaAQWuv6bewNydDGEMnpf0TiTjO0w+DI52xkBbocXW7u3P5rnw2jOHQx0Ze+Tw2NZrebufpAGp57uNrk+67KCl5P6SZcyZJ8bRNfLMAQJJXBxaD9IADQe17X533KkoMpaa12KVMj5A2xhvI/VESX+IwWOkxOu02IJuADcMZpsSIPwAN2C/URAREQEREBERAREQEREBERAREQEREBERBCZ1w2txmgqMOwwNMksZjGpxaLO8riSAeGkm1t+Nrrzv1TxmlphDk3BjenoRpc4WtLUEfrHbehLh9y/wBl6jVToeluVMPqXYvHTtdK5xfd7nPDXE6iWtcS0G+97XHayDzxlHpVmTOBbJSxGKE7+NLdrbc3Z3dt6C3uFtmVOheWsAAlxJvxko7yDyA23tHexH82paOiD5jiZCBHEA0DgAWA+wC+kRAREQEREBERAREQEREBERAREQEREBERAREQEREBQedsxTZUoZsYpojO6IA6LkbFzWkkgE2aCXHbgduVOIgxKk/EvC42raFzR6smDvvs5g/5UrS/iOy5KdNRBUsHrZjv62fdabLhGHVAMc0MTmuBDgWNIIOxBBG4KiKjp1lKpBbJQ0ov9MLGf0LACgisP60ZKxAiNtUGE/5jHsH5uLdP91b6HEKTE2CooJGSsPDmODgfsWmyzTMv4fsuYi0yYO59I8b8mRnNzqa83G1+HC3oViOBZjxXINY9+BSteWvdGdN3xzhpLRsD5mnkHnfZB7BRfMRc5oL9jYXHuvpAREQEREBERAREQEREBERAREQEREBERAREQEREBERAXHUPfExz4xqIBIHqQNguREHkDNefcy5qc6LG5n6dR/UjyMab30lg502t5rnbm658hjBqWdtfisNXVGMh7YoGAt1NN/1hJuQPKbC3O/v6vkwyilJfJFGSeSWNJP32XOyNke0YA+wsgyQ/iPwaMlk1LUtI7eS/53d6W/qpXCOvuUMROmqdNTm9h4kdwfzjLrfnZaFNRU1RvOxjvu0H/kKu4z0yynjocKukha51yXxtEbrk3J1Mtc39boJ7DcVocZjFXhkjJYzw5jg4f1Hf2XaXnjMWR8zdHZf07lWV8lNtrO2wB+WoYNnNN/mA23+U2J2XIWb4870bMVZG6MklrmkG2tvzaCfmb7/ccgoLEiIgIiICIiAiIgIiICIiAiIgIiICIiAiIgIiICIiAiIgIiIPwgO2cvyKJkIEcQDWgWAAsAPQAL8RB9oiICIiAiIgIiICIiAiIgIiICIiAiIgIiIP/9k=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5" name="AutoShape 4" descr="data:image/jpeg;base64,/9j/4AAQSkZJRgABAQAAAQABAAD/2wCEAAkGBggGERUIBxQUExQVFxsWGBgYFxoYHhgYGhoWFhkcFR4YHCgfIx0jHRcaITshLycpLy4tGB8xODIqNSYrMCsBCQoKBQUFDQUFDSkYEhgpKSkpKSkpKSkpKSkpKSkpKSkpKSkpKSkpKSkpKSkpKSkpKSkpKSkpKSkpKSkpKSkpKf/AABEIANMA7wMBIgACEQEDEQH/xAAcAAEAAwADAQEAAAAAAAAAAAAABQYHAwQIAgH/xAA7EAABAwIFAgQEAggHAQEAAAABAAIDBBEFBhIhMQdBEyJRYRQyUnEIgRUjM0JicpGhFlNjgrHB8XMk/8QAFAEBAAAAAAAAAAAAAAAAAAAAAP/EABQRAQAAAAAAAAAAAAAAAAAAAAD/2gAMAwEAAhEDEQA/ANxREQEREBERAREQEREBERAREQEREBERAREQEREBERAURmDNmC5Wb42NTxxXBIaTdzrc6GDzO5HA7rNurHWWry1NJl/AmAStDdczt9Bc0OAjaRYnS4G5uN+FUsh9IcVz2RjeaZZWQuNwXEulmHqC++lv8RvfsN7oLViv4ksLpzpwqllmANrve2IEeosHn+tl06T8TDC4CsoSG33LJ7kD2aYwCfzC03DOnuVsJj+EpqOAtIsdcbZC7v53PBJ/qq1mnoXlnG2PfhbPhZjctcwnRf0cwnSG/wAtkFwyvmnDM4U4xLCHamEkEHZzHDlrx2PB+xB4Kl15k6VS4lk7HWYPVkx6nvgmZvZ1muLDva41aSHeh25XptAREQEREBERAREQEREBERAREQEREBERAREQFH5gx2iyzTyYriRLY4xc2FybkABo9SSB+apXVDqhh+XaeegwmoYK4NbpaAXabva11yAWh4aXGxN9gbetKy5kXMedKVmLZ2xB7KF365zHyG5aL2c7V5GNIub77W232CzRdbTmkjDMlUsslU+4HjBrWRtAF5JC1x2F+Nv7gHq470/6k1oGIsxTVOzcRR6oWc3sC2zT/ubv3Kv0FPQ4jRPp8lzQxeTw45YdEjWFosONjbj81k2HdQs2dNK/9G59c6eF4B1Ah1hcgSREAXGxu02P2PIdzLOc8KxGqZhvU+kijro7MZUSxNaHWPl8S+wN7kOHlN9rd9tVOzzknC+plG10Lm69PiU843+YXAJG5Y7a4+x7KodHs64hRzvyPmgnxobiEu5szmO53O3mae7b9rINgRFB50zRT5OopcWqLEsFmN+uQ7Mb+Z59ACeyDI5KMZizifB0lsLmvcR/owsBvbv4lm/+LeFlXQvKdRSRS5pxUfrqwktuNxGXFxdxtrd5rejWHutVQEREBERAREQEREBERAREQEREBERARF+OcGDU7YDclB+qDzliWN4XSumy3T/Ezk6Q3UGhoId5zcjVYgeUbm/3WfZ96+UOEF1DlcNqJRsZTvE3+Sx859/l9ypTohmbMGaqaeszA8yASBsbyxrL7ecDQACAbdu6CK6W9II6dj8XzrC2SolcdMctpA1psdTxuNbjf1sLcEm3Hi/V52DVEuXc5Yfopi50bS2+8F9LTpI0uGm27XD2HZbEozMGW8LzREaLGYmys7XG7Ta12Hlp9wgxyrwWbptpzt06l+JoJP20RJcNFzyebNNxc+Zh5uC4K+YrQ4P1nwoTUuxcC6JxA1QzN2LXe1xYjuDcdisoFZV9FsSlwOtvUUE4u+N1j4kD7s1gcawAWngO0kcWI1fpbk+nyuyapwqp8ekqiyWBukjQLOvck7kgtHA+TdBUfw/ZixMOqMrYi15bAC5tx+yIfpfG49ruNwPZ6+fxBYJLhz6bNuGkslY8ROc3m4u+J3psQ4X73aFsNPhtFSyPqqeONkktvEe1oDn6dm6yBc2v3XSzVlqkzdSSYRXXDZAPMOWuBDmuH2IG3fhB1chZldm7D4MXkAa97SHgca2Esfb2JaSPYhdnM2VcKzfE2hxpniRteJANRb5gCOWkHgkc91x5NytT5Mo48HpXOeGaiXOsC4ucXE2HAuePQd1NoOOCCOma2CABrWgNaBsAALAD2AXIiICIiAiIgIiICIiAiIgIiICIiAiLPOofWPC8maqKhtUVQ/cB8sf/ANXDv/CN/W1wUFuzJmjCspwmuxmQRt4A5c8/Sxo3J/8ATYLzln/q9i+eD8DRB1PTk2EbHHVLfYeKRzf6OPvYFSGEZBzf1cm/TeOvMUL9xI8G2nsKeP6eN9gebk3W1ZQ6b5fyW0HDog6W28z7OeeL2NvKNuBYIMOyL0QxvMjm1GNNfS0/fUNMjhvsxjhcX9XDjcAr0dhWFUmCQsw/DmhkcbQ1rR2A9e5J5J5JN121mufus1Dl5xwnL4+KrCdADQXMY87AOtu51zbQO+xI4QW3NmdMGyXF8VjEgaSDojFi+Qjsxt9+RvsBfchd3Acco8yU8eKYcSY5BdtwWnkggg9wQR+XdY5ljotjGapBjnUCaS7jq8LVeRwuTZ54Y3+Bu4Bt5CFt1LSwULG01K0MYwBrWtFg1oFgAB2QZX+InABXUMeLxgaqeSzj/pyWafv5wz+p/Pp/hxzDLVQT4HNuIXCWM+jZLhzfsHNv/vK1nGMIpMegkw3EW645W6XD29R6EGxB7EBVzIvTbD8humno5JZXTaQTJp2a3UQBpaOdW59hsEFvREQEREBERAREQEREBERAREQEREBERAXDWVtPh0bqqte2ONgu5ziAAPUkqEzjnvBsjxfEYs/zOvojbu95H0jsP4jYC43uQs2ZljN3WGQVuZy6hoRcxwNvqcL7HSeTb99w/lbYoOPM/VLHc9Suy/07ikLTdr5wCHEXtdp4jYbfMbE3/dPMzkHoTh2Xy2uzCW1M43DLfqmH7H5z7kAe1xdaHgOXcMyxCKHB42xMHpy4+rzyT7lSSD8AA2C46mqgomOqKpzWMYC5znEANA3JJOwC6WP5hw3LELsQxeQRxt9eSewaBuSfQLNIsNzF1lc2qxfVR4Vq1MhFxJUAWLXP9jzfgbWB+ZAxjNeP9UZXYNkImGkYdM9Wbt1X5bH3tbews47X0jm3ZG6Y4JkZodSt8Se1nTvHmProHDG+w9rkqyYVhVFgkTaHDI2xRsFmtaLAdz9yTuTySo7NuccKyXAa7Fn250MG75HfSwf98DugksUxWiwWJ1diUjYo2buc42A9PzJ2tySsGzf1lxvOMwwTJLZImvdoa5v7WW/p/lt5OxvYXJG4UdVT5t67VWinb4dLG7bciKIb7vP78ljbbffhoutryR05wXIsemgbrmIs+Z4Gt17EgH91uw8o9Be53QSGTsKrcEoYKDFJDLMxnneXF13ElxFzuQL2v7KZREBERAREQEREBERAREQEREBERARFHY9mDDcswuxDF5Gxxt7nkn0aOST6BBIk23Ky7OfV6Rk3+HcjR/F1bjp1tGpjD3tbZxA3J+VvcmxAq9dmrNPWqZ2EZaa6loRtK87EtP8AnEHe4BtG3m+5I3GqZJyDhGRYvAw1t3u/aSu+d5/6b6NG33NyQrmSekrcPl/T2bpPjK1xD7v8zYndrX+ZwPB2AsLAWutIREBVbN+f6LLLm4fTNNTWS/sqaPdzj6vIBDW97nsDbg26WY821+JynLuSQH1HE1QReKlFuXHh0u+zN9+RsQpHJuRMPye0yMLp6mTeWok3kkJ53NyG37X+5J3QQWA9Pq3HJW5g6hls843ipxvDTg8jTchzuL8i45dYFaEizHqb1mpMqasMwTTNVcE8sh/m9X/w9u/oQmuo3U7Dsgx6DaWpePJCCBYb+eTuGbfcnjuRmGU8gY91Zn/xJnCR7ac7tHBkbvZsI/cjHrbftckkdzpz0krsyS/4mzzrcHO1tik3dKdiHS34Z/B3t2bsd2a1rAGtFgNgB2+yDq4XhVFgsTaHDI2xRt4a0WA7n8yd78ldtEQEREBERAREQEREBERAREQEREBEJtuVknUbrpSYLqw7K5bNPw6X5o4/5frd/Ye+4QWzqB1KwrIcdpyJKhzbxwg7nkBz/pZcHfvY2usUwLBcz9cKs1uKyEQRmzn2syME38OBvGq1vXaxcTtdkLpti3VCZ+NY7JI2BziXzH55nXsRFcWsLW1WIFrAG1h6PwrC6TBYWYfh7QyONoa1o7Abb9yfUncndBxYFgGHZahbh+Extjjb2HJNgC555LjbkqQRdLGcaoMvwuxDFZGxxsFy4/2AHJJ7AblB2Z54qVrp6hwa1oLnOcQA0AXJJOwAHdUafFsU6jOdSZbe6moQdMlYAQ+exs9lJfgC1vF9b2Btv8swjEupDm1eYGup8PBDo6U3D5yCdL6r6W8ER/a/G99jjZCBHEA0AWAAsABwAAg6WCYHh+XYW4fhMbYo28NHr3LidyT6ndd5zmsBc82A3JPYe64K6vpcMjdV1z2xxsF3OcbAD3JWD5pztmHq7O7L2TWPbS3Ae75dYv8ANM792P0Zybdz5QHc6j9aanEnuwDJGp2o6DOy5c8nYtpwBf218ne1tiZrpd0VhwHRi+ZWtfUbOZFy2E7EF3Z0g/oO1+VYunnSrC8iN8c/rqkjzSuHy+rYh+6Pfk/bYXhAREQEREBERAREQEREBERAREQEREBROY804TlOL4zGZWxt7Dlzz6MaNyVLLPOqfSyfqC6GopZxE6Jrm6XNLmnUQbgg7Hb0N9uEGR9QusuK5w1UWH6qelOxYD5pB/quHY/SNt97qd6W9E5cVLcYzWwsh2McJ2dLcXDpLG7We3J9h810yR0KwjLEgr8Uf8XM06mXbpYwjg6bnU4epNuNri605B8RRRwNEUIDWgWAAsABwAB2X2vl72xgvkIAAuSdgAO5WYZh6p1mOT/4b6dsE8ztnVPMUQ7ubsQQPqO1wAA+9kFxzRnKky7ppYmmoq5NoaaP53nsXfQz1edgAebWUbg2Tq3EZhjudHNlnabwwNJMNMO2kH55LcvI544BXbyTkamykx00zjPVS7zVD7l7z6Am5DR6e26s6AoTNmccKyXAa7F3250MG75HfSwf98DuQoHqN1VwzIrDTx2mqiPLED8lxcOmtwONuT9txS8n9O6/NdQzNnUd9/EcPCp37azu5gc08MADiI+9iTtcODhhwfMnXOZtfi2qkw1hvGwHd/Iu0EeZ3bWRYXIAO62TA8Bw7LkLaDCY2xRt7DufVx5Lj6ndd5jGxgNYAANgB2Hsv1AREQEREBERAREQEREBERAREQEREBERBWMzZ/w3LFVS4PUhz5aqRrAG28gc4MDn3PGo2+wce28hmqfG6alfLllkUtQLFrZCQCL+a1iPNbi5A91gEhq+p2ZNVPYxsmG4Nw2ngcBqBH1Wv/NIF6WQYRR9fsdwJ5o81Ud3XubB0D2g/wALr334Nxdd2r/EeyKWMMoniE2Ly99nlpPMYtY7ep3425W0kA8rO+teRn5sohV0LS6opruYBy9ht4jQO5s0Ee7bDlBeZoqPH6cxPtJDPGQbHZ0cjbbEerTyuhlTJuD5MiNJgsekON3OJ1Oce2px9Ow4G/qVQOh/UajxCmjy5icgbURXZEDt4kQsWgG1tTblunkhoO+61iSRkQMkhAAFySbAAckn0QfSyPqZ1qiwkuwXKpEtTfQ6UeZsZ4szs5/b0B9TcCtdTuslVjrzgWT3PEZOh0jL65idtMVtw0nuN3ew5n+nXTajyKwY5mFhmrGtEghYA8wRlwaXho3c9ouSRe1iGgm1wiOnuQjhs/6bzdHNVVVxIIGtMrorkHxaouNtdiHCMuLrbgEiwvcOG4tnXU7FmU7qe4dDIHyOa9r6ctEsTNmlrvEN43XAud3WBPLHhmYXSCtweSCSN8kkjZS67XxTO8RhAaPma0tZtfWyNlnR3NrdhOHRYPBFh9PfRFG2Nt/RjQ0X/IIOWipW0MbKWMuIY1rAXEucQ0AAuJ3J257rmREBERAREQEREBERAREQEREBERAREQFn3WvN5yzh7qWkeW1FT+rZp+YN28Rw3uPL5bju4K/SysgaZZTZrQSSewG5JWEYTiFNmqvqepGY7toqIhlO02Otzf2bQDvcF2u31yDewKC+dH+n4yVSePWNtVTgOl76Gi5ZGO217n1JO5ACvyyXL34hMLxR8cGJw/Dl73BzjJqZHG1hcHE6QS4u8um3vfgGewDrTlbHXTMdIKdsVtLp3MZ4oOreMF1z8vFr+YbdkF8RZli/V2qxP/8ALkCkmrXny+MY3Niad+5Av+ZaPcqDj6edSc2P+KzHXmlHIZG8nSeQNEJaza/OonZBLZ26E4fmGY4ngkvwkrjqeNOpjnXvqaAQWuv6bewNydDGEMnpf0TiTjO0w+DI52xkBbocXW7u3P5rnw2jOHQx0Ze+Tw2NZrebufpAGp57uNrk+67KCl5P6SZcyZJ8bRNfLMAQJJXBxaD9IADQe17X533KkoMpaa12KVMj5A2xhvI/VESX+IwWOkxOu02IJuADcMZpsSIPwAN2C/URAREQEREBERAREQEREBERAREQEREBERBCZ1w2txmgqMOwwNMksZjGpxaLO8riSAeGkm1t+Nrrzv1TxmlphDk3BjenoRpc4WtLUEfrHbehLh9y/wBl6jVToeluVMPqXYvHTtdK5xfd7nPDXE6iWtcS0G+97XHayDzxlHpVmTOBbJSxGKE7+NLdrbc3Z3dt6C3uFtmVOheWsAAlxJvxko7yDyA23tHexH82paOiD5jiZCBHEA0DgAWA+wC+kRAREQEREBERAREQEREBERAREQEREBERAREQEREBQedsxTZUoZsYpojO6IA6LkbFzWkkgE2aCXHbgduVOIgxKk/EvC42raFzR6smDvvs5g/5UrS/iOy5KdNRBUsHrZjv62fdabLhGHVAMc0MTmuBDgWNIIOxBBG4KiKjp1lKpBbJQ0ov9MLGf0LACgisP60ZKxAiNtUGE/5jHsH5uLdP91b6HEKTE2CooJGSsPDmODgfsWmyzTMv4fsuYi0yYO59I8b8mRnNzqa83G1+HC3oViOBZjxXINY9+BSteWvdGdN3xzhpLRsD5mnkHnfZB7BRfMRc5oL9jYXHuvpAREQEREBERAREQEREBERAREQEREBERAREQEREBERAXHUPfExz4xqIBIHqQNguREHkDNefcy5qc6LG5n6dR/UjyMab30lg502t5rnbm658hjBqWdtfisNXVGMh7YoGAt1NN/1hJuQPKbC3O/v6vkwyilJfJFGSeSWNJP32XOyNke0YA+wsgyQ/iPwaMlk1LUtI7eS/53d6W/qpXCOvuUMROmqdNTm9h4kdwfzjLrfnZaFNRU1RvOxjvu0H/kKu4z0yynjocKukha51yXxtEbrk3J1Mtc39boJ7DcVocZjFXhkjJYzw5jg4f1Hf2XaXnjMWR8zdHZf07lWV8lNtrO2wB+WoYNnNN/mA23+U2J2XIWb4870bMVZG6MklrmkG2tvzaCfmb7/ccgoLEiIgIiICIiAiIgIiICIiAiIgIiICIiAiIgIiICIiAiIgIiIPwgO2cvyKJkIEcQDWgWAAsAPQAL8RB9oiICIiAiIgIiICIiAiIgIiICIiAiIgIiIP/9k=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39942" name="Picture 6" descr="http://t3.gstatic.com/images?q=tbn:ANd9GcRMvtDE2FdIM2Tdm8z_xItZlK70C9dW6C9iQxssWgXuK9MD4Qur3OLY2Bgx8Q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2571744"/>
            <a:ext cx="1871886" cy="1652586"/>
          </a:xfrm>
          <a:prstGeom prst="rect">
            <a:avLst/>
          </a:prstGeom>
          <a:noFill/>
        </p:spPr>
      </p:pic>
      <p:pic>
        <p:nvPicPr>
          <p:cNvPr id="7" name="תמונה 6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he-IL" sz="2400" b="1" dirty="0" smtClean="0">
                <a:solidFill>
                  <a:srgbClr val="0070C0"/>
                </a:solidFill>
                <a:cs typeface="David" pitchFamily="2" charset="-79"/>
              </a:rPr>
              <a:t>3. קיום שיח-פדגוגי משותף בין רכז המקצוע לבין המורה המקצועי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z="2400" b="1" dirty="0" smtClean="0">
                <a:solidFill>
                  <a:srgbClr val="0070C0"/>
                </a:solidFill>
                <a:cs typeface="David" pitchFamily="2" charset="-79"/>
              </a:rPr>
              <a:t>בעקבות הנתונים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z="2400" dirty="0" smtClean="0">
                <a:solidFill>
                  <a:srgbClr val="00B0F0"/>
                </a:solidFill>
                <a:cs typeface="David" pitchFamily="2" charset="-79"/>
              </a:rPr>
              <a:t>(שיח שמסקנותיו כגון אחוז גדול מהתלמידים במצב ... </a:t>
            </a:r>
          </a:p>
          <a:p>
            <a:pPr eaLnBrk="1" hangingPunct="1">
              <a:buFont typeface="Arial" pitchFamily="34" charset="0"/>
              <a:buNone/>
            </a:pPr>
            <a:r>
              <a:rPr lang="he-IL" sz="2400" dirty="0" smtClean="0">
                <a:solidFill>
                  <a:srgbClr val="00B0F0"/>
                </a:solidFill>
                <a:cs typeface="David" pitchFamily="2" charset="-79"/>
              </a:rPr>
              <a:t>אחוז קטן מהתלמידים ... ועוד) </a:t>
            </a:r>
          </a:p>
          <a:p>
            <a:pPr eaLnBrk="1" hangingPunct="1">
              <a:buFont typeface="Arial" pitchFamily="34" charset="0"/>
              <a:buNone/>
            </a:pPr>
            <a:endParaRPr lang="he-IL" sz="2400" dirty="0" smtClean="0">
              <a:solidFill>
                <a:srgbClr val="00B0F0"/>
              </a:solidFill>
              <a:cs typeface="David" pitchFamily="2" charset="-79"/>
            </a:endParaRPr>
          </a:p>
          <a:p>
            <a:pPr eaLnBrk="1" hangingPunct="1">
              <a:buFont typeface="Arial" pitchFamily="34" charset="0"/>
              <a:buNone/>
            </a:pPr>
            <a:endParaRPr lang="he-IL" sz="2400" dirty="0" smtClean="0">
              <a:solidFill>
                <a:srgbClr val="00B0F0"/>
              </a:solidFill>
              <a:cs typeface="David" pitchFamily="2" charset="-79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e-IL" sz="2400" b="1" dirty="0" smtClean="0">
                <a:solidFill>
                  <a:srgbClr val="0070C0"/>
                </a:solidFill>
                <a:cs typeface="David" pitchFamily="2" charset="-79"/>
              </a:rPr>
              <a:t>חשיבות רבה לשיח הפדגוגי כמעורר מחשבה,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e-IL" sz="2400" b="1" dirty="0" smtClean="0">
                <a:solidFill>
                  <a:srgbClr val="0070C0"/>
                </a:solidFill>
                <a:cs typeface="David" pitchFamily="2" charset="-79"/>
              </a:rPr>
              <a:t>יוצר שפה אחידה – שפה פדגוגית. </a:t>
            </a:r>
          </a:p>
        </p:txBody>
      </p:sp>
      <p:sp>
        <p:nvSpPr>
          <p:cNvPr id="6147" name="AutoShape 2" descr="data:image/jpeg;base64,/9j/4AAQSkZJRgABAQAAAQABAAD/2wCEAAkGBggGERUIBxQUExQVFxsWGBgYFxoYHhgYGhoWFhkcFR4YHCgfIx0jHRcaITshLycpLy4tGB8xODIqNSYrMCsBCQoKBQUFDQUFDSkYEhgpKSkpKSkpKSkpKSkpKSkpKSkpKSkpKSkpKSkpKSkpKSkpKSkpKSkpKSkpKSkpKSkpKf/AABEIANMA7wMBIgACEQEDEQH/xAAcAAEAAwADAQEAAAAAAAAAAAAABQYHAwQIAgH/xAA7EAABAwIFAgQEAggHAQEAAAABAAIDBBEFBhIhMQdBEyJRYRQyUnEIgRUjM0JicpGhFlNjgrHB8XMk/8QAFAEBAAAAAAAAAAAAAAAAAAAAAP/EABQRAQAAAAAAAAAAAAAAAAAAAAD/2gAMAwEAAhEDEQA/ANxREQEREBERAREQEREBERAREQEREBERAREQEREBERAURmDNmC5Wb42NTxxXBIaTdzrc6GDzO5HA7rNurHWWry1NJl/AmAStDdczt9Bc0OAjaRYnS4G5uN+FUsh9IcVz2RjeaZZWQuNwXEulmHqC++lv8RvfsN7oLViv4ksLpzpwqllmANrve2IEeosHn+tl06T8TDC4CsoSG33LJ7kD2aYwCfzC03DOnuVsJj+EpqOAtIsdcbZC7v53PBJ/qq1mnoXlnG2PfhbPhZjctcwnRf0cwnSG/wAtkFwyvmnDM4U4xLCHamEkEHZzHDlrx2PB+xB4Kl15k6VS4lk7HWYPVkx6nvgmZvZ1muLDva41aSHeh25XptAREQEREBERAREQEREBERAREQEREBERAREQFH5gx2iyzTyYriRLY4xc2FybkABo9SSB+apXVDqhh+XaeegwmoYK4NbpaAXabva11yAWh4aXGxN9gbetKy5kXMedKVmLZ2xB7KF365zHyG5aL2c7V5GNIub77W232CzRdbTmkjDMlUsslU+4HjBrWRtAF5JC1x2F+Nv7gHq470/6k1oGIsxTVOzcRR6oWc3sC2zT/ubv3Kv0FPQ4jRPp8lzQxeTw45YdEjWFosONjbj81k2HdQs2dNK/9G59c6eF4B1Ah1hcgSREAXGxu02P2PIdzLOc8KxGqZhvU+kijro7MZUSxNaHWPl8S+wN7kOHlN9rd9tVOzzknC+plG10Lm69PiU843+YXAJG5Y7a4+x7KodHs64hRzvyPmgnxobiEu5szmO53O3mae7b9rINgRFB50zRT5OopcWqLEsFmN+uQ7Mb+Z59ACeyDI5KMZizifB0lsLmvcR/owsBvbv4lm/+LeFlXQvKdRSRS5pxUfrqwktuNxGXFxdxtrd5rejWHutVQEREBERAREQEREBERAREQEREBERARF+OcGDU7YDclB+qDzliWN4XSumy3T/Ezk6Q3UGhoId5zcjVYgeUbm/3WfZ96+UOEF1DlcNqJRsZTvE3+Sx859/l9ypTohmbMGaqaeszA8yASBsbyxrL7ecDQACAbdu6CK6W9II6dj8XzrC2SolcdMctpA1psdTxuNbjf1sLcEm3Hi/V52DVEuXc5Yfopi50bS2+8F9LTpI0uGm27XD2HZbEozMGW8LzREaLGYmys7XG7Ta12Hlp9wgxyrwWbptpzt06l+JoJP20RJcNFzyebNNxc+Zh5uC4K+YrQ4P1nwoTUuxcC6JxA1QzN2LXe1xYjuDcdisoFZV9FsSlwOtvUUE4u+N1j4kD7s1gcawAWngO0kcWI1fpbk+nyuyapwqp8ekqiyWBukjQLOvck7kgtHA+TdBUfw/ZixMOqMrYi15bAC5tx+yIfpfG49ruNwPZ6+fxBYJLhz6bNuGkslY8ROc3m4u+J3psQ4X73aFsNPhtFSyPqqeONkktvEe1oDn6dm6yBc2v3XSzVlqkzdSSYRXXDZAPMOWuBDmuH2IG3fhB1chZldm7D4MXkAa97SHgca2Esfb2JaSPYhdnM2VcKzfE2hxpniRteJANRb5gCOWkHgkc91x5NytT5Mo48HpXOeGaiXOsC4ucXE2HAuePQd1NoOOCCOma2CABrWgNaBsAALAD2AXIiICIiAiIgIiICIiAiIgIiICIiAiLPOofWPC8maqKhtUVQ/cB8sf/ANXDv/CN/W1wUFuzJmjCspwmuxmQRt4A5c8/Sxo3J/8ATYLzln/q9i+eD8DRB1PTk2EbHHVLfYeKRzf6OPvYFSGEZBzf1cm/TeOvMUL9xI8G2nsKeP6eN9gebk3W1ZQ6b5fyW0HDog6W28z7OeeL2NvKNuBYIMOyL0QxvMjm1GNNfS0/fUNMjhvsxjhcX9XDjcAr0dhWFUmCQsw/DmhkcbQ1rR2A9e5J5J5JN121mufus1Dl5xwnL4+KrCdADQXMY87AOtu51zbQO+xI4QW3NmdMGyXF8VjEgaSDojFi+Qjsxt9+RvsBfchd3Acco8yU8eKYcSY5BdtwWnkggg9wQR+XdY5ljotjGapBjnUCaS7jq8LVeRwuTZ54Y3+Bu4Bt5CFt1LSwULG01K0MYwBrWtFg1oFgAB2QZX+InABXUMeLxgaqeSzj/pyWafv5wz+p/Pp/hxzDLVQT4HNuIXCWM+jZLhzfsHNv/vK1nGMIpMegkw3EW645W6XD29R6EGxB7EBVzIvTbD8humno5JZXTaQTJp2a3UQBpaOdW59hsEFvREQEREBERAREQEREBERAREQEREBERAXDWVtPh0bqqte2ONgu5ziAAPUkqEzjnvBsjxfEYs/zOvojbu95H0jsP4jYC43uQs2ZljN3WGQVuZy6hoRcxwNvqcL7HSeTb99w/lbYoOPM/VLHc9Suy/07ikLTdr5wCHEXtdp4jYbfMbE3/dPMzkHoTh2Xy2uzCW1M43DLfqmH7H5z7kAe1xdaHgOXcMyxCKHB42xMHpy4+rzyT7lSSD8AA2C46mqgomOqKpzWMYC5znEANA3JJOwC6WP5hw3LELsQxeQRxt9eSewaBuSfQLNIsNzF1lc2qxfVR4Vq1MhFxJUAWLXP9jzfgbWB+ZAxjNeP9UZXYNkImGkYdM9Wbt1X5bH3tbews47X0jm3ZG6Y4JkZodSt8Se1nTvHmProHDG+w9rkqyYVhVFgkTaHDI2xRsFmtaLAdz9yTuTySo7NuccKyXAa7Fn250MG75HfSwf98DugksUxWiwWJ1diUjYo2buc42A9PzJ2tySsGzf1lxvOMwwTJLZImvdoa5v7WW/p/lt5OxvYXJG4UdVT5t67VWinb4dLG7bciKIb7vP78ljbbffhoutryR05wXIsemgbrmIs+Z4Gt17EgH91uw8o9Be53QSGTsKrcEoYKDFJDLMxnneXF13ElxFzuQL2v7KZREBERAREQEREBERAREQEREBERARFHY9mDDcswuxDF5Gxxt7nkn0aOST6BBIk23Ky7OfV6Rk3+HcjR/F1bjp1tGpjD3tbZxA3J+VvcmxAq9dmrNPWqZ2EZaa6loRtK87EtP8AnEHe4BtG3m+5I3GqZJyDhGRYvAw1t3u/aSu+d5/6b6NG33NyQrmSekrcPl/T2bpPjK1xD7v8zYndrX+ZwPB2AsLAWutIREBVbN+f6LLLm4fTNNTWS/sqaPdzj6vIBDW97nsDbg26WY821+JynLuSQH1HE1QReKlFuXHh0u+zN9+RsQpHJuRMPye0yMLp6mTeWok3kkJ53NyG37X+5J3QQWA9Pq3HJW5g6hls843ipxvDTg8jTchzuL8i45dYFaEizHqb1mpMqasMwTTNVcE8sh/m9X/w9u/oQmuo3U7Dsgx6DaWpePJCCBYb+eTuGbfcnjuRmGU8gY91Zn/xJnCR7ac7tHBkbvZsI/cjHrbftckkdzpz0krsyS/4mzzrcHO1tik3dKdiHS34Z/B3t2bsd2a1rAGtFgNgB2+yDq4XhVFgsTaHDI2xRt4a0WA7n8yd78ldtEQEREBERAREQEREBERAREQEREBEJtuVknUbrpSYLqw7K5bNPw6X5o4/5frd/Ye+4QWzqB1KwrIcdpyJKhzbxwg7nkBz/pZcHfvY2usUwLBcz9cKs1uKyEQRmzn2syME38OBvGq1vXaxcTtdkLpti3VCZ+NY7JI2BziXzH55nXsRFcWsLW1WIFrAG1h6PwrC6TBYWYfh7QyONoa1o7Abb9yfUncndBxYFgGHZahbh+Extjjb2HJNgC555LjbkqQRdLGcaoMvwuxDFZGxxsFy4/2AHJJ7AblB2Z54qVrp6hwa1oLnOcQA0AXJJOwAHdUafFsU6jOdSZbe6moQdMlYAQ+exs9lJfgC1vF9b2Btv8swjEupDm1eYGup8PBDo6U3D5yCdL6r6W8ER/a/G99jjZCBHEA0AWAAsABwAAg6WCYHh+XYW4fhMbYo28NHr3LidyT6ndd5zmsBc82A3JPYe64K6vpcMjdV1z2xxsF3OcbAD3JWD5pztmHq7O7L2TWPbS3Ae75dYv8ANM792P0Zybdz5QHc6j9aanEnuwDJGp2o6DOy5c8nYtpwBf218ne1tiZrpd0VhwHRi+ZWtfUbOZFy2E7EF3Z0g/oO1+VYunnSrC8iN8c/rqkjzSuHy+rYh+6Pfk/bYXhAREQEREBERAREQEREBERAREQEREBROY804TlOL4zGZWxt7Dlzz6MaNyVLLPOqfSyfqC6GopZxE6Jrm6XNLmnUQbgg7Hb0N9uEGR9QusuK5w1UWH6qelOxYD5pB/quHY/SNt97qd6W9E5cVLcYzWwsh2McJ2dLcXDpLG7We3J9h810yR0KwjLEgr8Uf8XM06mXbpYwjg6bnU4epNuNri605B8RRRwNEUIDWgWAAsABwAB2X2vl72xgvkIAAuSdgAO5WYZh6p1mOT/4b6dsE8ztnVPMUQ7ubsQQPqO1wAA+9kFxzRnKky7ppYmmoq5NoaaP53nsXfQz1edgAebWUbg2Tq3EZhjudHNlnabwwNJMNMO2kH55LcvI544BXbyTkamykx00zjPVS7zVD7l7z6Am5DR6e26s6AoTNmccKyXAa7F3250MG75HfSwf98DuQoHqN1VwzIrDTx2mqiPLED8lxcOmtwONuT9txS8n9O6/NdQzNnUd9/EcPCp37azu5gc08MADiI+9iTtcODhhwfMnXOZtfi2qkw1hvGwHd/Iu0EeZ3bWRYXIAO62TA8Bw7LkLaDCY2xRt7DufVx5Lj6ndd5jGxgNYAANgB2Hsv1AREQEREBERAREQEREBERAREQEREBERBWMzZ/w3LFVS4PUhz5aqRrAG28gc4MDn3PGo2+wce28hmqfG6alfLllkUtQLFrZCQCL+a1iPNbi5A91gEhq+p2ZNVPYxsmG4Nw2ngcBqBH1Wv/NIF6WQYRR9fsdwJ5o81Ud3XubB0D2g/wALr334Nxdd2r/EeyKWMMoniE2Ly99nlpPMYtY7ep3425W0kA8rO+teRn5sohV0LS6opruYBy9ht4jQO5s0Ee7bDlBeZoqPH6cxPtJDPGQbHZ0cjbbEerTyuhlTJuD5MiNJgsekON3OJ1Oce2px9Ow4G/qVQOh/UajxCmjy5icgbURXZEDt4kQsWgG1tTblunkhoO+61iSRkQMkhAAFySbAAckn0QfSyPqZ1qiwkuwXKpEtTfQ6UeZsZ4szs5/b0B9TcCtdTuslVjrzgWT3PEZOh0jL65idtMVtw0nuN3ew5n+nXTajyKwY5mFhmrGtEghYA8wRlwaXho3c9ouSRe1iGgm1wiOnuQjhs/6bzdHNVVVxIIGtMrorkHxaouNtdiHCMuLrbgEiwvcOG4tnXU7FmU7qe4dDIHyOa9r6ctEsTNmlrvEN43XAud3WBPLHhmYXSCtweSCSN8kkjZS67XxTO8RhAaPma0tZtfWyNlnR3NrdhOHRYPBFh9PfRFG2Nt/RjQ0X/IIOWipW0MbKWMuIY1rAXEucQ0AAuJ3J257rmREBERAREQEREBERAREQEREBERAREQFn3WvN5yzh7qWkeW1FT+rZp+YN28Rw3uPL5bju4K/SysgaZZTZrQSSewG5JWEYTiFNmqvqepGY7toqIhlO02Otzf2bQDvcF2u31yDewKC+dH+n4yVSePWNtVTgOl76Gi5ZGO217n1JO5ACvyyXL34hMLxR8cGJw/Dl73BzjJqZHG1hcHE6QS4u8um3vfgGewDrTlbHXTMdIKdsVtLp3MZ4oOreMF1z8vFr+YbdkF8RZli/V2qxP/8ALkCkmrXny+MY3Niad+5Av+ZaPcqDj6edSc2P+KzHXmlHIZG8nSeQNEJaza/OonZBLZ26E4fmGY4ngkvwkrjqeNOpjnXvqaAQWuv6bewNydDGEMnpf0TiTjO0w+DI52xkBbocXW7u3P5rnw2jOHQx0Ze+Tw2NZrebufpAGp57uNrk+67KCl5P6SZcyZJ8bRNfLMAQJJXBxaD9IADQe17X533KkoMpaa12KVMj5A2xhvI/VESX+IwWOkxOu02IJuADcMZpsSIPwAN2C/URAREQEREBERAREQEREBERAREQEREBERBCZ1w2txmgqMOwwNMksZjGpxaLO8riSAeGkm1t+Nrrzv1TxmlphDk3BjenoRpc4WtLUEfrHbehLh9y/wBl6jVToeluVMPqXYvHTtdK5xfd7nPDXE6iWtcS0G+97XHayDzxlHpVmTOBbJSxGKE7+NLdrbc3Z3dt6C3uFtmVOheWsAAlxJvxko7yDyA23tHexH82paOiD5jiZCBHEA0DgAWA+wC+kRAREQEREBERAREQEREBERAREQEREBERAREQEREBQedsxTZUoZsYpojO6IA6LkbFzWkkgE2aCXHbgduVOIgxKk/EvC42raFzR6smDvvs5g/5UrS/iOy5KdNRBUsHrZjv62fdabLhGHVAMc0MTmuBDgWNIIOxBBG4KiKjp1lKpBbJQ0ov9MLGf0LACgisP60ZKxAiNtUGE/5jHsH5uLdP91b6HEKTE2CooJGSsPDmODgfsWmyzTMv4fsuYi0yYO59I8b8mRnNzqa83G1+HC3oViOBZjxXINY9+BSteWvdGdN3xzhpLRsD5mnkHnfZB7BRfMRc5oL9jYXHuvpAREQEREBERAREQEREBERAREQEREBERAREQEREBERAXHUPfExz4xqIBIHqQNguREHkDNefcy5qc6LG5n6dR/UjyMab30lg502t5rnbm658hjBqWdtfisNXVGMh7YoGAt1NN/1hJuQPKbC3O/v6vkwyilJfJFGSeSWNJP32XOyNke0YA+wsgyQ/iPwaMlk1LUtI7eS/53d6W/qpXCOvuUMROmqdNTm9h4kdwfzjLrfnZaFNRU1RvOxjvu0H/kKu4z0yynjocKukha51yXxtEbrk3J1Mtc39boJ7DcVocZjFXhkjJYzw5jg4f1Hf2XaXnjMWR8zdHZf07lWV8lNtrO2wB+WoYNnNN/mA23+U2J2XIWb4870bMVZG6MklrmkG2tvzaCfmb7/ccgoLEiIgIiICIiAiIgIiICIiAiIgIiICIiAiIgIiICIiAiIgIiIPwgO2cvyKJkIEcQDWgWAAsAPQAL8RB9oiICIiAiIgIiICIiAiIgIiICIiAiIgIiIP/9k=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6148" name="AutoShape 4" descr="data:image/jpeg;base64,/9j/4AAQSkZJRgABAQAAAQABAAD/2wCEAAkGBggGERUIBxQUExQVFxsWGBgYFxoYHhgYGhoWFhkcFR4YHCgfIx0jHRcaITshLycpLy4tGB8xODIqNSYrMCsBCQoKBQUFDQUFDSkYEhgpKSkpKSkpKSkpKSkpKSkpKSkpKSkpKSkpKSkpKSkpKSkpKSkpKSkpKSkpKSkpKSkpKf/AABEIANMA7wMBIgACEQEDEQH/xAAcAAEAAwADAQEAAAAAAAAAAAAABQYHAwQIAgH/xAA7EAABAwIFAgQEAggHAQEAAAABAAIDBBEFBhIhMQdBEyJRYRQyUnEIgRUjM0JicpGhFlNjgrHB8XMk/8QAFAEBAAAAAAAAAAAAAAAAAAAAAP/EABQRAQAAAAAAAAAAAAAAAAAAAAD/2gAMAwEAAhEDEQA/ANxREQEREBERAREQEREBERAREQEREBERAREQEREBERAURmDNmC5Wb42NTxxXBIaTdzrc6GDzO5HA7rNurHWWry1NJl/AmAStDdczt9Bc0OAjaRYnS4G5uN+FUsh9IcVz2RjeaZZWQuNwXEulmHqC++lv8RvfsN7oLViv4ksLpzpwqllmANrve2IEeosHn+tl06T8TDC4CsoSG33LJ7kD2aYwCfzC03DOnuVsJj+EpqOAtIsdcbZC7v53PBJ/qq1mnoXlnG2PfhbPhZjctcwnRf0cwnSG/wAtkFwyvmnDM4U4xLCHamEkEHZzHDlrx2PB+xB4Kl15k6VS4lk7HWYPVkx6nvgmZvZ1muLDva41aSHeh25XptAREQEREBERAREQEREBERAREQEREBERAREQFH5gx2iyzTyYriRLY4xc2FybkABo9SSB+apXVDqhh+XaeegwmoYK4NbpaAXabva11yAWh4aXGxN9gbetKy5kXMedKVmLZ2xB7KF365zHyG5aL2c7V5GNIub77W232CzRdbTmkjDMlUsslU+4HjBrWRtAF5JC1x2F+Nv7gHq470/6k1oGIsxTVOzcRR6oWc3sC2zT/ubv3Kv0FPQ4jRPp8lzQxeTw45YdEjWFosONjbj81k2HdQs2dNK/9G59c6eF4B1Ah1hcgSREAXGxu02P2PIdzLOc8KxGqZhvU+kijro7MZUSxNaHWPl8S+wN7kOHlN9rd9tVOzzknC+plG10Lm69PiU843+YXAJG5Y7a4+x7KodHs64hRzvyPmgnxobiEu5szmO53O3mae7b9rINgRFB50zRT5OopcWqLEsFmN+uQ7Mb+Z59ACeyDI5KMZizifB0lsLmvcR/owsBvbv4lm/+LeFlXQvKdRSRS5pxUfrqwktuNxGXFxdxtrd5rejWHutVQEREBERAREQEREBERAREQEREBERARF+OcGDU7YDclB+qDzliWN4XSumy3T/Ezk6Q3UGhoId5zcjVYgeUbm/3WfZ96+UOEF1DlcNqJRsZTvE3+Sx859/l9ypTohmbMGaqaeszA8yASBsbyxrL7ecDQACAbdu6CK6W9II6dj8XzrC2SolcdMctpA1psdTxuNbjf1sLcEm3Hi/V52DVEuXc5Yfopi50bS2+8F9LTpI0uGm27XD2HZbEozMGW8LzREaLGYmys7XG7Ta12Hlp9wgxyrwWbptpzt06l+JoJP20RJcNFzyebNNxc+Zh5uC4K+YrQ4P1nwoTUuxcC6JxA1QzN2LXe1xYjuDcdisoFZV9FsSlwOtvUUE4u+N1j4kD7s1gcawAWngO0kcWI1fpbk+nyuyapwqp8ekqiyWBukjQLOvck7kgtHA+TdBUfw/ZixMOqMrYi15bAC5tx+yIfpfG49ruNwPZ6+fxBYJLhz6bNuGkslY8ROc3m4u+J3psQ4X73aFsNPhtFSyPqqeONkktvEe1oDn6dm6yBc2v3XSzVlqkzdSSYRXXDZAPMOWuBDmuH2IG3fhB1chZldm7D4MXkAa97SHgca2Esfb2JaSPYhdnM2VcKzfE2hxpniRteJANRb5gCOWkHgkc91x5NytT5Mo48HpXOeGaiXOsC4ucXE2HAuePQd1NoOOCCOma2CABrWgNaBsAALAD2AXIiICIiAiIgIiICIiAiIgIiICIiAiLPOofWPC8maqKhtUVQ/cB8sf/ANXDv/CN/W1wUFuzJmjCspwmuxmQRt4A5c8/Sxo3J/8ATYLzln/q9i+eD8DRB1PTk2EbHHVLfYeKRzf6OPvYFSGEZBzf1cm/TeOvMUL9xI8G2nsKeP6eN9gebk3W1ZQ6b5fyW0HDog6W28z7OeeL2NvKNuBYIMOyL0QxvMjm1GNNfS0/fUNMjhvsxjhcX9XDjcAr0dhWFUmCQsw/DmhkcbQ1rR2A9e5J5J5JN121mufus1Dl5xwnL4+KrCdADQXMY87AOtu51zbQO+xI4QW3NmdMGyXF8VjEgaSDojFi+Qjsxt9+RvsBfchd3Acco8yU8eKYcSY5BdtwWnkggg9wQR+XdY5ljotjGapBjnUCaS7jq8LVeRwuTZ54Y3+Bu4Bt5CFt1LSwULG01K0MYwBrWtFg1oFgAB2QZX+InABXUMeLxgaqeSzj/pyWafv5wz+p/Pp/hxzDLVQT4HNuIXCWM+jZLhzfsHNv/vK1nGMIpMegkw3EW645W6XD29R6EGxB7EBVzIvTbD8humno5JZXTaQTJp2a3UQBpaOdW59hsEFvREQEREBERAREQEREBERAREQEREBERAXDWVtPh0bqqte2ONgu5ziAAPUkqEzjnvBsjxfEYs/zOvojbu95H0jsP4jYC43uQs2ZljN3WGQVuZy6hoRcxwNvqcL7HSeTb99w/lbYoOPM/VLHc9Suy/07ikLTdr5wCHEXtdp4jYbfMbE3/dPMzkHoTh2Xy2uzCW1M43DLfqmH7H5z7kAe1xdaHgOXcMyxCKHB42xMHpy4+rzyT7lSSD8AA2C46mqgomOqKpzWMYC5znEANA3JJOwC6WP5hw3LELsQxeQRxt9eSewaBuSfQLNIsNzF1lc2qxfVR4Vq1MhFxJUAWLXP9jzfgbWB+ZAxjNeP9UZXYNkImGkYdM9Wbt1X5bH3tbews47X0jm3ZG6Y4JkZodSt8Se1nTvHmProHDG+w9rkqyYVhVFgkTaHDI2xRsFmtaLAdz9yTuTySo7NuccKyXAa7Fn250MG75HfSwf98DugksUxWiwWJ1diUjYo2buc42A9PzJ2tySsGzf1lxvOMwwTJLZImvdoa5v7WW/p/lt5OxvYXJG4UdVT5t67VWinb4dLG7bciKIb7vP78ljbbffhoutryR05wXIsemgbrmIs+Z4Gt17EgH91uw8o9Be53QSGTsKrcEoYKDFJDLMxnneXF13ElxFzuQL2v7KZREBERAREQEREBERAREQEREBERARFHY9mDDcswuxDF5Gxxt7nkn0aOST6BBIk23Ky7OfV6Rk3+HcjR/F1bjp1tGpjD3tbZxA3J+VvcmxAq9dmrNPWqZ2EZaa6loRtK87EtP8AnEHe4BtG3m+5I3GqZJyDhGRYvAw1t3u/aSu+d5/6b6NG33NyQrmSekrcPl/T2bpPjK1xD7v8zYndrX+ZwPB2AsLAWutIREBVbN+f6LLLm4fTNNTWS/sqaPdzj6vIBDW97nsDbg26WY821+JynLuSQH1HE1QReKlFuXHh0u+zN9+RsQpHJuRMPye0yMLp6mTeWok3kkJ53NyG37X+5J3QQWA9Pq3HJW5g6hls843ipxvDTg8jTchzuL8i45dYFaEizHqb1mpMqasMwTTNVcE8sh/m9X/w9u/oQmuo3U7Dsgx6DaWpePJCCBYb+eTuGbfcnjuRmGU8gY91Zn/xJnCR7ac7tHBkbvZsI/cjHrbftckkdzpz0krsyS/4mzzrcHO1tik3dKdiHS34Z/B3t2bsd2a1rAGtFgNgB2+yDq4XhVFgsTaHDI2xRt4a0WA7n8yd78ldtEQEREBERAREQEREBERAREQEREBEJtuVknUbrpSYLqw7K5bNPw6X5o4/5frd/Ye+4QWzqB1KwrIcdpyJKhzbxwg7nkBz/pZcHfvY2usUwLBcz9cKs1uKyEQRmzn2syME38OBvGq1vXaxcTtdkLpti3VCZ+NY7JI2BziXzH55nXsRFcWsLW1WIFrAG1h6PwrC6TBYWYfh7QyONoa1o7Abb9yfUncndBxYFgGHZahbh+Extjjb2HJNgC555LjbkqQRdLGcaoMvwuxDFZGxxsFy4/2AHJJ7AblB2Z54qVrp6hwa1oLnOcQA0AXJJOwAHdUafFsU6jOdSZbe6moQdMlYAQ+exs9lJfgC1vF9b2Btv8swjEupDm1eYGup8PBDo6U3D5yCdL6r6W8ER/a/G99jjZCBHEA0AWAAsABwAAg6WCYHh+XYW4fhMbYo28NHr3LidyT6ndd5zmsBc82A3JPYe64K6vpcMjdV1z2xxsF3OcbAD3JWD5pztmHq7O7L2TWPbS3Ae75dYv8ANM792P0Zybdz5QHc6j9aanEnuwDJGp2o6DOy5c8nYtpwBf218ne1tiZrpd0VhwHRi+ZWtfUbOZFy2E7EF3Z0g/oO1+VYunnSrC8iN8c/rqkjzSuHy+rYh+6Pfk/bYXhAREQEREBERAREQEREBERAREQEREBROY804TlOL4zGZWxt7Dlzz6MaNyVLLPOqfSyfqC6GopZxE6Jrm6XNLmnUQbgg7Hb0N9uEGR9QusuK5w1UWH6qelOxYD5pB/quHY/SNt97qd6W9E5cVLcYzWwsh2McJ2dLcXDpLG7We3J9h810yR0KwjLEgr8Uf8XM06mXbpYwjg6bnU4epNuNri605B8RRRwNEUIDWgWAAsABwAB2X2vl72xgvkIAAuSdgAO5WYZh6p1mOT/4b6dsE8ztnVPMUQ7ubsQQPqO1wAA+9kFxzRnKky7ppYmmoq5NoaaP53nsXfQz1edgAebWUbg2Tq3EZhjudHNlnabwwNJMNMO2kH55LcvI544BXbyTkamykx00zjPVS7zVD7l7z6Am5DR6e26s6AoTNmccKyXAa7F3250MG75HfSwf98DuQoHqN1VwzIrDTx2mqiPLED8lxcOmtwONuT9txS8n9O6/NdQzNnUd9/EcPCp37azu5gc08MADiI+9iTtcODhhwfMnXOZtfi2qkw1hvGwHd/Iu0EeZ3bWRYXIAO62TA8Bw7LkLaDCY2xRt7DufVx5Lj6ndd5jGxgNYAANgB2Hsv1AREQEREBERAREQEREBERAREQEREBERBWMzZ/w3LFVS4PUhz5aqRrAG28gc4MDn3PGo2+wce28hmqfG6alfLllkUtQLFrZCQCL+a1iPNbi5A91gEhq+p2ZNVPYxsmG4Nw2ngcBqBH1Wv/NIF6WQYRR9fsdwJ5o81Ud3XubB0D2g/wALr334Nxdd2r/EeyKWMMoniE2Ly99nlpPMYtY7ep3425W0kA8rO+teRn5sohV0LS6opruYBy9ht4jQO5s0Ee7bDlBeZoqPH6cxPtJDPGQbHZ0cjbbEerTyuhlTJuD5MiNJgsekON3OJ1Oce2px9Ow4G/qVQOh/UajxCmjy5icgbURXZEDt4kQsWgG1tTblunkhoO+61iSRkQMkhAAFySbAAckn0QfSyPqZ1qiwkuwXKpEtTfQ6UeZsZ4szs5/b0B9TcCtdTuslVjrzgWT3PEZOh0jL65idtMVtw0nuN3ew5n+nXTajyKwY5mFhmrGtEghYA8wRlwaXho3c9ouSRe1iGgm1wiOnuQjhs/6bzdHNVVVxIIGtMrorkHxaouNtdiHCMuLrbgEiwvcOG4tnXU7FmU7qe4dDIHyOa9r6ctEsTNmlrvEN43XAud3WBPLHhmYXSCtweSCSN8kkjZS67XxTO8RhAaPma0tZtfWyNlnR3NrdhOHRYPBFh9PfRFG2Nt/RjQ0X/IIOWipW0MbKWMuIY1rAXEucQ0AAuJ3J257rmREBERAREQEREBERAREQEREBERAREQFn3WvN5yzh7qWkeW1FT+rZp+YN28Rw3uPL5bju4K/SysgaZZTZrQSSewG5JWEYTiFNmqvqepGY7toqIhlO02Otzf2bQDvcF2u31yDewKC+dH+n4yVSePWNtVTgOl76Gi5ZGO217n1JO5ACvyyXL34hMLxR8cGJw/Dl73BzjJqZHG1hcHE6QS4u8um3vfgGewDrTlbHXTMdIKdsVtLp3MZ4oOreMF1z8vFr+YbdkF8RZli/V2qxP/8ALkCkmrXny+MY3Niad+5Av+ZaPcqDj6edSc2P+KzHXmlHIZG8nSeQNEJaza/OonZBLZ26E4fmGY4ngkvwkrjqeNOpjnXvqaAQWuv6bewNydDGEMnpf0TiTjO0w+DI52xkBbocXW7u3P5rnw2jOHQx0Ze+Tw2NZrebufpAGp57uNrk+67KCl5P6SZcyZJ8bRNfLMAQJJXBxaD9IADQe17X533KkoMpaa12KVMj5A2xhvI/VESX+IwWOkxOu02IJuADcMZpsSIPwAN2C/URAREQEREBERAREQEREBERAREQEREBERBCZ1w2txmgqMOwwNMksZjGpxaLO8riSAeGkm1t+Nrrzv1TxmlphDk3BjenoRpc4WtLUEfrHbehLh9y/wBl6jVToeluVMPqXYvHTtdK5xfd7nPDXE6iWtcS0G+97XHayDzxlHpVmTOBbJSxGKE7+NLdrbc3Z3dt6C3uFtmVOheWsAAlxJvxko7yDyA23tHexH82paOiD5jiZCBHEA0DgAWA+wC+kRAREQEREBERAREQEREBERAREQEREBERAREQEREBQedsxTZUoZsYpojO6IA6LkbFzWkkgE2aCXHbgduVOIgxKk/EvC42raFzR6smDvvs5g/5UrS/iOy5KdNRBUsHrZjv62fdabLhGHVAMc0MTmuBDgWNIIOxBBG4KiKjp1lKpBbJQ0ov9MLGf0LACgisP60ZKxAiNtUGE/5jHsH5uLdP91b6HEKTE2CooJGSsPDmODgfsWmyzTMv4fsuYi0yYO59I8b8mRnNzqa83G1+HC3oViOBZjxXINY9+BSteWvdGdN3xzhpLRsD5mnkHnfZB7BRfMRc5oL9jYXHuvpAREQEREBERAREQEREBERAREQEREBERAREQEREBERAXHUPfExz4xqIBIHqQNguREHkDNefcy5qc6LG5n6dR/UjyMab30lg502t5rnbm658hjBqWdtfisNXVGMh7YoGAt1NN/1hJuQPKbC3O/v6vkwyilJfJFGSeSWNJP32XOyNke0YA+wsgyQ/iPwaMlk1LUtI7eS/53d6W/qpXCOvuUMROmqdNTm9h4kdwfzjLrfnZaFNRU1RvOxjvu0H/kKu4z0yynjocKukha51yXxtEbrk3J1Mtc39boJ7DcVocZjFXhkjJYzw5jg4f1Hf2XaXnjMWR8zdHZf07lWV8lNtrO2wB+WoYNnNN/mA23+U2J2XIWb4870bMVZG6MklrmkG2tvzaCfmb7/ccgoLEiIgIiICIiAiIgIiICIiAiIgIiICIiAiIgIiICIiAiIgIiIPwgO2cvyKJkIEcQDWgWAAsAPQAL8RB9oiICIiAiIgIiICIiAiIgIiICIiAiIgIiIP/9k="/>
          <p:cNvSpPr>
            <a:spLocks noChangeAspect="1" noChangeArrowheads="1"/>
          </p:cNvSpPr>
          <p:nvPr/>
        </p:nvSpPr>
        <p:spPr bwMode="auto">
          <a:xfrm>
            <a:off x="894715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6149" name="Picture 2" descr="http://t1.gstatic.com/images?q=tbn:ANd9GcRrbTKqmkhwFoIHR-0811hdd4H7dVHjDPFDLSa87l95LXiO7hbrhc2ZMr8Z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81128"/>
            <a:ext cx="2000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מעקב </a:t>
            </a:r>
          </a:p>
        </p:txBody>
      </p:sp>
      <p:sp>
        <p:nvSpPr>
          <p:cNvPr id="3" name="משולש שווה שוקיים 2"/>
          <p:cNvSpPr/>
          <p:nvPr/>
        </p:nvSpPr>
        <p:spPr>
          <a:xfrm>
            <a:off x="2214563" y="2214563"/>
            <a:ext cx="4357687" cy="28575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643313" y="1643063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b="1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עותק המבחן 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214438" y="5214938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b="1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ציונים/הישגים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5500688" y="521493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b="1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תוכנית לימודים</a:t>
            </a:r>
          </a:p>
        </p:txBody>
      </p:sp>
      <p:pic>
        <p:nvPicPr>
          <p:cNvPr id="7" name="תמונה 6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David</vt:lpstr>
      <vt:lpstr>Times New Roman</vt:lpstr>
      <vt:lpstr>ערכת נושא Office</vt:lpstr>
      <vt:lpstr> מפגש שני יעדים פדגוגיים   </vt:lpstr>
      <vt:lpstr>מסקנות מתהליך המיפוי:</vt:lpstr>
      <vt:lpstr>משימה:</vt:lpstr>
      <vt:lpstr>שלבי ניתוח הנתונים:</vt:lpstr>
      <vt:lpstr>PowerPoint Presentation</vt:lpstr>
      <vt:lpstr>מעקב </vt:lpstr>
    </vt:vector>
  </TitlesOfParts>
  <Company>חליבה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מנהלים  בת ים, מפגש ראשון</dc:title>
  <dc:creator>אלי</dc:creator>
  <cp:lastModifiedBy>Erella</cp:lastModifiedBy>
  <cp:revision>21</cp:revision>
  <dcterms:created xsi:type="dcterms:W3CDTF">2012-10-13T16:36:40Z</dcterms:created>
  <dcterms:modified xsi:type="dcterms:W3CDTF">2021-02-09T08:41:21Z</dcterms:modified>
</cp:coreProperties>
</file>