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y="6858000" cx="12192000"/>
  <p:notesSz cx="6858000" cy="9144000"/>
  <p:defaultTextStyle>
    <a:defPPr lvl="0">
      <a:defRPr lang="he-IL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6F3E90-41D3-4139-915C-EF0002268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A2769FB-F04D-41D4-9EA6-89078772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0F1C88-FABE-4731-8838-8D8BECD2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20CC66-7AF8-40F2-B9BA-290430F3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877486E-241E-4EEE-8005-9B8E486B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64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4573B8-A339-4583-A4A4-DE8E8044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E718BC1-E658-4555-A2D4-CD094817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702E71E-49AF-4565-8D0D-95F73AC2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E140A9-6C34-460C-974A-2D7F2844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4096499-564D-4F52-B029-DF273710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2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F62910C-905E-49A7-AF07-5992076A2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DBF2784-75A0-465B-A0C9-09FDD8F5E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968579-6930-4A4C-929A-6C50B863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A3BBB1-65C0-4C87-9E50-3B9CD4B5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2A19E6-5EE3-4A86-9394-785A5794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557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0BF831-783E-4011-83EC-0D4C142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E097EA8-E518-44F3-8C16-5A32B11F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E3D347-7922-4205-9DCE-1B4949C0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1A9227-49AB-4716-8CC6-B9C84FF6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0DFC60-BDF8-40AA-A961-9FD6969A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08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75E86D-A6B7-4CD3-AD27-161D9990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14F1CA-FFBF-4B34-982F-ACF77E1B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8E20E1-C0E3-4A42-99B1-A24E993C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9612C3-E541-4F93-9486-4170959B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A09BBEE-0B31-412A-9140-2F6A1EA9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3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C4E9BE-1FDB-4D49-82DF-49A44068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6A1D43-E853-443A-8487-06D641A1F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74254D8-40C3-4404-97A0-A73E91942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75EC602-B31C-4D7A-9BAA-16CA9AB0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EDEF9AA-8E34-45B9-BFF9-17C17FD3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AB5B61A-E29F-4909-B94C-6DF98593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51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7600AE-4C77-4D6A-B350-F7756942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E1A924E-D08D-4C4D-9275-CF1FC972A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0A0D0FC-BB45-4093-9B47-9FAF516E5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14812F3-B498-429B-B721-06DE4CB11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4262070-B3D9-4330-A191-E45FE85FD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0490EEE-FBD3-4FB9-8B69-9D5E3C80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D3BB65A-5748-4456-9E07-203D97FA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FBF35C5-5F56-40CC-9FF4-DC7AE5E6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349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F2AD82-0664-4D3A-8CD5-7ED6985B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757966C-EBD9-4A23-8521-F31FF12C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49880C1-27B4-4669-BD48-292EF815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9DE88DA-1FC7-4257-91C1-EBB219E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23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6AC57CE-5933-4017-90F7-F2DA4B83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C4DB73B-34BA-4B7A-AB88-BC46B461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FC25037-E3A6-4718-AAD5-9280AC0D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928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5009D8-B64B-4C12-9F6F-D7F13165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3665C3-9DE0-495C-BD39-E628560A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0367647-B153-4210-A906-F4A57F46E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59EFB15-FE30-4F37-9339-2CB6AAB7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CC4EB9D-295F-4521-9E53-5AF9D036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9E1890B-8E85-42A7-ACCA-44C4D617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805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9FEA4F-1454-43B0-B263-6A45E733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2F61D0A-0E86-4EFC-A673-D565DF139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5E2CB56-2FAA-4D81-9F69-9F4E9A0CD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218D25-40B7-4B0D-897E-3171FD85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22AA3F6-F72D-40E9-95E5-430CAB97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1E4D4BF-2FE5-4F0A-9240-3B43E19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06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217E03D-6E94-4E14-BDF2-17556A6F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87302B-2CCE-4678-B6D6-34BC9DCE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4E8E51-C449-4EB2-8552-679CA3AE5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CA10-2D1E-4A69-B83E-E8F9BEAEC129}" type="datetimeFigureOut">
              <a:rPr lang="he-IL" smtClean="0"/>
              <a:t>כ"ד/אלול/תשע"ח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C75825-886F-4CE8-9292-50BA82F99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32C369-E478-4039-8F4A-3A6B8D51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CD59-68C5-4B03-B184-F53112FC97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0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E00D6B2-8586-48D7-BC45-D194B381ACBF}"/>
              </a:ext>
            </a:extLst>
          </p:cNvPr>
          <p:cNvSpPr/>
          <p:nvPr/>
        </p:nvSpPr>
        <p:spPr>
          <a:xfrm>
            <a:off x="363186" y="498261"/>
            <a:ext cx="108831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0" cap="none" spc="0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gazB" pitchFamily="2" charset="-79"/>
              </a:rPr>
              <a:t>דיני ומנהגי ראש השנה</a:t>
            </a:r>
          </a:p>
          <a:p>
            <a:pPr algn="ctr"/>
            <a:r>
              <a:rPr lang="he-IL" sz="9600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gazB" pitchFamily="2" charset="-79"/>
              </a:rPr>
              <a:t> </a:t>
            </a:r>
            <a:endParaRPr lang="he-IL" sz="9600" b="0" cap="none" spc="0" dirty="0">
              <a:ln w="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gazB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CF5D357-3B8D-47AE-8394-843AB2441ABD}"/>
              </a:ext>
            </a:extLst>
          </p:cNvPr>
          <p:cNvSpPr/>
          <p:nvPr/>
        </p:nvSpPr>
        <p:spPr>
          <a:xfrm>
            <a:off x="363186" y="4581531"/>
            <a:ext cx="37305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gazB" pitchFamily="2" charset="-79"/>
              </a:rPr>
              <a:t>סימן קכ"ט</a:t>
            </a:r>
            <a:endParaRPr lang="he-IL" sz="7200" b="0" cap="none" spc="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gazB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954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638AA0-80CB-4074-8B5C-FA2F2F6897A9}"/>
              </a:ext>
            </a:extLst>
          </p:cNvPr>
          <p:cNvSpPr/>
          <p:nvPr/>
        </p:nvSpPr>
        <p:spPr>
          <a:xfrm>
            <a:off x="1225120" y="-76191"/>
            <a:ext cx="974176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0" cap="none" spc="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יום ב'  </a:t>
            </a:r>
            <a:r>
              <a:rPr lang="he-IL" sz="7200" b="0" cap="none" spc="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דראש</a:t>
            </a:r>
            <a:r>
              <a:rPr lang="he-IL" sz="7200" b="0" cap="none" spc="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 השנה- יום שלישי</a:t>
            </a:r>
          </a:p>
          <a:p>
            <a:pPr algn="ctr"/>
            <a:r>
              <a:rPr lang="he-IL" sz="7200" b="0" cap="none" spc="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ב' תשרי </a:t>
            </a:r>
          </a:p>
        </p:txBody>
      </p:sp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04CAF15C-ACFF-4CE3-95FE-10E6894362AD}"/>
              </a:ext>
            </a:extLst>
          </p:cNvPr>
          <p:cNvSpPr/>
          <p:nvPr/>
        </p:nvSpPr>
        <p:spPr>
          <a:xfrm flipH="1">
            <a:off x="7521610" y="2118713"/>
            <a:ext cx="4543332" cy="86707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שחרית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6B60B8-E59A-445F-9555-5159D32454DA}"/>
              </a:ext>
            </a:extLst>
          </p:cNvPr>
          <p:cNvSpPr/>
          <p:nvPr/>
        </p:nvSpPr>
        <p:spPr>
          <a:xfrm>
            <a:off x="4417811" y="2044006"/>
            <a:ext cx="28953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אמירת "אבינו מלכנו"</a:t>
            </a:r>
          </a:p>
          <a:p>
            <a:pPr algn="ctr"/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10" name="חץ: מחומש 9">
            <a:extLst>
              <a:ext uri="{FF2B5EF4-FFF2-40B4-BE49-F238E27FC236}">
                <a16:creationId xmlns:a16="http://schemas.microsoft.com/office/drawing/2014/main" id="{91FD012D-8E08-4FA4-842F-43793E8EA146}"/>
              </a:ext>
            </a:extLst>
          </p:cNvPr>
          <p:cNvSpPr/>
          <p:nvPr/>
        </p:nvSpPr>
        <p:spPr>
          <a:xfrm flipH="1">
            <a:off x="7521610" y="3422578"/>
            <a:ext cx="4543332" cy="86707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תקיעת שופר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8D0CF7A-2D2B-4EDF-8C34-03D47C6EDDAA}"/>
              </a:ext>
            </a:extLst>
          </p:cNvPr>
          <p:cNvSpPr/>
          <p:nvPr/>
        </p:nvSpPr>
        <p:spPr>
          <a:xfrm>
            <a:off x="0" y="3302429"/>
            <a:ext cx="7521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אמירת "למנצח" 7 פעמים. "הבעל תוקע" מברך, והקהל עונה "אמן".</a:t>
            </a:r>
          </a:p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בזמן התקיעות עומדים, ואסור לדבר.  </a:t>
            </a:r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חובה לשמוע 30 תקיעות </a:t>
            </a:r>
          </a:p>
        </p:txBody>
      </p:sp>
      <p:sp>
        <p:nvSpPr>
          <p:cNvPr id="14" name="חץ: מחומש 13">
            <a:extLst>
              <a:ext uri="{FF2B5EF4-FFF2-40B4-BE49-F238E27FC236}">
                <a16:creationId xmlns:a16="http://schemas.microsoft.com/office/drawing/2014/main" id="{F848B59A-ABE9-450A-AE02-09C9F058FE02}"/>
              </a:ext>
            </a:extLst>
          </p:cNvPr>
          <p:cNvSpPr/>
          <p:nvPr/>
        </p:nvSpPr>
        <p:spPr>
          <a:xfrm flipH="1">
            <a:off x="7521610" y="4931851"/>
            <a:ext cx="4543332" cy="86707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מוסף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DCF9DD31-90A6-4534-A738-3806E21A8933}"/>
              </a:ext>
            </a:extLst>
          </p:cNvPr>
          <p:cNvSpPr/>
          <p:nvPr/>
        </p:nvSpPr>
        <p:spPr>
          <a:xfrm>
            <a:off x="1065430" y="4820515"/>
            <a:ext cx="58010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בתפילה זו נאמרות 3 ברכות מיוחדות: 1. מלכויות</a:t>
            </a:r>
          </a:p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2. זיכרונות</a:t>
            </a:r>
          </a:p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3. שופרות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4FDFBB4F-51EE-4DFE-8DB8-71F2B608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7" b="89899" l="2115" r="95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40" y="3211593"/>
            <a:ext cx="2288704" cy="17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0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  <p:bldP spid="10" grpId="0" animBg="1"/>
      <p:bldP spid="12" grpId="0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55634E67-19D9-4CD6-8302-EB8509285211}"/>
              </a:ext>
            </a:extLst>
          </p:cNvPr>
          <p:cNvSpPr/>
          <p:nvPr/>
        </p:nvSpPr>
        <p:spPr>
          <a:xfrm>
            <a:off x="3662122" y="-175255"/>
            <a:ext cx="100978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0">
                  <a:solidFill>
                    <a:srgbClr val="9966FF"/>
                  </a:solidFill>
                </a:ln>
                <a:solidFill>
                  <a:schemeClr val="bg1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סדר התקיעות</a:t>
            </a:r>
          </a:p>
        </p:txBody>
      </p:sp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2205B23B-756E-4854-88A8-09C625C0F8E7}"/>
              </a:ext>
            </a:extLst>
          </p:cNvPr>
          <p:cNvSpPr/>
          <p:nvPr/>
        </p:nvSpPr>
        <p:spPr>
          <a:xfrm flipH="1">
            <a:off x="8789251" y="1546001"/>
            <a:ext cx="3139126" cy="65280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לפני תפילת מוסף</a:t>
            </a:r>
          </a:p>
        </p:txBody>
      </p:sp>
      <p:sp>
        <p:nvSpPr>
          <p:cNvPr id="6" name="חץ: סוגר זוויתי 5">
            <a:extLst>
              <a:ext uri="{FF2B5EF4-FFF2-40B4-BE49-F238E27FC236}">
                <a16:creationId xmlns:a16="http://schemas.microsoft.com/office/drawing/2014/main" id="{17C7A5DB-E6C9-4C44-92CE-A87BF2BF7B44}"/>
              </a:ext>
            </a:extLst>
          </p:cNvPr>
          <p:cNvSpPr/>
          <p:nvPr/>
        </p:nvSpPr>
        <p:spPr>
          <a:xfrm flipH="1">
            <a:off x="5615190" y="1546000"/>
            <a:ext cx="3139126" cy="652807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7" name="חץ: סוגר זוויתי 6">
            <a:extLst>
              <a:ext uri="{FF2B5EF4-FFF2-40B4-BE49-F238E27FC236}">
                <a16:creationId xmlns:a16="http://schemas.microsoft.com/office/drawing/2014/main" id="{3AC88BB7-553D-4B7C-B9C4-F1AAF4493510}"/>
              </a:ext>
            </a:extLst>
          </p:cNvPr>
          <p:cNvSpPr/>
          <p:nvPr/>
        </p:nvSpPr>
        <p:spPr>
          <a:xfrm flipH="1">
            <a:off x="8789251" y="2599523"/>
            <a:ext cx="3139126" cy="652806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תוך כדי תפילת מוסף</a:t>
            </a:r>
          </a:p>
        </p:txBody>
      </p:sp>
      <p:sp>
        <p:nvSpPr>
          <p:cNvPr id="8" name="חץ: סוגר זוויתי 7">
            <a:extLst>
              <a:ext uri="{FF2B5EF4-FFF2-40B4-BE49-F238E27FC236}">
                <a16:creationId xmlns:a16="http://schemas.microsoft.com/office/drawing/2014/main" id="{A7470520-877C-4F9E-823C-FAE5F4048A9C}"/>
              </a:ext>
            </a:extLst>
          </p:cNvPr>
          <p:cNvSpPr/>
          <p:nvPr/>
        </p:nvSpPr>
        <p:spPr>
          <a:xfrm flipH="1">
            <a:off x="5615190" y="2588839"/>
            <a:ext cx="3139126" cy="652807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392EEE6F-4B48-4C9A-8D4E-BD8515073B73}"/>
              </a:ext>
            </a:extLst>
          </p:cNvPr>
          <p:cNvSpPr/>
          <p:nvPr/>
        </p:nvSpPr>
        <p:spPr>
          <a:xfrm flipH="1">
            <a:off x="8789251" y="3653045"/>
            <a:ext cx="3139126" cy="65280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חזרת הש"ץ</a:t>
            </a:r>
          </a:p>
        </p:txBody>
      </p:sp>
      <p:sp>
        <p:nvSpPr>
          <p:cNvPr id="10" name="חץ: סוגר זוויתי 9">
            <a:extLst>
              <a:ext uri="{FF2B5EF4-FFF2-40B4-BE49-F238E27FC236}">
                <a16:creationId xmlns:a16="http://schemas.microsoft.com/office/drawing/2014/main" id="{43D717CD-B9D6-4510-BD24-BADEF7207411}"/>
              </a:ext>
            </a:extLst>
          </p:cNvPr>
          <p:cNvSpPr/>
          <p:nvPr/>
        </p:nvSpPr>
        <p:spPr>
          <a:xfrm flipH="1">
            <a:off x="5615190" y="3654068"/>
            <a:ext cx="3139126" cy="652807"/>
          </a:xfrm>
          <a:prstGeom prst="chevron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11" name="חץ: סוגר זוויתי 10">
            <a:extLst>
              <a:ext uri="{FF2B5EF4-FFF2-40B4-BE49-F238E27FC236}">
                <a16:creationId xmlns:a16="http://schemas.microsoft.com/office/drawing/2014/main" id="{6041A6B3-5EB1-4834-AF25-35905146BA2F}"/>
              </a:ext>
            </a:extLst>
          </p:cNvPr>
          <p:cNvSpPr/>
          <p:nvPr/>
        </p:nvSpPr>
        <p:spPr>
          <a:xfrm flipH="1">
            <a:off x="8789251" y="4706567"/>
            <a:ext cx="3139126" cy="652806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ב"קדיש" שלאחר חזרת הש"ץ</a:t>
            </a:r>
          </a:p>
        </p:txBody>
      </p:sp>
      <p:sp>
        <p:nvSpPr>
          <p:cNvPr id="12" name="חץ: סוגר זוויתי 11">
            <a:extLst>
              <a:ext uri="{FF2B5EF4-FFF2-40B4-BE49-F238E27FC236}">
                <a16:creationId xmlns:a16="http://schemas.microsoft.com/office/drawing/2014/main" id="{D92D4323-C166-43EB-87D7-4BC54E7D509F}"/>
              </a:ext>
            </a:extLst>
          </p:cNvPr>
          <p:cNvSpPr/>
          <p:nvPr/>
        </p:nvSpPr>
        <p:spPr>
          <a:xfrm flipH="1">
            <a:off x="5539775" y="4706566"/>
            <a:ext cx="3139126" cy="652807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10 תקיעות</a:t>
            </a:r>
          </a:p>
        </p:txBody>
      </p:sp>
      <p:sp>
        <p:nvSpPr>
          <p:cNvPr id="13" name="חץ: סוגר זוויתי 12">
            <a:extLst>
              <a:ext uri="{FF2B5EF4-FFF2-40B4-BE49-F238E27FC236}">
                <a16:creationId xmlns:a16="http://schemas.microsoft.com/office/drawing/2014/main" id="{17518CBE-036D-4F50-9FC8-6F348BD4EC96}"/>
              </a:ext>
            </a:extLst>
          </p:cNvPr>
          <p:cNvSpPr/>
          <p:nvPr/>
        </p:nvSpPr>
        <p:spPr>
          <a:xfrm flipH="1">
            <a:off x="8553580" y="5658675"/>
            <a:ext cx="3459638" cy="652806"/>
          </a:xfrm>
          <a:prstGeom prst="chevron">
            <a:avLst/>
          </a:prstGeom>
          <a:solidFill>
            <a:srgbClr val="FF9999"/>
          </a:solidFill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חב"ד נוהגים להוסיף בסוף התפילה</a:t>
            </a:r>
          </a:p>
        </p:txBody>
      </p:sp>
      <p:sp>
        <p:nvSpPr>
          <p:cNvPr id="14" name="חץ: סוגר זוויתי 13">
            <a:extLst>
              <a:ext uri="{FF2B5EF4-FFF2-40B4-BE49-F238E27FC236}">
                <a16:creationId xmlns:a16="http://schemas.microsoft.com/office/drawing/2014/main" id="{D0A51E70-2D0F-4037-8396-77A5EF8342FE}"/>
              </a:ext>
            </a:extLst>
          </p:cNvPr>
          <p:cNvSpPr/>
          <p:nvPr/>
        </p:nvSpPr>
        <p:spPr>
          <a:xfrm flipH="1">
            <a:off x="5615190" y="5658675"/>
            <a:ext cx="3139126" cy="652806"/>
          </a:xfrm>
          <a:prstGeom prst="chevron">
            <a:avLst/>
          </a:prstGeom>
          <a:solidFill>
            <a:srgbClr val="FF6699"/>
          </a:solidFill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9E842E2B-0D35-4AB2-960A-259CCC422F4A}"/>
              </a:ext>
            </a:extLst>
          </p:cNvPr>
          <p:cNvSpPr/>
          <p:nvPr/>
        </p:nvSpPr>
        <p:spPr>
          <a:xfrm>
            <a:off x="-94375" y="-59863"/>
            <a:ext cx="5580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4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gababeMF" panose="00000500000000000000" pitchFamily="2" charset="-79"/>
                <a:cs typeface="Dakick" pitchFamily="2" charset="-79"/>
              </a:rPr>
              <a:t>ת=תקיעה </a:t>
            </a:r>
            <a:r>
              <a:rPr lang="he-IL" sz="4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gababeMF" panose="00000500000000000000" pitchFamily="2" charset="-79"/>
                <a:cs typeface="Dakick" pitchFamily="2" charset="-79"/>
              </a:rPr>
              <a:t>ש=שברים </a:t>
            </a:r>
            <a:r>
              <a:rPr lang="he-IL" sz="4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gababeMF" panose="00000500000000000000" pitchFamily="2" charset="-79"/>
                <a:cs typeface="Dakick" pitchFamily="2" charset="-79"/>
              </a:rPr>
              <a:t>ר=תרועה</a:t>
            </a:r>
          </a:p>
        </p:txBody>
      </p:sp>
      <p:grpSp>
        <p:nvGrpSpPr>
          <p:cNvPr id="173" name="קבוצה 172">
            <a:extLst>
              <a:ext uri="{FF2B5EF4-FFF2-40B4-BE49-F238E27FC236}">
                <a16:creationId xmlns:a16="http://schemas.microsoft.com/office/drawing/2014/main" id="{7694E485-A1F8-4006-9E23-704CC5D6A92F}"/>
              </a:ext>
            </a:extLst>
          </p:cNvPr>
          <p:cNvGrpSpPr/>
          <p:nvPr/>
        </p:nvGrpSpPr>
        <p:grpSpPr>
          <a:xfrm>
            <a:off x="415934" y="3320303"/>
            <a:ext cx="5169677" cy="1200329"/>
            <a:chOff x="60710" y="1276730"/>
            <a:chExt cx="5169677" cy="1200329"/>
          </a:xfrm>
        </p:grpSpPr>
        <p:grpSp>
          <p:nvGrpSpPr>
            <p:cNvPr id="174" name="קבוצה 173">
              <a:extLst>
                <a:ext uri="{FF2B5EF4-FFF2-40B4-BE49-F238E27FC236}">
                  <a16:creationId xmlns:a16="http://schemas.microsoft.com/office/drawing/2014/main" id="{6307BE7F-4EAB-4592-9B8B-30F4B0EA967B}"/>
                </a:ext>
              </a:extLst>
            </p:cNvPr>
            <p:cNvGrpSpPr/>
            <p:nvPr/>
          </p:nvGrpSpPr>
          <p:grpSpPr>
            <a:xfrm>
              <a:off x="3396527" y="1276730"/>
              <a:ext cx="1833860" cy="1200329"/>
              <a:chOff x="3396527" y="1276730"/>
              <a:chExt cx="1833860" cy="1200329"/>
            </a:xfrm>
          </p:grpSpPr>
          <p:sp>
            <p:nvSpPr>
              <p:cNvPr id="189" name="מלבן 188">
                <a:extLst>
                  <a:ext uri="{FF2B5EF4-FFF2-40B4-BE49-F238E27FC236}">
                    <a16:creationId xmlns:a16="http://schemas.microsoft.com/office/drawing/2014/main" id="{E5B17F09-D9E4-4034-A5E8-6D040B0122E9}"/>
                  </a:ext>
                </a:extLst>
              </p:cNvPr>
              <p:cNvSpPr/>
              <p:nvPr/>
            </p:nvSpPr>
            <p:spPr>
              <a:xfrm>
                <a:off x="3752097" y="1394714"/>
                <a:ext cx="147829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תשר"ת</a:t>
                </a:r>
                <a:r>
                  <a:rPr lang="he-IL" sz="5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 </a:t>
                </a:r>
              </a:p>
            </p:txBody>
          </p:sp>
          <p:grpSp>
            <p:nvGrpSpPr>
              <p:cNvPr id="190" name="קבוצה 189">
                <a:extLst>
                  <a:ext uri="{FF2B5EF4-FFF2-40B4-BE49-F238E27FC236}">
                    <a16:creationId xmlns:a16="http://schemas.microsoft.com/office/drawing/2014/main" id="{E20DB2BC-37F7-46B3-A59F-F5FBC8360F4F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636909" cy="1200329"/>
                <a:chOff x="3013996" y="1230564"/>
                <a:chExt cx="636909" cy="1200329"/>
              </a:xfrm>
            </p:grpSpPr>
            <p:sp>
              <p:nvSpPr>
                <p:cNvPr id="191" name="מלבן 190">
                  <a:extLst>
                    <a:ext uri="{FF2B5EF4-FFF2-40B4-BE49-F238E27FC236}">
                      <a16:creationId xmlns:a16="http://schemas.microsoft.com/office/drawing/2014/main" id="{9CA608F1-45D6-4E19-B726-7CF04AC8F8E9}"/>
                    </a:ext>
                  </a:extLst>
                </p:cNvPr>
                <p:cNvSpPr/>
                <p:nvPr/>
              </p:nvSpPr>
              <p:spPr>
                <a:xfrm>
                  <a:off x="3013996" y="1230564"/>
                  <a:ext cx="45076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7200" b="1" cap="none" spc="0" dirty="0">
                      <a:ln w="0"/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3</a:t>
                  </a:r>
                </a:p>
              </p:txBody>
            </p:sp>
            <p:grpSp>
              <p:nvGrpSpPr>
                <p:cNvPr id="192" name="קבוצה 191">
                  <a:extLst>
                    <a:ext uri="{FF2B5EF4-FFF2-40B4-BE49-F238E27FC236}">
                      <a16:creationId xmlns:a16="http://schemas.microsoft.com/office/drawing/2014/main" id="{C7A534C7-AB71-40FB-929B-7F5F0790B70B}"/>
                    </a:ext>
                  </a:extLst>
                </p:cNvPr>
                <p:cNvGrpSpPr/>
                <p:nvPr/>
              </p:nvGrpSpPr>
              <p:grpSpPr>
                <a:xfrm>
                  <a:off x="3440844" y="1695840"/>
                  <a:ext cx="210061" cy="257064"/>
                  <a:chOff x="2763078" y="4305851"/>
                  <a:chExt cx="468479" cy="400715"/>
                </a:xfrm>
              </p:grpSpPr>
              <p:cxnSp>
                <p:nvCxnSpPr>
                  <p:cNvPr id="193" name="מחבר ישר 192">
                    <a:extLst>
                      <a:ext uri="{FF2B5EF4-FFF2-40B4-BE49-F238E27FC236}">
                        <a16:creationId xmlns:a16="http://schemas.microsoft.com/office/drawing/2014/main" id="{BEA9FA00-4CC1-47A7-BC1C-470FAEF6C3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3078" y="4305851"/>
                    <a:ext cx="462607" cy="400715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מחבר ישר 193">
                    <a:extLst>
                      <a:ext uri="{FF2B5EF4-FFF2-40B4-BE49-F238E27FC236}">
                        <a16:creationId xmlns:a16="http://schemas.microsoft.com/office/drawing/2014/main" id="{F57A2710-CBA5-4A84-841C-C749799DC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63078" y="4313583"/>
                    <a:ext cx="468479" cy="392983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5" name="קבוצה 174">
              <a:extLst>
                <a:ext uri="{FF2B5EF4-FFF2-40B4-BE49-F238E27FC236}">
                  <a16:creationId xmlns:a16="http://schemas.microsoft.com/office/drawing/2014/main" id="{1475F274-B45E-4BAF-A1DC-15190518ECA6}"/>
                </a:ext>
              </a:extLst>
            </p:cNvPr>
            <p:cNvGrpSpPr/>
            <p:nvPr/>
          </p:nvGrpSpPr>
          <p:grpSpPr>
            <a:xfrm>
              <a:off x="1676902" y="1276730"/>
              <a:ext cx="1625673" cy="1200329"/>
              <a:chOff x="1676902" y="1276730"/>
              <a:chExt cx="1625673" cy="1200329"/>
            </a:xfrm>
          </p:grpSpPr>
          <p:sp>
            <p:nvSpPr>
              <p:cNvPr id="183" name="מלבן 182">
                <a:extLst>
                  <a:ext uri="{FF2B5EF4-FFF2-40B4-BE49-F238E27FC236}">
                    <a16:creationId xmlns:a16="http://schemas.microsoft.com/office/drawing/2014/main" id="{7CC22AF9-9A08-4FB9-8739-7533C92D6CEA}"/>
                  </a:ext>
                </a:extLst>
              </p:cNvPr>
              <p:cNvSpPr/>
              <p:nvPr/>
            </p:nvSpPr>
            <p:spPr>
              <a:xfrm>
                <a:off x="1978174" y="1411353"/>
                <a:ext cx="132440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תש"ת</a:t>
                </a:r>
                <a:r>
                  <a:rPr lang="he-IL" sz="5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 </a:t>
                </a:r>
              </a:p>
            </p:txBody>
          </p:sp>
          <p:grpSp>
            <p:nvGrpSpPr>
              <p:cNvPr id="184" name="קבוצה 183">
                <a:extLst>
                  <a:ext uri="{FF2B5EF4-FFF2-40B4-BE49-F238E27FC236}">
                    <a16:creationId xmlns:a16="http://schemas.microsoft.com/office/drawing/2014/main" id="{E75ECC88-1CF7-4F49-926F-494AF208425B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636909" cy="1200329"/>
                <a:chOff x="3013996" y="1230564"/>
                <a:chExt cx="636909" cy="1200329"/>
              </a:xfrm>
            </p:grpSpPr>
            <p:sp>
              <p:nvSpPr>
                <p:cNvPr id="185" name="מלבן 184">
                  <a:extLst>
                    <a:ext uri="{FF2B5EF4-FFF2-40B4-BE49-F238E27FC236}">
                      <a16:creationId xmlns:a16="http://schemas.microsoft.com/office/drawing/2014/main" id="{DF7F8034-33B3-4853-BFD4-659B6D228693}"/>
                    </a:ext>
                  </a:extLst>
                </p:cNvPr>
                <p:cNvSpPr/>
                <p:nvPr/>
              </p:nvSpPr>
              <p:spPr>
                <a:xfrm>
                  <a:off x="3013996" y="1230564"/>
                  <a:ext cx="45076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7200" b="1" cap="none" spc="0" dirty="0">
                      <a:ln w="0"/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3</a:t>
                  </a:r>
                </a:p>
              </p:txBody>
            </p:sp>
            <p:grpSp>
              <p:nvGrpSpPr>
                <p:cNvPr id="186" name="קבוצה 185">
                  <a:extLst>
                    <a:ext uri="{FF2B5EF4-FFF2-40B4-BE49-F238E27FC236}">
                      <a16:creationId xmlns:a16="http://schemas.microsoft.com/office/drawing/2014/main" id="{3B6A694F-A85B-4AB0-9E50-97BBF2A09EA8}"/>
                    </a:ext>
                  </a:extLst>
                </p:cNvPr>
                <p:cNvGrpSpPr/>
                <p:nvPr/>
              </p:nvGrpSpPr>
              <p:grpSpPr>
                <a:xfrm>
                  <a:off x="3440844" y="1695840"/>
                  <a:ext cx="210061" cy="257064"/>
                  <a:chOff x="2763078" y="4305851"/>
                  <a:chExt cx="468479" cy="400715"/>
                </a:xfrm>
              </p:grpSpPr>
              <p:cxnSp>
                <p:nvCxnSpPr>
                  <p:cNvPr id="187" name="מחבר ישר 186">
                    <a:extLst>
                      <a:ext uri="{FF2B5EF4-FFF2-40B4-BE49-F238E27FC236}">
                        <a16:creationId xmlns:a16="http://schemas.microsoft.com/office/drawing/2014/main" id="{456955F9-0354-491A-9FED-47EC913CD2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3078" y="4305851"/>
                    <a:ext cx="462607" cy="400715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מחבר ישר 187">
                    <a:extLst>
                      <a:ext uri="{FF2B5EF4-FFF2-40B4-BE49-F238E27FC236}">
                        <a16:creationId xmlns:a16="http://schemas.microsoft.com/office/drawing/2014/main" id="{D7370205-E8C6-449E-BD39-F6494F9E1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63078" y="4313583"/>
                    <a:ext cx="468479" cy="392983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6" name="קבוצה 175">
              <a:extLst>
                <a:ext uri="{FF2B5EF4-FFF2-40B4-BE49-F238E27FC236}">
                  <a16:creationId xmlns:a16="http://schemas.microsoft.com/office/drawing/2014/main" id="{A9A09826-6CDF-41B6-BAE5-8B58690D76BD}"/>
                </a:ext>
              </a:extLst>
            </p:cNvPr>
            <p:cNvGrpSpPr/>
            <p:nvPr/>
          </p:nvGrpSpPr>
          <p:grpSpPr>
            <a:xfrm>
              <a:off x="60710" y="1276730"/>
              <a:ext cx="1530255" cy="1200329"/>
              <a:chOff x="60710" y="1276730"/>
              <a:chExt cx="1530255" cy="1200329"/>
            </a:xfrm>
          </p:grpSpPr>
          <p:sp>
            <p:nvSpPr>
              <p:cNvPr id="177" name="מלבן 176">
                <a:extLst>
                  <a:ext uri="{FF2B5EF4-FFF2-40B4-BE49-F238E27FC236}">
                    <a16:creationId xmlns:a16="http://schemas.microsoft.com/office/drawing/2014/main" id="{7F1D84E2-818D-4586-9CCF-17F4D517D4CC}"/>
                  </a:ext>
                </a:extLst>
              </p:cNvPr>
              <p:cNvSpPr/>
              <p:nvPr/>
            </p:nvSpPr>
            <p:spPr>
              <a:xfrm>
                <a:off x="399613" y="1394714"/>
                <a:ext cx="119135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תר"ת</a:t>
                </a:r>
                <a:r>
                  <a:rPr lang="he-IL" sz="5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 </a:t>
                </a:r>
              </a:p>
            </p:txBody>
          </p:sp>
          <p:grpSp>
            <p:nvGrpSpPr>
              <p:cNvPr id="178" name="קבוצה 177">
                <a:extLst>
                  <a:ext uri="{FF2B5EF4-FFF2-40B4-BE49-F238E27FC236}">
                    <a16:creationId xmlns:a16="http://schemas.microsoft.com/office/drawing/2014/main" id="{97888A86-5817-44DE-9DCD-376624E5A221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636909" cy="1200329"/>
                <a:chOff x="3013996" y="1230564"/>
                <a:chExt cx="636909" cy="1200329"/>
              </a:xfrm>
            </p:grpSpPr>
            <p:sp>
              <p:nvSpPr>
                <p:cNvPr id="179" name="מלבן 178">
                  <a:extLst>
                    <a:ext uri="{FF2B5EF4-FFF2-40B4-BE49-F238E27FC236}">
                      <a16:creationId xmlns:a16="http://schemas.microsoft.com/office/drawing/2014/main" id="{F8E61B34-A70B-4034-BD32-B7E649351CFE}"/>
                    </a:ext>
                  </a:extLst>
                </p:cNvPr>
                <p:cNvSpPr/>
                <p:nvPr/>
              </p:nvSpPr>
              <p:spPr>
                <a:xfrm>
                  <a:off x="3013996" y="1230564"/>
                  <a:ext cx="45076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7200" b="1" cap="none" spc="0" dirty="0">
                      <a:ln w="0"/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3</a:t>
                  </a:r>
                </a:p>
              </p:txBody>
            </p:sp>
            <p:grpSp>
              <p:nvGrpSpPr>
                <p:cNvPr id="180" name="קבוצה 179">
                  <a:extLst>
                    <a:ext uri="{FF2B5EF4-FFF2-40B4-BE49-F238E27FC236}">
                      <a16:creationId xmlns:a16="http://schemas.microsoft.com/office/drawing/2014/main" id="{69608A74-98D9-48C1-A431-8B36EF6E27AB}"/>
                    </a:ext>
                  </a:extLst>
                </p:cNvPr>
                <p:cNvGrpSpPr/>
                <p:nvPr/>
              </p:nvGrpSpPr>
              <p:grpSpPr>
                <a:xfrm>
                  <a:off x="3440844" y="1695840"/>
                  <a:ext cx="210061" cy="257064"/>
                  <a:chOff x="2763078" y="4305851"/>
                  <a:chExt cx="468479" cy="400715"/>
                </a:xfrm>
              </p:grpSpPr>
              <p:cxnSp>
                <p:nvCxnSpPr>
                  <p:cNvPr id="181" name="מחבר ישר 180">
                    <a:extLst>
                      <a:ext uri="{FF2B5EF4-FFF2-40B4-BE49-F238E27FC236}">
                        <a16:creationId xmlns:a16="http://schemas.microsoft.com/office/drawing/2014/main" id="{BEF7560D-E212-407F-98CD-7A4E1BA71A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3078" y="4305851"/>
                    <a:ext cx="462607" cy="400715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מחבר ישר 181">
                    <a:extLst>
                      <a:ext uri="{FF2B5EF4-FFF2-40B4-BE49-F238E27FC236}">
                        <a16:creationId xmlns:a16="http://schemas.microsoft.com/office/drawing/2014/main" id="{414DC008-0210-4919-BA42-F3C1A0C81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63078" y="4313583"/>
                    <a:ext cx="468479" cy="392983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8" name="קבוצה 257">
            <a:extLst>
              <a:ext uri="{FF2B5EF4-FFF2-40B4-BE49-F238E27FC236}">
                <a16:creationId xmlns:a16="http://schemas.microsoft.com/office/drawing/2014/main" id="{ED48019F-B79D-4956-A61C-E20B67D2BCF7}"/>
              </a:ext>
            </a:extLst>
          </p:cNvPr>
          <p:cNvGrpSpPr/>
          <p:nvPr/>
        </p:nvGrpSpPr>
        <p:grpSpPr>
          <a:xfrm>
            <a:off x="415934" y="1037533"/>
            <a:ext cx="5169677" cy="1431161"/>
            <a:chOff x="415934" y="1037533"/>
            <a:chExt cx="5169677" cy="1431161"/>
          </a:xfrm>
        </p:grpSpPr>
        <p:grpSp>
          <p:nvGrpSpPr>
            <p:cNvPr id="172" name="קבוצה 171">
              <a:extLst>
                <a:ext uri="{FF2B5EF4-FFF2-40B4-BE49-F238E27FC236}">
                  <a16:creationId xmlns:a16="http://schemas.microsoft.com/office/drawing/2014/main" id="{C8C3B44C-B7ED-4E3E-9437-36E37D553E1C}"/>
                </a:ext>
              </a:extLst>
            </p:cNvPr>
            <p:cNvGrpSpPr/>
            <p:nvPr/>
          </p:nvGrpSpPr>
          <p:grpSpPr>
            <a:xfrm>
              <a:off x="415934" y="1268365"/>
              <a:ext cx="5169677" cy="1200329"/>
              <a:chOff x="60710" y="1276730"/>
              <a:chExt cx="5169677" cy="1200329"/>
            </a:xfrm>
          </p:grpSpPr>
          <p:grpSp>
            <p:nvGrpSpPr>
              <p:cNvPr id="57" name="קבוצה 56">
                <a:extLst>
                  <a:ext uri="{FF2B5EF4-FFF2-40B4-BE49-F238E27FC236}">
                    <a16:creationId xmlns:a16="http://schemas.microsoft.com/office/drawing/2014/main" id="{3393E33B-A9D8-4969-AE5B-E3454E4271F1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1833860" cy="1200329"/>
                <a:chOff x="3396527" y="1276730"/>
                <a:chExt cx="1833860" cy="1200329"/>
              </a:xfrm>
            </p:grpSpPr>
            <p:sp>
              <p:nvSpPr>
                <p:cNvPr id="5" name="מלבן 4">
                  <a:extLst>
                    <a:ext uri="{FF2B5EF4-FFF2-40B4-BE49-F238E27FC236}">
                      <a16:creationId xmlns:a16="http://schemas.microsoft.com/office/drawing/2014/main" id="{475275A0-2ACF-44A7-AEAD-E9A0463A2B79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35" name="קבוצה 34">
                  <a:extLst>
                    <a:ext uri="{FF2B5EF4-FFF2-40B4-BE49-F238E27FC236}">
                      <a16:creationId xmlns:a16="http://schemas.microsoft.com/office/drawing/2014/main" id="{3B3D069D-BDD2-4350-BFBC-C7A1114E8E03}"/>
                    </a:ext>
                  </a:extLst>
                </p:cNvPr>
                <p:cNvGrpSpPr/>
                <p:nvPr/>
              </p:nvGrpSpPr>
              <p:grpSpPr>
                <a:xfrm>
                  <a:off x="3396527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5" name="מלבן 24">
                    <a:extLst>
                      <a:ext uri="{FF2B5EF4-FFF2-40B4-BE49-F238E27FC236}">
                        <a16:creationId xmlns:a16="http://schemas.microsoft.com/office/drawing/2014/main" id="{5AE160C6-B7B4-4720-867F-038B9257B35B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34" name="קבוצה 33">
                    <a:extLst>
                      <a:ext uri="{FF2B5EF4-FFF2-40B4-BE49-F238E27FC236}">
                        <a16:creationId xmlns:a16="http://schemas.microsoft.com/office/drawing/2014/main" id="{0B6ED317-A738-409B-8CFA-DFDE91EF16C1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8" name="מחבר ישר 27">
                      <a:extLst>
                        <a:ext uri="{FF2B5EF4-FFF2-40B4-BE49-F238E27FC236}">
                          <a16:creationId xmlns:a16="http://schemas.microsoft.com/office/drawing/2014/main" id="{6615DC1F-A2D3-49F6-A2D3-45A1AB6061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מחבר ישר 28">
                      <a:extLst>
                        <a:ext uri="{FF2B5EF4-FFF2-40B4-BE49-F238E27FC236}">
                          <a16:creationId xmlns:a16="http://schemas.microsoft.com/office/drawing/2014/main" id="{5050F687-6591-4956-99C5-9E3EBA2D0E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8" name="קבוצה 57">
                <a:extLst>
                  <a:ext uri="{FF2B5EF4-FFF2-40B4-BE49-F238E27FC236}">
                    <a16:creationId xmlns:a16="http://schemas.microsoft.com/office/drawing/2014/main" id="{2219D062-1037-4939-97FC-8CFDE65F133B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1625673" cy="1200329"/>
                <a:chOff x="1676902" y="1276730"/>
                <a:chExt cx="1625673" cy="1200329"/>
              </a:xfrm>
            </p:grpSpPr>
            <p:sp>
              <p:nvSpPr>
                <p:cNvPr id="17" name="מלבן 16">
                  <a:extLst>
                    <a:ext uri="{FF2B5EF4-FFF2-40B4-BE49-F238E27FC236}">
                      <a16:creationId xmlns:a16="http://schemas.microsoft.com/office/drawing/2014/main" id="{F21647BC-317C-4BB3-9BC3-E32EB153B797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47" name="קבוצה 46">
                  <a:extLst>
                    <a:ext uri="{FF2B5EF4-FFF2-40B4-BE49-F238E27FC236}">
                      <a16:creationId xmlns:a16="http://schemas.microsoft.com/office/drawing/2014/main" id="{E123EB8C-EB57-4D00-871F-447367B20791}"/>
                    </a:ext>
                  </a:extLst>
                </p:cNvPr>
                <p:cNvGrpSpPr/>
                <p:nvPr/>
              </p:nvGrpSpPr>
              <p:grpSpPr>
                <a:xfrm>
                  <a:off x="1676902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48" name="מלבן 47">
                    <a:extLst>
                      <a:ext uri="{FF2B5EF4-FFF2-40B4-BE49-F238E27FC236}">
                        <a16:creationId xmlns:a16="http://schemas.microsoft.com/office/drawing/2014/main" id="{FB718B4E-04F0-4B6A-9169-E2D7E36E505F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49" name="קבוצה 48">
                    <a:extLst>
                      <a:ext uri="{FF2B5EF4-FFF2-40B4-BE49-F238E27FC236}">
                        <a16:creationId xmlns:a16="http://schemas.microsoft.com/office/drawing/2014/main" id="{2B4200AB-1ED4-494B-855A-BCE4E293954A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50" name="מחבר ישר 49">
                      <a:extLst>
                        <a:ext uri="{FF2B5EF4-FFF2-40B4-BE49-F238E27FC236}">
                          <a16:creationId xmlns:a16="http://schemas.microsoft.com/office/drawing/2014/main" id="{4D29C192-437B-485F-8988-6548575E1F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מחבר ישר 50">
                      <a:extLst>
                        <a:ext uri="{FF2B5EF4-FFF2-40B4-BE49-F238E27FC236}">
                          <a16:creationId xmlns:a16="http://schemas.microsoft.com/office/drawing/2014/main" id="{D9D29822-A8E9-4C19-9B34-303C8797C4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9" name="קבוצה 58">
                <a:extLst>
                  <a:ext uri="{FF2B5EF4-FFF2-40B4-BE49-F238E27FC236}">
                    <a16:creationId xmlns:a16="http://schemas.microsoft.com/office/drawing/2014/main" id="{F4EF79E1-7BC9-4CA3-8AAF-FCE316F779A6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1530255" cy="1200329"/>
                <a:chOff x="60710" y="1276730"/>
                <a:chExt cx="1530255" cy="1200329"/>
              </a:xfrm>
            </p:grpSpPr>
            <p:sp>
              <p:nvSpPr>
                <p:cNvPr id="19" name="מלבן 18">
                  <a:extLst>
                    <a:ext uri="{FF2B5EF4-FFF2-40B4-BE49-F238E27FC236}">
                      <a16:creationId xmlns:a16="http://schemas.microsoft.com/office/drawing/2014/main" id="{4EEDD084-F537-46EF-B6C8-9B12754E29BE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52" name="קבוצה 51">
                  <a:extLst>
                    <a:ext uri="{FF2B5EF4-FFF2-40B4-BE49-F238E27FC236}">
                      <a16:creationId xmlns:a16="http://schemas.microsoft.com/office/drawing/2014/main" id="{78C80E30-441A-4C53-A3C8-0706DC7A8593}"/>
                    </a:ext>
                  </a:extLst>
                </p:cNvPr>
                <p:cNvGrpSpPr/>
                <p:nvPr/>
              </p:nvGrpSpPr>
              <p:grpSpPr>
                <a:xfrm>
                  <a:off x="60710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53" name="מלבן 52">
                    <a:extLst>
                      <a:ext uri="{FF2B5EF4-FFF2-40B4-BE49-F238E27FC236}">
                        <a16:creationId xmlns:a16="http://schemas.microsoft.com/office/drawing/2014/main" id="{16D0F9E1-05F6-4F65-BDD9-99B3B75A9484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54" name="קבוצה 53">
                    <a:extLst>
                      <a:ext uri="{FF2B5EF4-FFF2-40B4-BE49-F238E27FC236}">
                        <a16:creationId xmlns:a16="http://schemas.microsoft.com/office/drawing/2014/main" id="{2A977011-2052-4A1F-BAFF-4FD13622D353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55" name="מחבר ישר 54">
                      <a:extLst>
                        <a:ext uri="{FF2B5EF4-FFF2-40B4-BE49-F238E27FC236}">
                          <a16:creationId xmlns:a16="http://schemas.microsoft.com/office/drawing/2014/main" id="{EEDF95AA-1099-4160-B7E1-BCC9EFAA66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מחבר ישר 55">
                      <a:extLst>
                        <a:ext uri="{FF2B5EF4-FFF2-40B4-BE49-F238E27FC236}">
                          <a16:creationId xmlns:a16="http://schemas.microsoft.com/office/drawing/2014/main" id="{2EA9422A-90BC-438C-B16C-2C5B0E12C0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0" name="מלבן 239">
              <a:extLst>
                <a:ext uri="{FF2B5EF4-FFF2-40B4-BE49-F238E27FC236}">
                  <a16:creationId xmlns:a16="http://schemas.microsoft.com/office/drawing/2014/main" id="{02637EB6-56D2-48A5-AA07-2EDDC763075F}"/>
                </a:ext>
              </a:extLst>
            </p:cNvPr>
            <p:cNvSpPr/>
            <p:nvPr/>
          </p:nvSpPr>
          <p:spPr>
            <a:xfrm>
              <a:off x="3820106" y="103753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12</a:t>
              </a:r>
            </a:p>
          </p:txBody>
        </p:sp>
        <p:sp>
          <p:nvSpPr>
            <p:cNvPr id="242" name="מלבן 241">
              <a:extLst>
                <a:ext uri="{FF2B5EF4-FFF2-40B4-BE49-F238E27FC236}">
                  <a16:creationId xmlns:a16="http://schemas.microsoft.com/office/drawing/2014/main" id="{C47A4B70-6A02-45DB-B28E-3BAACF36E663}"/>
                </a:ext>
              </a:extLst>
            </p:cNvPr>
            <p:cNvSpPr/>
            <p:nvPr/>
          </p:nvSpPr>
          <p:spPr>
            <a:xfrm>
              <a:off x="2032069" y="103753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43" name="מלבן 242">
              <a:extLst>
                <a:ext uri="{FF2B5EF4-FFF2-40B4-BE49-F238E27FC236}">
                  <a16:creationId xmlns:a16="http://schemas.microsoft.com/office/drawing/2014/main" id="{F44DFEB0-2466-46AF-977E-ED54BF645CCF}"/>
                </a:ext>
              </a:extLst>
            </p:cNvPr>
            <p:cNvSpPr/>
            <p:nvPr/>
          </p:nvSpPr>
          <p:spPr>
            <a:xfrm>
              <a:off x="445513" y="104950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grpSp>
        <p:nvGrpSpPr>
          <p:cNvPr id="259" name="קבוצה 258">
            <a:extLst>
              <a:ext uri="{FF2B5EF4-FFF2-40B4-BE49-F238E27FC236}">
                <a16:creationId xmlns:a16="http://schemas.microsoft.com/office/drawing/2014/main" id="{80C1F679-DB7C-4609-841D-182FD9374934}"/>
              </a:ext>
            </a:extLst>
          </p:cNvPr>
          <p:cNvGrpSpPr/>
          <p:nvPr/>
        </p:nvGrpSpPr>
        <p:grpSpPr>
          <a:xfrm>
            <a:off x="415934" y="2112309"/>
            <a:ext cx="5169677" cy="1323585"/>
            <a:chOff x="415934" y="2112309"/>
            <a:chExt cx="5169677" cy="1323585"/>
          </a:xfrm>
        </p:grpSpPr>
        <p:grpSp>
          <p:nvGrpSpPr>
            <p:cNvPr id="195" name="קבוצה 194">
              <a:extLst>
                <a:ext uri="{FF2B5EF4-FFF2-40B4-BE49-F238E27FC236}">
                  <a16:creationId xmlns:a16="http://schemas.microsoft.com/office/drawing/2014/main" id="{C90ED2ED-F267-411E-80D6-BA6B142A332C}"/>
                </a:ext>
              </a:extLst>
            </p:cNvPr>
            <p:cNvGrpSpPr/>
            <p:nvPr/>
          </p:nvGrpSpPr>
          <p:grpSpPr>
            <a:xfrm>
              <a:off x="415934" y="2235565"/>
              <a:ext cx="5169677" cy="1200329"/>
              <a:chOff x="60710" y="1276730"/>
              <a:chExt cx="5169677" cy="1200329"/>
            </a:xfrm>
          </p:grpSpPr>
          <p:grpSp>
            <p:nvGrpSpPr>
              <p:cNvPr id="196" name="קבוצה 195">
                <a:extLst>
                  <a:ext uri="{FF2B5EF4-FFF2-40B4-BE49-F238E27FC236}">
                    <a16:creationId xmlns:a16="http://schemas.microsoft.com/office/drawing/2014/main" id="{418927ED-D190-4994-982C-D812AA433B8C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1833860" cy="1200329"/>
                <a:chOff x="3396527" y="1276730"/>
                <a:chExt cx="1833860" cy="1200329"/>
              </a:xfrm>
            </p:grpSpPr>
            <p:sp>
              <p:nvSpPr>
                <p:cNvPr id="211" name="מלבן 210">
                  <a:extLst>
                    <a:ext uri="{FF2B5EF4-FFF2-40B4-BE49-F238E27FC236}">
                      <a16:creationId xmlns:a16="http://schemas.microsoft.com/office/drawing/2014/main" id="{53942BB0-7C24-4DB6-A17E-C324EB18DF2B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12" name="קבוצה 211">
                  <a:extLst>
                    <a:ext uri="{FF2B5EF4-FFF2-40B4-BE49-F238E27FC236}">
                      <a16:creationId xmlns:a16="http://schemas.microsoft.com/office/drawing/2014/main" id="{EE18A162-5B18-44CA-BA37-E60402EA3EFC}"/>
                    </a:ext>
                  </a:extLst>
                </p:cNvPr>
                <p:cNvGrpSpPr/>
                <p:nvPr/>
              </p:nvGrpSpPr>
              <p:grpSpPr>
                <a:xfrm>
                  <a:off x="3396527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13" name="מלבן 212">
                    <a:extLst>
                      <a:ext uri="{FF2B5EF4-FFF2-40B4-BE49-F238E27FC236}">
                        <a16:creationId xmlns:a16="http://schemas.microsoft.com/office/drawing/2014/main" id="{898DCA44-ED92-43CF-AFD5-9A84FD5A7991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14" name="קבוצה 213">
                    <a:extLst>
                      <a:ext uri="{FF2B5EF4-FFF2-40B4-BE49-F238E27FC236}">
                        <a16:creationId xmlns:a16="http://schemas.microsoft.com/office/drawing/2014/main" id="{78B40A98-8DBC-41E7-B28B-2EDF62AAE706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15" name="מחבר ישר 214">
                      <a:extLst>
                        <a:ext uri="{FF2B5EF4-FFF2-40B4-BE49-F238E27FC236}">
                          <a16:creationId xmlns:a16="http://schemas.microsoft.com/office/drawing/2014/main" id="{96DA3356-7831-4670-B75B-9A642F2426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מחבר ישר 215">
                      <a:extLst>
                        <a:ext uri="{FF2B5EF4-FFF2-40B4-BE49-F238E27FC236}">
                          <a16:creationId xmlns:a16="http://schemas.microsoft.com/office/drawing/2014/main" id="{72A1971C-7E5E-4835-AE5E-38D0CB1B07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7" name="קבוצה 196">
                <a:extLst>
                  <a:ext uri="{FF2B5EF4-FFF2-40B4-BE49-F238E27FC236}">
                    <a16:creationId xmlns:a16="http://schemas.microsoft.com/office/drawing/2014/main" id="{FB958CEC-FB19-44E3-A697-108320A70263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1625673" cy="1200329"/>
                <a:chOff x="1676902" y="1276730"/>
                <a:chExt cx="1625673" cy="1200329"/>
              </a:xfrm>
            </p:grpSpPr>
            <p:sp>
              <p:nvSpPr>
                <p:cNvPr id="205" name="מלבן 204">
                  <a:extLst>
                    <a:ext uri="{FF2B5EF4-FFF2-40B4-BE49-F238E27FC236}">
                      <a16:creationId xmlns:a16="http://schemas.microsoft.com/office/drawing/2014/main" id="{E70ACDDA-7B16-4110-BB18-D9320C01F7E1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06" name="קבוצה 205">
                  <a:extLst>
                    <a:ext uri="{FF2B5EF4-FFF2-40B4-BE49-F238E27FC236}">
                      <a16:creationId xmlns:a16="http://schemas.microsoft.com/office/drawing/2014/main" id="{71777A9E-94E7-45C2-BEFB-A8459BFF61C1}"/>
                    </a:ext>
                  </a:extLst>
                </p:cNvPr>
                <p:cNvGrpSpPr/>
                <p:nvPr/>
              </p:nvGrpSpPr>
              <p:grpSpPr>
                <a:xfrm>
                  <a:off x="1676902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07" name="מלבן 206">
                    <a:extLst>
                      <a:ext uri="{FF2B5EF4-FFF2-40B4-BE49-F238E27FC236}">
                        <a16:creationId xmlns:a16="http://schemas.microsoft.com/office/drawing/2014/main" id="{90750DC6-F516-4AC5-BA07-1B448612AAC5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08" name="קבוצה 207">
                    <a:extLst>
                      <a:ext uri="{FF2B5EF4-FFF2-40B4-BE49-F238E27FC236}">
                        <a16:creationId xmlns:a16="http://schemas.microsoft.com/office/drawing/2014/main" id="{3A564C64-EF4A-47D2-9F49-A55853ED0AF3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09" name="מחבר ישר 208">
                      <a:extLst>
                        <a:ext uri="{FF2B5EF4-FFF2-40B4-BE49-F238E27FC236}">
                          <a16:creationId xmlns:a16="http://schemas.microsoft.com/office/drawing/2014/main" id="{69EC5AD4-42D9-44D5-A02D-F6B5B820FE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מחבר ישר 209">
                      <a:extLst>
                        <a:ext uri="{FF2B5EF4-FFF2-40B4-BE49-F238E27FC236}">
                          <a16:creationId xmlns:a16="http://schemas.microsoft.com/office/drawing/2014/main" id="{97C4198F-B185-4FE7-8B1E-61E7505F31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8" name="קבוצה 197">
                <a:extLst>
                  <a:ext uri="{FF2B5EF4-FFF2-40B4-BE49-F238E27FC236}">
                    <a16:creationId xmlns:a16="http://schemas.microsoft.com/office/drawing/2014/main" id="{D7C9AA64-6DD6-4587-9ED5-04ED505D6537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1530255" cy="1200329"/>
                <a:chOff x="60710" y="1276730"/>
                <a:chExt cx="1530255" cy="1200329"/>
              </a:xfrm>
            </p:grpSpPr>
            <p:sp>
              <p:nvSpPr>
                <p:cNvPr id="199" name="מלבן 198">
                  <a:extLst>
                    <a:ext uri="{FF2B5EF4-FFF2-40B4-BE49-F238E27FC236}">
                      <a16:creationId xmlns:a16="http://schemas.microsoft.com/office/drawing/2014/main" id="{2882B41E-BDCC-491D-90CA-5E4D1F93CE0A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00" name="קבוצה 199">
                  <a:extLst>
                    <a:ext uri="{FF2B5EF4-FFF2-40B4-BE49-F238E27FC236}">
                      <a16:creationId xmlns:a16="http://schemas.microsoft.com/office/drawing/2014/main" id="{8B93D9A0-7DBD-4ADF-95C5-ED23D058D03F}"/>
                    </a:ext>
                  </a:extLst>
                </p:cNvPr>
                <p:cNvGrpSpPr/>
                <p:nvPr/>
              </p:nvGrpSpPr>
              <p:grpSpPr>
                <a:xfrm>
                  <a:off x="60710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01" name="מלבן 200">
                    <a:extLst>
                      <a:ext uri="{FF2B5EF4-FFF2-40B4-BE49-F238E27FC236}">
                        <a16:creationId xmlns:a16="http://schemas.microsoft.com/office/drawing/2014/main" id="{D393EA8A-9640-4339-AD6D-A59A205DF7CE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02" name="קבוצה 201">
                    <a:extLst>
                      <a:ext uri="{FF2B5EF4-FFF2-40B4-BE49-F238E27FC236}">
                        <a16:creationId xmlns:a16="http://schemas.microsoft.com/office/drawing/2014/main" id="{3C0E2BD1-2B9C-4AA3-821B-D6531BB5A19B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03" name="מחבר ישר 202">
                      <a:extLst>
                        <a:ext uri="{FF2B5EF4-FFF2-40B4-BE49-F238E27FC236}">
                          <a16:creationId xmlns:a16="http://schemas.microsoft.com/office/drawing/2014/main" id="{81B2831C-A7C1-4501-BDA2-26CF2AF109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מחבר ישר 203">
                      <a:extLst>
                        <a:ext uri="{FF2B5EF4-FFF2-40B4-BE49-F238E27FC236}">
                          <a16:creationId xmlns:a16="http://schemas.microsoft.com/office/drawing/2014/main" id="{C2DEE155-3486-4070-AAD5-C1B256D8DF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4" name="מלבן 243">
              <a:extLst>
                <a:ext uri="{FF2B5EF4-FFF2-40B4-BE49-F238E27FC236}">
                  <a16:creationId xmlns:a16="http://schemas.microsoft.com/office/drawing/2014/main" id="{95FB1BDD-FD60-4302-A888-5E391365921A}"/>
                </a:ext>
              </a:extLst>
            </p:cNvPr>
            <p:cNvSpPr/>
            <p:nvPr/>
          </p:nvSpPr>
          <p:spPr>
            <a:xfrm>
              <a:off x="3820106" y="211230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12</a:t>
              </a:r>
            </a:p>
          </p:txBody>
        </p:sp>
        <p:sp>
          <p:nvSpPr>
            <p:cNvPr id="245" name="מלבן 244">
              <a:extLst>
                <a:ext uri="{FF2B5EF4-FFF2-40B4-BE49-F238E27FC236}">
                  <a16:creationId xmlns:a16="http://schemas.microsoft.com/office/drawing/2014/main" id="{2B3915D3-5637-47BE-9C9E-78BB16267544}"/>
                </a:ext>
              </a:extLst>
            </p:cNvPr>
            <p:cNvSpPr/>
            <p:nvPr/>
          </p:nvSpPr>
          <p:spPr>
            <a:xfrm>
              <a:off x="2032069" y="211230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46" name="מלבן 245">
              <a:extLst>
                <a:ext uri="{FF2B5EF4-FFF2-40B4-BE49-F238E27FC236}">
                  <a16:creationId xmlns:a16="http://schemas.microsoft.com/office/drawing/2014/main" id="{4CAB00D6-5697-4162-8301-BE688A33C1B0}"/>
                </a:ext>
              </a:extLst>
            </p:cNvPr>
            <p:cNvSpPr/>
            <p:nvPr/>
          </p:nvSpPr>
          <p:spPr>
            <a:xfrm>
              <a:off x="445513" y="2124285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sp>
        <p:nvSpPr>
          <p:cNvPr id="247" name="מלבן 246">
            <a:extLst>
              <a:ext uri="{FF2B5EF4-FFF2-40B4-BE49-F238E27FC236}">
                <a16:creationId xmlns:a16="http://schemas.microsoft.com/office/drawing/2014/main" id="{0F7981A5-CE5E-4DA7-B6C7-1394B9B70FC9}"/>
              </a:ext>
            </a:extLst>
          </p:cNvPr>
          <p:cNvSpPr/>
          <p:nvPr/>
        </p:nvSpPr>
        <p:spPr>
          <a:xfrm>
            <a:off x="3820106" y="3176486"/>
            <a:ext cx="6026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12</a:t>
            </a:r>
          </a:p>
        </p:txBody>
      </p:sp>
      <p:sp>
        <p:nvSpPr>
          <p:cNvPr id="248" name="מלבן 247">
            <a:extLst>
              <a:ext uri="{FF2B5EF4-FFF2-40B4-BE49-F238E27FC236}">
                <a16:creationId xmlns:a16="http://schemas.microsoft.com/office/drawing/2014/main" id="{0A8FF719-1890-46D5-B4EB-56D875A06E41}"/>
              </a:ext>
            </a:extLst>
          </p:cNvPr>
          <p:cNvSpPr/>
          <p:nvPr/>
        </p:nvSpPr>
        <p:spPr>
          <a:xfrm>
            <a:off x="2032069" y="3176486"/>
            <a:ext cx="6026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600" b="1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9</a:t>
            </a:r>
            <a:endParaRPr lang="he-IL" sz="3600" b="1" cap="none" spc="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priza" pitchFamily="2" charset="-79"/>
            </a:endParaRPr>
          </a:p>
        </p:txBody>
      </p:sp>
      <p:sp>
        <p:nvSpPr>
          <p:cNvPr id="249" name="מלבן 248">
            <a:extLst>
              <a:ext uri="{FF2B5EF4-FFF2-40B4-BE49-F238E27FC236}">
                <a16:creationId xmlns:a16="http://schemas.microsoft.com/office/drawing/2014/main" id="{49BD76CD-07F2-4661-A0E9-40AFC6B7E96C}"/>
              </a:ext>
            </a:extLst>
          </p:cNvPr>
          <p:cNvSpPr/>
          <p:nvPr/>
        </p:nvSpPr>
        <p:spPr>
          <a:xfrm>
            <a:off x="445513" y="3188462"/>
            <a:ext cx="6026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600" b="1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9</a:t>
            </a:r>
            <a:endParaRPr lang="he-IL" sz="3600" b="1" cap="none" spc="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priza" pitchFamily="2" charset="-79"/>
            </a:endParaRPr>
          </a:p>
        </p:txBody>
      </p:sp>
      <p:grpSp>
        <p:nvGrpSpPr>
          <p:cNvPr id="260" name="קבוצה 259">
            <a:extLst>
              <a:ext uri="{FF2B5EF4-FFF2-40B4-BE49-F238E27FC236}">
                <a16:creationId xmlns:a16="http://schemas.microsoft.com/office/drawing/2014/main" id="{06CBC5B0-28EB-4F54-B4D3-5ED5FCC41A69}"/>
              </a:ext>
            </a:extLst>
          </p:cNvPr>
          <p:cNvGrpSpPr/>
          <p:nvPr/>
        </p:nvGrpSpPr>
        <p:grpSpPr>
          <a:xfrm>
            <a:off x="445513" y="4278093"/>
            <a:ext cx="5140098" cy="1295532"/>
            <a:chOff x="445513" y="4278093"/>
            <a:chExt cx="5140098" cy="1295532"/>
          </a:xfrm>
        </p:grpSpPr>
        <p:grpSp>
          <p:nvGrpSpPr>
            <p:cNvPr id="217" name="קבוצה 216">
              <a:extLst>
                <a:ext uri="{FF2B5EF4-FFF2-40B4-BE49-F238E27FC236}">
                  <a16:creationId xmlns:a16="http://schemas.microsoft.com/office/drawing/2014/main" id="{543174DA-0DCB-4765-971D-AE0A22E27E72}"/>
                </a:ext>
              </a:extLst>
            </p:cNvPr>
            <p:cNvGrpSpPr/>
            <p:nvPr/>
          </p:nvGrpSpPr>
          <p:grpSpPr>
            <a:xfrm>
              <a:off x="501535" y="4373296"/>
              <a:ext cx="5084076" cy="1200329"/>
              <a:chOff x="96616" y="4369370"/>
              <a:chExt cx="5084076" cy="1200329"/>
            </a:xfrm>
          </p:grpSpPr>
          <p:grpSp>
            <p:nvGrpSpPr>
              <p:cNvPr id="151" name="קבוצה 150">
                <a:extLst>
                  <a:ext uri="{FF2B5EF4-FFF2-40B4-BE49-F238E27FC236}">
                    <a16:creationId xmlns:a16="http://schemas.microsoft.com/office/drawing/2014/main" id="{2875B800-DFF4-40CB-81AF-DCE46A8985B0}"/>
                  </a:ext>
                </a:extLst>
              </p:cNvPr>
              <p:cNvGrpSpPr/>
              <p:nvPr/>
            </p:nvGrpSpPr>
            <p:grpSpPr>
              <a:xfrm>
                <a:off x="3412555" y="4369370"/>
                <a:ext cx="1768137" cy="1200329"/>
                <a:chOff x="3462250" y="1276730"/>
                <a:chExt cx="1768137" cy="1200329"/>
              </a:xfrm>
            </p:grpSpPr>
            <p:sp>
              <p:nvSpPr>
                <p:cNvPr id="152" name="מלבן 151">
                  <a:extLst>
                    <a:ext uri="{FF2B5EF4-FFF2-40B4-BE49-F238E27FC236}">
                      <a16:creationId xmlns:a16="http://schemas.microsoft.com/office/drawing/2014/main" id="{6D4C683B-D12B-4B66-8D8A-35C56EF49400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153" name="קבוצה 152">
                  <a:extLst>
                    <a:ext uri="{FF2B5EF4-FFF2-40B4-BE49-F238E27FC236}">
                      <a16:creationId xmlns:a16="http://schemas.microsoft.com/office/drawing/2014/main" id="{24A90866-60E4-47EA-B8C9-A7F162F26FEF}"/>
                    </a:ext>
                  </a:extLst>
                </p:cNvPr>
                <p:cNvGrpSpPr/>
                <p:nvPr/>
              </p:nvGrpSpPr>
              <p:grpSpPr>
                <a:xfrm>
                  <a:off x="3462250" y="1276730"/>
                  <a:ext cx="571186" cy="1200329"/>
                  <a:chOff x="3079719" y="1230564"/>
                  <a:chExt cx="571186" cy="1200329"/>
                </a:xfrm>
              </p:grpSpPr>
              <p:sp>
                <p:nvSpPr>
                  <p:cNvPr id="154" name="מלבן 153">
                    <a:extLst>
                      <a:ext uri="{FF2B5EF4-FFF2-40B4-BE49-F238E27FC236}">
                        <a16:creationId xmlns:a16="http://schemas.microsoft.com/office/drawing/2014/main" id="{BD1749D7-8597-40F9-BE71-D37C55A3D0C5}"/>
                      </a:ext>
                    </a:extLst>
                  </p:cNvPr>
                  <p:cNvSpPr/>
                  <p:nvPr/>
                </p:nvSpPr>
                <p:spPr>
                  <a:xfrm>
                    <a:off x="3079719" y="1230564"/>
                    <a:ext cx="319318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1</a:t>
                    </a:r>
                  </a:p>
                </p:txBody>
              </p:sp>
              <p:grpSp>
                <p:nvGrpSpPr>
                  <p:cNvPr id="155" name="קבוצה 154">
                    <a:extLst>
                      <a:ext uri="{FF2B5EF4-FFF2-40B4-BE49-F238E27FC236}">
                        <a16:creationId xmlns:a16="http://schemas.microsoft.com/office/drawing/2014/main" id="{56040665-26E0-4E43-B483-891D7767FFE8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156" name="מחבר ישר 155">
                      <a:extLst>
                        <a:ext uri="{FF2B5EF4-FFF2-40B4-BE49-F238E27FC236}">
                          <a16:creationId xmlns:a16="http://schemas.microsoft.com/office/drawing/2014/main" id="{86D0D976-7FEE-45EF-A04F-A8301A52FC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מחבר ישר 156">
                      <a:extLst>
                        <a:ext uri="{FF2B5EF4-FFF2-40B4-BE49-F238E27FC236}">
                          <a16:creationId xmlns:a16="http://schemas.microsoft.com/office/drawing/2014/main" id="{A237567C-77EC-44A8-9410-D18F85DCD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8" name="קבוצה 157">
                <a:extLst>
                  <a:ext uri="{FF2B5EF4-FFF2-40B4-BE49-F238E27FC236}">
                    <a16:creationId xmlns:a16="http://schemas.microsoft.com/office/drawing/2014/main" id="{A4A1C805-4221-4425-B1CB-4E558B74284D}"/>
                  </a:ext>
                </a:extLst>
              </p:cNvPr>
              <p:cNvGrpSpPr/>
              <p:nvPr/>
            </p:nvGrpSpPr>
            <p:grpSpPr>
              <a:xfrm>
                <a:off x="1673052" y="4369370"/>
                <a:ext cx="1559950" cy="1200329"/>
                <a:chOff x="1742625" y="1276730"/>
                <a:chExt cx="1559950" cy="1200329"/>
              </a:xfrm>
            </p:grpSpPr>
            <p:sp>
              <p:nvSpPr>
                <p:cNvPr id="159" name="מלבן 158">
                  <a:extLst>
                    <a:ext uri="{FF2B5EF4-FFF2-40B4-BE49-F238E27FC236}">
                      <a16:creationId xmlns:a16="http://schemas.microsoft.com/office/drawing/2014/main" id="{0455B90D-E236-4600-BE14-7B23E9BDCA34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160" name="קבוצה 159">
                  <a:extLst>
                    <a:ext uri="{FF2B5EF4-FFF2-40B4-BE49-F238E27FC236}">
                      <a16:creationId xmlns:a16="http://schemas.microsoft.com/office/drawing/2014/main" id="{DA16B681-9BE5-4A18-BF7D-38C22C950948}"/>
                    </a:ext>
                  </a:extLst>
                </p:cNvPr>
                <p:cNvGrpSpPr/>
                <p:nvPr/>
              </p:nvGrpSpPr>
              <p:grpSpPr>
                <a:xfrm>
                  <a:off x="1742625" y="1276730"/>
                  <a:ext cx="571186" cy="1200329"/>
                  <a:chOff x="3079719" y="1230564"/>
                  <a:chExt cx="571186" cy="1200329"/>
                </a:xfrm>
              </p:grpSpPr>
              <p:sp>
                <p:nvSpPr>
                  <p:cNvPr id="161" name="מלבן 160">
                    <a:extLst>
                      <a:ext uri="{FF2B5EF4-FFF2-40B4-BE49-F238E27FC236}">
                        <a16:creationId xmlns:a16="http://schemas.microsoft.com/office/drawing/2014/main" id="{618D1B15-37BF-4DD2-8E49-BF441EF78562}"/>
                      </a:ext>
                    </a:extLst>
                  </p:cNvPr>
                  <p:cNvSpPr/>
                  <p:nvPr/>
                </p:nvSpPr>
                <p:spPr>
                  <a:xfrm>
                    <a:off x="3079719" y="1230564"/>
                    <a:ext cx="319318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1</a:t>
                    </a:r>
                  </a:p>
                </p:txBody>
              </p:sp>
              <p:grpSp>
                <p:nvGrpSpPr>
                  <p:cNvPr id="162" name="קבוצה 161">
                    <a:extLst>
                      <a:ext uri="{FF2B5EF4-FFF2-40B4-BE49-F238E27FC236}">
                        <a16:creationId xmlns:a16="http://schemas.microsoft.com/office/drawing/2014/main" id="{58E8C8A1-330C-4C96-BBEF-0155EB2B250A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163" name="מחבר ישר 162">
                      <a:extLst>
                        <a:ext uri="{FF2B5EF4-FFF2-40B4-BE49-F238E27FC236}">
                          <a16:creationId xmlns:a16="http://schemas.microsoft.com/office/drawing/2014/main" id="{229C6E26-2B00-4163-8017-52D1CBC4D2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מחבר ישר 163">
                      <a:extLst>
                        <a:ext uri="{FF2B5EF4-FFF2-40B4-BE49-F238E27FC236}">
                          <a16:creationId xmlns:a16="http://schemas.microsoft.com/office/drawing/2014/main" id="{624EE52A-578D-4670-ADF2-39A423F8FB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5" name="קבוצה 164">
                <a:extLst>
                  <a:ext uri="{FF2B5EF4-FFF2-40B4-BE49-F238E27FC236}">
                    <a16:creationId xmlns:a16="http://schemas.microsoft.com/office/drawing/2014/main" id="{272104F3-7074-4319-8473-CBF360EB5C16}"/>
                  </a:ext>
                </a:extLst>
              </p:cNvPr>
              <p:cNvGrpSpPr/>
              <p:nvPr/>
            </p:nvGrpSpPr>
            <p:grpSpPr>
              <a:xfrm>
                <a:off x="96616" y="4369370"/>
                <a:ext cx="1464532" cy="1200329"/>
                <a:chOff x="126433" y="1276730"/>
                <a:chExt cx="1464532" cy="1200329"/>
              </a:xfrm>
            </p:grpSpPr>
            <p:sp>
              <p:nvSpPr>
                <p:cNvPr id="166" name="מלבן 165">
                  <a:extLst>
                    <a:ext uri="{FF2B5EF4-FFF2-40B4-BE49-F238E27FC236}">
                      <a16:creationId xmlns:a16="http://schemas.microsoft.com/office/drawing/2014/main" id="{1FA54897-4628-432A-B71E-A852755D0F17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167" name="קבוצה 166">
                  <a:extLst>
                    <a:ext uri="{FF2B5EF4-FFF2-40B4-BE49-F238E27FC236}">
                      <a16:creationId xmlns:a16="http://schemas.microsoft.com/office/drawing/2014/main" id="{94EF5ACD-2D8A-4631-8DEC-4D704876A82D}"/>
                    </a:ext>
                  </a:extLst>
                </p:cNvPr>
                <p:cNvGrpSpPr/>
                <p:nvPr/>
              </p:nvGrpSpPr>
              <p:grpSpPr>
                <a:xfrm>
                  <a:off x="126433" y="1276730"/>
                  <a:ext cx="571186" cy="1200329"/>
                  <a:chOff x="3079719" y="1230564"/>
                  <a:chExt cx="571186" cy="1200329"/>
                </a:xfrm>
              </p:grpSpPr>
              <p:sp>
                <p:nvSpPr>
                  <p:cNvPr id="168" name="מלבן 167">
                    <a:extLst>
                      <a:ext uri="{FF2B5EF4-FFF2-40B4-BE49-F238E27FC236}">
                        <a16:creationId xmlns:a16="http://schemas.microsoft.com/office/drawing/2014/main" id="{7E93F083-1DDB-4910-9DE5-7D60E742BBFA}"/>
                      </a:ext>
                    </a:extLst>
                  </p:cNvPr>
                  <p:cNvSpPr/>
                  <p:nvPr/>
                </p:nvSpPr>
                <p:spPr>
                  <a:xfrm>
                    <a:off x="3079719" y="1230564"/>
                    <a:ext cx="319318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1</a:t>
                    </a:r>
                  </a:p>
                </p:txBody>
              </p:sp>
              <p:grpSp>
                <p:nvGrpSpPr>
                  <p:cNvPr id="169" name="קבוצה 168">
                    <a:extLst>
                      <a:ext uri="{FF2B5EF4-FFF2-40B4-BE49-F238E27FC236}">
                        <a16:creationId xmlns:a16="http://schemas.microsoft.com/office/drawing/2014/main" id="{08A7D0DE-E266-48C2-BE3D-7BF19E8EAF24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170" name="מחבר ישר 169">
                      <a:extLst>
                        <a:ext uri="{FF2B5EF4-FFF2-40B4-BE49-F238E27FC236}">
                          <a16:creationId xmlns:a16="http://schemas.microsoft.com/office/drawing/2014/main" id="{E8BB2D5E-8133-4EF0-B2D0-C25A11E762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מחבר ישר 170">
                      <a:extLst>
                        <a:ext uri="{FF2B5EF4-FFF2-40B4-BE49-F238E27FC236}">
                          <a16:creationId xmlns:a16="http://schemas.microsoft.com/office/drawing/2014/main" id="{EE45992D-C787-41B7-AE9D-AC69E5097D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50" name="מלבן 249">
              <a:extLst>
                <a:ext uri="{FF2B5EF4-FFF2-40B4-BE49-F238E27FC236}">
                  <a16:creationId xmlns:a16="http://schemas.microsoft.com/office/drawing/2014/main" id="{00F4A015-9C70-4861-9209-BA8B8794CE6A}"/>
                </a:ext>
              </a:extLst>
            </p:cNvPr>
            <p:cNvSpPr/>
            <p:nvPr/>
          </p:nvSpPr>
          <p:spPr>
            <a:xfrm>
              <a:off x="3820106" y="427809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4</a:t>
              </a:r>
            </a:p>
          </p:txBody>
        </p:sp>
        <p:sp>
          <p:nvSpPr>
            <p:cNvPr id="251" name="מלבן 250">
              <a:extLst>
                <a:ext uri="{FF2B5EF4-FFF2-40B4-BE49-F238E27FC236}">
                  <a16:creationId xmlns:a16="http://schemas.microsoft.com/office/drawing/2014/main" id="{D8A2C879-D91B-47B4-A495-ED55BF67813B}"/>
                </a:ext>
              </a:extLst>
            </p:cNvPr>
            <p:cNvSpPr/>
            <p:nvPr/>
          </p:nvSpPr>
          <p:spPr>
            <a:xfrm>
              <a:off x="2032069" y="427809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3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52" name="מלבן 251">
              <a:extLst>
                <a:ext uri="{FF2B5EF4-FFF2-40B4-BE49-F238E27FC236}">
                  <a16:creationId xmlns:a16="http://schemas.microsoft.com/office/drawing/2014/main" id="{0BA5FE66-81CD-4DDE-ABAB-A87A6213064A}"/>
                </a:ext>
              </a:extLst>
            </p:cNvPr>
            <p:cNvSpPr/>
            <p:nvPr/>
          </p:nvSpPr>
          <p:spPr>
            <a:xfrm>
              <a:off x="445513" y="429006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3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grpSp>
        <p:nvGrpSpPr>
          <p:cNvPr id="261" name="קבוצה 260">
            <a:extLst>
              <a:ext uri="{FF2B5EF4-FFF2-40B4-BE49-F238E27FC236}">
                <a16:creationId xmlns:a16="http://schemas.microsoft.com/office/drawing/2014/main" id="{AE3721AF-F5C6-4A90-8279-7F904421F0E4}"/>
              </a:ext>
            </a:extLst>
          </p:cNvPr>
          <p:cNvGrpSpPr/>
          <p:nvPr/>
        </p:nvGrpSpPr>
        <p:grpSpPr>
          <a:xfrm>
            <a:off x="445513" y="5181603"/>
            <a:ext cx="5169677" cy="1337135"/>
            <a:chOff x="445513" y="5181603"/>
            <a:chExt cx="5169677" cy="1337135"/>
          </a:xfrm>
        </p:grpSpPr>
        <p:grpSp>
          <p:nvGrpSpPr>
            <p:cNvPr id="218" name="קבוצה 217">
              <a:extLst>
                <a:ext uri="{FF2B5EF4-FFF2-40B4-BE49-F238E27FC236}">
                  <a16:creationId xmlns:a16="http://schemas.microsoft.com/office/drawing/2014/main" id="{E253CA63-7180-4768-86E4-CF6021793046}"/>
                </a:ext>
              </a:extLst>
            </p:cNvPr>
            <p:cNvGrpSpPr/>
            <p:nvPr/>
          </p:nvGrpSpPr>
          <p:grpSpPr>
            <a:xfrm>
              <a:off x="445513" y="5318409"/>
              <a:ext cx="5169677" cy="1200329"/>
              <a:chOff x="60710" y="1276730"/>
              <a:chExt cx="5169677" cy="1200329"/>
            </a:xfrm>
          </p:grpSpPr>
          <p:grpSp>
            <p:nvGrpSpPr>
              <p:cNvPr id="219" name="קבוצה 218">
                <a:extLst>
                  <a:ext uri="{FF2B5EF4-FFF2-40B4-BE49-F238E27FC236}">
                    <a16:creationId xmlns:a16="http://schemas.microsoft.com/office/drawing/2014/main" id="{71F6B8BC-AC7A-4794-9531-8BBDDBC2089D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1833860" cy="1200329"/>
                <a:chOff x="3396527" y="1276730"/>
                <a:chExt cx="1833860" cy="1200329"/>
              </a:xfrm>
            </p:grpSpPr>
            <p:sp>
              <p:nvSpPr>
                <p:cNvPr id="234" name="מלבן 233">
                  <a:extLst>
                    <a:ext uri="{FF2B5EF4-FFF2-40B4-BE49-F238E27FC236}">
                      <a16:creationId xmlns:a16="http://schemas.microsoft.com/office/drawing/2014/main" id="{04503AC7-B590-4C97-A460-945CAA69508B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35" name="קבוצה 234">
                  <a:extLst>
                    <a:ext uri="{FF2B5EF4-FFF2-40B4-BE49-F238E27FC236}">
                      <a16:creationId xmlns:a16="http://schemas.microsoft.com/office/drawing/2014/main" id="{B965EDF2-D9E1-4C6E-AD2C-926167239EB1}"/>
                    </a:ext>
                  </a:extLst>
                </p:cNvPr>
                <p:cNvGrpSpPr/>
                <p:nvPr/>
              </p:nvGrpSpPr>
              <p:grpSpPr>
                <a:xfrm>
                  <a:off x="3396527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36" name="מלבן 235">
                    <a:extLst>
                      <a:ext uri="{FF2B5EF4-FFF2-40B4-BE49-F238E27FC236}">
                        <a16:creationId xmlns:a16="http://schemas.microsoft.com/office/drawing/2014/main" id="{EE895AE9-CACA-4B63-9351-7763BCCB11DB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37" name="קבוצה 236">
                    <a:extLst>
                      <a:ext uri="{FF2B5EF4-FFF2-40B4-BE49-F238E27FC236}">
                        <a16:creationId xmlns:a16="http://schemas.microsoft.com/office/drawing/2014/main" id="{20A59D96-A6A0-49C5-9753-7412E957F842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38" name="מחבר ישר 237">
                      <a:extLst>
                        <a:ext uri="{FF2B5EF4-FFF2-40B4-BE49-F238E27FC236}">
                          <a16:creationId xmlns:a16="http://schemas.microsoft.com/office/drawing/2014/main" id="{71D4C9C8-983E-4D87-ACD8-EA5CA2EFA2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מחבר ישר 238">
                      <a:extLst>
                        <a:ext uri="{FF2B5EF4-FFF2-40B4-BE49-F238E27FC236}">
                          <a16:creationId xmlns:a16="http://schemas.microsoft.com/office/drawing/2014/main" id="{8C47C9F1-C748-48F6-BEF1-2746F9AD79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0" name="קבוצה 219">
                <a:extLst>
                  <a:ext uri="{FF2B5EF4-FFF2-40B4-BE49-F238E27FC236}">
                    <a16:creationId xmlns:a16="http://schemas.microsoft.com/office/drawing/2014/main" id="{E9F992E5-B703-4888-B6DE-AADD31D3BFC7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1625673" cy="1200329"/>
                <a:chOff x="1676902" y="1276730"/>
                <a:chExt cx="1625673" cy="1200329"/>
              </a:xfrm>
            </p:grpSpPr>
            <p:sp>
              <p:nvSpPr>
                <p:cNvPr id="228" name="מלבן 227">
                  <a:extLst>
                    <a:ext uri="{FF2B5EF4-FFF2-40B4-BE49-F238E27FC236}">
                      <a16:creationId xmlns:a16="http://schemas.microsoft.com/office/drawing/2014/main" id="{0CC20DCA-0A55-4715-B74F-11FE532215D9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29" name="קבוצה 228">
                  <a:extLst>
                    <a:ext uri="{FF2B5EF4-FFF2-40B4-BE49-F238E27FC236}">
                      <a16:creationId xmlns:a16="http://schemas.microsoft.com/office/drawing/2014/main" id="{F8616033-78E9-4346-ADBE-BDF383CF79AB}"/>
                    </a:ext>
                  </a:extLst>
                </p:cNvPr>
                <p:cNvGrpSpPr/>
                <p:nvPr/>
              </p:nvGrpSpPr>
              <p:grpSpPr>
                <a:xfrm>
                  <a:off x="1676902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30" name="מלבן 229">
                    <a:extLst>
                      <a:ext uri="{FF2B5EF4-FFF2-40B4-BE49-F238E27FC236}">
                        <a16:creationId xmlns:a16="http://schemas.microsoft.com/office/drawing/2014/main" id="{E7B2A386-450F-4CCE-8189-B6744C3C6B1A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31" name="קבוצה 230">
                    <a:extLst>
                      <a:ext uri="{FF2B5EF4-FFF2-40B4-BE49-F238E27FC236}">
                        <a16:creationId xmlns:a16="http://schemas.microsoft.com/office/drawing/2014/main" id="{A1E57A3E-6C69-4EDE-AE72-CE043D5D5DA7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32" name="מחבר ישר 231">
                      <a:extLst>
                        <a:ext uri="{FF2B5EF4-FFF2-40B4-BE49-F238E27FC236}">
                          <a16:creationId xmlns:a16="http://schemas.microsoft.com/office/drawing/2014/main" id="{BBB50392-698B-451F-8195-D1D9A6686F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מחבר ישר 232">
                      <a:extLst>
                        <a:ext uri="{FF2B5EF4-FFF2-40B4-BE49-F238E27FC236}">
                          <a16:creationId xmlns:a16="http://schemas.microsoft.com/office/drawing/2014/main" id="{2BC9E794-DE43-4381-876D-B16BCCC117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1" name="קבוצה 220">
                <a:extLst>
                  <a:ext uri="{FF2B5EF4-FFF2-40B4-BE49-F238E27FC236}">
                    <a16:creationId xmlns:a16="http://schemas.microsoft.com/office/drawing/2014/main" id="{E8968CF3-A610-4772-B980-EF30729CC5CC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1530255" cy="1200329"/>
                <a:chOff x="60710" y="1276730"/>
                <a:chExt cx="1530255" cy="1200329"/>
              </a:xfrm>
            </p:grpSpPr>
            <p:sp>
              <p:nvSpPr>
                <p:cNvPr id="222" name="מלבן 221">
                  <a:extLst>
                    <a:ext uri="{FF2B5EF4-FFF2-40B4-BE49-F238E27FC236}">
                      <a16:creationId xmlns:a16="http://schemas.microsoft.com/office/drawing/2014/main" id="{F248ED1B-2BB4-4D60-88A2-215DD22DC7C9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23" name="קבוצה 222">
                  <a:extLst>
                    <a:ext uri="{FF2B5EF4-FFF2-40B4-BE49-F238E27FC236}">
                      <a16:creationId xmlns:a16="http://schemas.microsoft.com/office/drawing/2014/main" id="{A19E8F48-465C-4582-B256-5F71F457D185}"/>
                    </a:ext>
                  </a:extLst>
                </p:cNvPr>
                <p:cNvGrpSpPr/>
                <p:nvPr/>
              </p:nvGrpSpPr>
              <p:grpSpPr>
                <a:xfrm>
                  <a:off x="60710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24" name="מלבן 223">
                    <a:extLst>
                      <a:ext uri="{FF2B5EF4-FFF2-40B4-BE49-F238E27FC236}">
                        <a16:creationId xmlns:a16="http://schemas.microsoft.com/office/drawing/2014/main" id="{DBE0F198-E432-4CE7-BEB5-82D818EB485F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25" name="קבוצה 224">
                    <a:extLst>
                      <a:ext uri="{FF2B5EF4-FFF2-40B4-BE49-F238E27FC236}">
                        <a16:creationId xmlns:a16="http://schemas.microsoft.com/office/drawing/2014/main" id="{22FB780B-39FA-4683-8C61-E5DB71507CD6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26" name="מחבר ישר 225">
                      <a:extLst>
                        <a:ext uri="{FF2B5EF4-FFF2-40B4-BE49-F238E27FC236}">
                          <a16:creationId xmlns:a16="http://schemas.microsoft.com/office/drawing/2014/main" id="{0DD0F875-37A8-4865-A18D-EE767E45A2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מחבר ישר 226">
                      <a:extLst>
                        <a:ext uri="{FF2B5EF4-FFF2-40B4-BE49-F238E27FC236}">
                          <a16:creationId xmlns:a16="http://schemas.microsoft.com/office/drawing/2014/main" id="{1E4BB089-ECF4-49A3-9032-8A3797258B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53" name="מלבן 252">
              <a:extLst>
                <a:ext uri="{FF2B5EF4-FFF2-40B4-BE49-F238E27FC236}">
                  <a16:creationId xmlns:a16="http://schemas.microsoft.com/office/drawing/2014/main" id="{88062AAB-5B8E-46BB-9817-BED1E4635749}"/>
                </a:ext>
              </a:extLst>
            </p:cNvPr>
            <p:cNvSpPr/>
            <p:nvPr/>
          </p:nvSpPr>
          <p:spPr>
            <a:xfrm>
              <a:off x="3820106" y="518160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12</a:t>
              </a:r>
            </a:p>
          </p:txBody>
        </p:sp>
        <p:sp>
          <p:nvSpPr>
            <p:cNvPr id="254" name="מלבן 253">
              <a:extLst>
                <a:ext uri="{FF2B5EF4-FFF2-40B4-BE49-F238E27FC236}">
                  <a16:creationId xmlns:a16="http://schemas.microsoft.com/office/drawing/2014/main" id="{1EEDAE3C-C84D-4EFE-8A78-3EB68720A0AA}"/>
                </a:ext>
              </a:extLst>
            </p:cNvPr>
            <p:cNvSpPr/>
            <p:nvPr/>
          </p:nvSpPr>
          <p:spPr>
            <a:xfrm>
              <a:off x="2032069" y="518160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55" name="מלבן 254">
              <a:extLst>
                <a:ext uri="{FF2B5EF4-FFF2-40B4-BE49-F238E27FC236}">
                  <a16:creationId xmlns:a16="http://schemas.microsoft.com/office/drawing/2014/main" id="{85B8658C-E470-4518-A9CF-1C9366EFD617}"/>
                </a:ext>
              </a:extLst>
            </p:cNvPr>
            <p:cNvSpPr/>
            <p:nvPr/>
          </p:nvSpPr>
          <p:spPr>
            <a:xfrm>
              <a:off x="445513" y="519357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sp>
        <p:nvSpPr>
          <p:cNvPr id="257" name="מלבן 256">
            <a:extLst>
              <a:ext uri="{FF2B5EF4-FFF2-40B4-BE49-F238E27FC236}">
                <a16:creationId xmlns:a16="http://schemas.microsoft.com/office/drawing/2014/main" id="{4BD4B2FB-3504-414A-B5A8-8A1AD99539F4}"/>
              </a:ext>
            </a:extLst>
          </p:cNvPr>
          <p:cNvSpPr/>
          <p:nvPr/>
        </p:nvSpPr>
        <p:spPr>
          <a:xfrm>
            <a:off x="1079789" y="5916331"/>
            <a:ext cx="3544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5400" b="1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סה"כ 130 קולות</a:t>
            </a:r>
            <a:endParaRPr lang="he-IL" sz="5400" b="1" cap="none" spc="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priz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201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250"/>
                            </p:stCondLst>
                            <p:childTnLst>
                              <p:par>
                                <p:cTn id="7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250"/>
                            </p:stCondLst>
                            <p:childTnLst>
                              <p:par>
                                <p:cTn id="8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25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750"/>
                            </p:stCondLst>
                            <p:childTnLst>
                              <p:par>
                                <p:cTn id="9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75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47" grpId="0"/>
      <p:bldP spid="248" grpId="0"/>
      <p:bldP spid="249" grpId="0"/>
      <p:bldP spid="2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638AA0-80CB-4074-8B5C-FA2F2F6897A9}"/>
              </a:ext>
            </a:extLst>
          </p:cNvPr>
          <p:cNvSpPr/>
          <p:nvPr/>
        </p:nvSpPr>
        <p:spPr>
          <a:xfrm>
            <a:off x="1065430" y="-124348"/>
            <a:ext cx="974176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0" cap="none" spc="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יום ב'  </a:t>
            </a:r>
            <a:r>
              <a:rPr lang="he-IL" sz="7200" b="0" cap="none" spc="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דראש</a:t>
            </a:r>
            <a:r>
              <a:rPr lang="he-IL" sz="7200" b="0" cap="none" spc="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 השנה- יום שלישי</a:t>
            </a:r>
          </a:p>
          <a:p>
            <a:pPr algn="ctr"/>
            <a:r>
              <a:rPr lang="he-IL" sz="7200" b="0" cap="none" spc="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lumMod val="40000"/>
                      <a:lumOff val="6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ב' תשרי </a:t>
            </a:r>
          </a:p>
        </p:txBody>
      </p:sp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04CAF15C-ACFF-4CE3-95FE-10E6894362AD}"/>
              </a:ext>
            </a:extLst>
          </p:cNvPr>
          <p:cNvSpPr/>
          <p:nvPr/>
        </p:nvSpPr>
        <p:spPr>
          <a:xfrm flipH="1">
            <a:off x="7408017" y="2304617"/>
            <a:ext cx="4543332" cy="86707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סעודת חג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6B60B8-E59A-445F-9555-5159D32454DA}"/>
              </a:ext>
            </a:extLst>
          </p:cNvPr>
          <p:cNvSpPr/>
          <p:nvPr/>
        </p:nvSpPr>
        <p:spPr>
          <a:xfrm>
            <a:off x="3656693" y="2174658"/>
            <a:ext cx="28745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עורכים סעודה חגיגית</a:t>
            </a:r>
          </a:p>
          <a:p>
            <a:pPr algn="ctr"/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10" name="חץ: מחומש 9">
            <a:extLst>
              <a:ext uri="{FF2B5EF4-FFF2-40B4-BE49-F238E27FC236}">
                <a16:creationId xmlns:a16="http://schemas.microsoft.com/office/drawing/2014/main" id="{91FD012D-8E08-4FA4-842F-43793E8EA146}"/>
              </a:ext>
            </a:extLst>
          </p:cNvPr>
          <p:cNvSpPr/>
          <p:nvPr/>
        </p:nvSpPr>
        <p:spPr>
          <a:xfrm flipH="1">
            <a:off x="7408017" y="3611890"/>
            <a:ext cx="4543332" cy="86707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מנחה</a:t>
            </a:r>
          </a:p>
        </p:txBody>
      </p:sp>
      <p:sp>
        <p:nvSpPr>
          <p:cNvPr id="14" name="חץ: מחומש 13">
            <a:extLst>
              <a:ext uri="{FF2B5EF4-FFF2-40B4-BE49-F238E27FC236}">
                <a16:creationId xmlns:a16="http://schemas.microsoft.com/office/drawing/2014/main" id="{F848B59A-ABE9-450A-AE02-09C9F058FE02}"/>
              </a:ext>
            </a:extLst>
          </p:cNvPr>
          <p:cNvSpPr/>
          <p:nvPr/>
        </p:nvSpPr>
        <p:spPr>
          <a:xfrm flipH="1">
            <a:off x="7408017" y="5004215"/>
            <a:ext cx="4543332" cy="86707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ערבית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DCF9DD31-90A6-4534-A738-3806E21A8933}"/>
              </a:ext>
            </a:extLst>
          </p:cNvPr>
          <p:cNvSpPr/>
          <p:nvPr/>
        </p:nvSpPr>
        <p:spPr>
          <a:xfrm>
            <a:off x="1883474" y="5094865"/>
            <a:ext cx="58010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לאחר צאת הכוכבים עורכים הבדלה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524CC562-814C-493F-9C86-BE677DC6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0234"/>
            <a:ext cx="2576084" cy="1932063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5832868E-3ACD-43B3-92EA-3D639D5D8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3" y="1981976"/>
            <a:ext cx="2123893" cy="14046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063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25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  <p:bldP spid="10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E00D6B2-8586-48D7-BC45-D194B381ACBF}"/>
              </a:ext>
            </a:extLst>
          </p:cNvPr>
          <p:cNvSpPr/>
          <p:nvPr/>
        </p:nvSpPr>
        <p:spPr>
          <a:xfrm>
            <a:off x="934374" y="-306809"/>
            <a:ext cx="11012951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9900" b="0" cap="none" spc="0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L Painter" panose="00000400000000000000" pitchFamily="2" charset="-79"/>
                <a:cs typeface="DL Painter" panose="00000400000000000000" pitchFamily="2" charset="-79"/>
              </a:rPr>
              <a:t>שנה טובה ומתוקה!</a:t>
            </a:r>
          </a:p>
          <a:p>
            <a:pPr algn="ctr"/>
            <a:r>
              <a:rPr lang="he-IL" sz="19900" dirty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L Painter" panose="00000400000000000000" pitchFamily="2" charset="-79"/>
                <a:cs typeface="DL Painter" panose="00000400000000000000" pitchFamily="2" charset="-79"/>
              </a:rPr>
              <a:t> </a:t>
            </a:r>
            <a:endParaRPr lang="he-IL" sz="19900" b="0" cap="none" spc="0" dirty="0">
              <a:ln w="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L Painter" panose="00000400000000000000" pitchFamily="2" charset="-79"/>
              <a:cs typeface="DL Painter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6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638AA0-80CB-4074-8B5C-FA2F2F6897A9}"/>
              </a:ext>
            </a:extLst>
          </p:cNvPr>
          <p:cNvSpPr/>
          <p:nvPr/>
        </p:nvSpPr>
        <p:spPr>
          <a:xfrm>
            <a:off x="1049193" y="141983"/>
            <a:ext cx="88585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ערב ראש השנה- יום ראשון </a:t>
            </a:r>
          </a:p>
          <a:p>
            <a:pPr algn="ctr"/>
            <a:r>
              <a:rPr lang="he-IL" sz="72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כ"ט אלול</a:t>
            </a:r>
          </a:p>
        </p:txBody>
      </p:sp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04CAF15C-ACFF-4CE3-95FE-10E6894362AD}"/>
              </a:ext>
            </a:extLst>
          </p:cNvPr>
          <p:cNvSpPr/>
          <p:nvPr/>
        </p:nvSpPr>
        <p:spPr>
          <a:xfrm flipH="1">
            <a:off x="7408017" y="2450307"/>
            <a:ext cx="4543332" cy="867076"/>
          </a:xfrm>
          <a:prstGeom prst="homePlate">
            <a:avLst/>
          </a:prstGeom>
          <a:solidFill>
            <a:srgbClr val="00B0F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התרת נדרים</a:t>
            </a:r>
          </a:p>
        </p:txBody>
      </p:sp>
      <p:sp>
        <p:nvSpPr>
          <p:cNvPr id="8" name="חץ: מחומש 7">
            <a:extLst>
              <a:ext uri="{FF2B5EF4-FFF2-40B4-BE49-F238E27FC236}">
                <a16:creationId xmlns:a16="http://schemas.microsoft.com/office/drawing/2014/main" id="{1B863B5B-70F8-4EEE-8F09-97DDC2A44F48}"/>
              </a:ext>
            </a:extLst>
          </p:cNvPr>
          <p:cNvSpPr/>
          <p:nvPr/>
        </p:nvSpPr>
        <p:spPr>
          <a:xfrm flipH="1">
            <a:off x="7408017" y="3792217"/>
            <a:ext cx="4543332" cy="867076"/>
          </a:xfrm>
          <a:prstGeom prst="homePlate">
            <a:avLst/>
          </a:prstGeom>
          <a:solidFill>
            <a:srgbClr val="00B0F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נוהגים להסתפר</a:t>
            </a:r>
          </a:p>
        </p:txBody>
      </p:sp>
      <p:sp>
        <p:nvSpPr>
          <p:cNvPr id="9" name="חץ: מחומש 8">
            <a:extLst>
              <a:ext uri="{FF2B5EF4-FFF2-40B4-BE49-F238E27FC236}">
                <a16:creationId xmlns:a16="http://schemas.microsoft.com/office/drawing/2014/main" id="{9DC2CFCD-F850-40B1-B69C-FD8C3D596601}"/>
              </a:ext>
            </a:extLst>
          </p:cNvPr>
          <p:cNvSpPr/>
          <p:nvPr/>
        </p:nvSpPr>
        <p:spPr>
          <a:xfrm flipH="1">
            <a:off x="7437121" y="5210476"/>
            <a:ext cx="4543332" cy="867076"/>
          </a:xfrm>
          <a:prstGeom prst="homePlate">
            <a:avLst/>
          </a:prstGeom>
          <a:solidFill>
            <a:srgbClr val="00B0F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הדלקת נרות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6B60B8-E59A-445F-9555-5159D32454DA}"/>
              </a:ext>
            </a:extLst>
          </p:cNvPr>
          <p:cNvSpPr/>
          <p:nvPr/>
        </p:nvSpPr>
        <p:spPr>
          <a:xfrm>
            <a:off x="1708663" y="2285331"/>
            <a:ext cx="511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לאחר תפילת שחרית, בבית הכנסת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F32E7BB1-CC22-41BF-B915-B5DBA77E00AF}"/>
              </a:ext>
            </a:extLst>
          </p:cNvPr>
          <p:cNvSpPr/>
          <p:nvPr/>
        </p:nvSpPr>
        <p:spPr>
          <a:xfrm>
            <a:off x="1436152" y="3242580"/>
            <a:ext cx="5389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לפני חצות היום. </a:t>
            </a:r>
          </a:p>
          <a:p>
            <a:pPr algn="ctr"/>
            <a:r>
              <a:rPr lang="he-I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ולקראת ערב נוהגים ללבוש בגדים נאים</a:t>
            </a:r>
            <a:endParaRPr lang="he-I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46B651C-BA2F-49B9-84F2-AA3AFD777A80}"/>
              </a:ext>
            </a:extLst>
          </p:cNvPr>
          <p:cNvSpPr/>
          <p:nvPr/>
        </p:nvSpPr>
        <p:spPr>
          <a:xfrm>
            <a:off x="-105282" y="4890345"/>
            <a:ext cx="8170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א. "ברוך אתה ה' </a:t>
            </a:r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...להדליק נר של יום הזיכרון"</a:t>
            </a:r>
          </a:p>
          <a:p>
            <a:pPr algn="ctr"/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ב. "ברוך אתה ה'...שהחיינו </a:t>
            </a:r>
            <a:r>
              <a:rPr lang="he-IL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וקימנו</a:t>
            </a:r>
            <a:r>
              <a:rPr lang="he-I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 והגיענו לזמן הז</a:t>
            </a:r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ה"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8F1B0F2-144E-47CB-AC41-5EC17B07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67" y="5353045"/>
            <a:ext cx="1282733" cy="14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6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1" grpId="0"/>
      <p:bldP spid="12" grpId="0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638AA0-80CB-4074-8B5C-FA2F2F6897A9}"/>
              </a:ext>
            </a:extLst>
          </p:cNvPr>
          <p:cNvSpPr/>
          <p:nvPr/>
        </p:nvSpPr>
        <p:spPr>
          <a:xfrm>
            <a:off x="1049193" y="141983"/>
            <a:ext cx="88585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ערב ראש השנה- יום ראשון </a:t>
            </a:r>
          </a:p>
          <a:p>
            <a:pPr algn="ctr"/>
            <a:r>
              <a:rPr lang="he-IL" sz="72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כ"ט אלול</a:t>
            </a:r>
          </a:p>
        </p:txBody>
      </p:sp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04CAF15C-ACFF-4CE3-95FE-10E6894362AD}"/>
              </a:ext>
            </a:extLst>
          </p:cNvPr>
          <p:cNvSpPr/>
          <p:nvPr/>
        </p:nvSpPr>
        <p:spPr>
          <a:xfrm flipH="1">
            <a:off x="7408017" y="2450307"/>
            <a:ext cx="4543332" cy="867076"/>
          </a:xfrm>
          <a:prstGeom prst="homePlate">
            <a:avLst/>
          </a:prstGeom>
          <a:solidFill>
            <a:srgbClr val="00B0F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ברכת שנה טובה</a:t>
            </a:r>
          </a:p>
        </p:txBody>
      </p:sp>
      <p:sp>
        <p:nvSpPr>
          <p:cNvPr id="8" name="חץ: מחומש 7">
            <a:extLst>
              <a:ext uri="{FF2B5EF4-FFF2-40B4-BE49-F238E27FC236}">
                <a16:creationId xmlns:a16="http://schemas.microsoft.com/office/drawing/2014/main" id="{1B863B5B-70F8-4EEE-8F09-97DDC2A44F48}"/>
              </a:ext>
            </a:extLst>
          </p:cNvPr>
          <p:cNvSpPr/>
          <p:nvPr/>
        </p:nvSpPr>
        <p:spPr>
          <a:xfrm flipH="1">
            <a:off x="7408017" y="3792217"/>
            <a:ext cx="4543332" cy="867076"/>
          </a:xfrm>
          <a:prstGeom prst="homePlate">
            <a:avLst/>
          </a:prstGeom>
          <a:solidFill>
            <a:srgbClr val="00B0F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קידוש</a:t>
            </a:r>
          </a:p>
        </p:txBody>
      </p:sp>
      <p:sp>
        <p:nvSpPr>
          <p:cNvPr id="9" name="חץ: מחומש 8">
            <a:extLst>
              <a:ext uri="{FF2B5EF4-FFF2-40B4-BE49-F238E27FC236}">
                <a16:creationId xmlns:a16="http://schemas.microsoft.com/office/drawing/2014/main" id="{9DC2CFCD-F850-40B1-B69C-FD8C3D596601}"/>
              </a:ext>
            </a:extLst>
          </p:cNvPr>
          <p:cNvSpPr/>
          <p:nvPr/>
        </p:nvSpPr>
        <p:spPr>
          <a:xfrm flipH="1">
            <a:off x="7437121" y="5210476"/>
            <a:ext cx="4543332" cy="867076"/>
          </a:xfrm>
          <a:prstGeom prst="homePlate">
            <a:avLst/>
          </a:prstGeom>
          <a:solidFill>
            <a:srgbClr val="00B0F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סעודת חג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6B60B8-E59A-445F-9555-5159D32454DA}"/>
              </a:ext>
            </a:extLst>
          </p:cNvPr>
          <p:cNvSpPr/>
          <p:nvPr/>
        </p:nvSpPr>
        <p:spPr>
          <a:xfrm>
            <a:off x="475006" y="2185602"/>
            <a:ext cx="70102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לאחר תפילת ערבית מאחלים אחד לשני,</a:t>
            </a:r>
          </a:p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 "לשנה טובה תכתב ותחתם" / "לשנה טובה תכתבי ותחתמי"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46B651C-BA2F-49B9-84F2-AA3AFD777A80}"/>
              </a:ext>
            </a:extLst>
          </p:cNvPr>
          <p:cNvSpPr/>
          <p:nvPr/>
        </p:nvSpPr>
        <p:spPr>
          <a:xfrm>
            <a:off x="-158711" y="5155646"/>
            <a:ext cx="87857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טובלים פרוסת "המוציא" בדבש"</a:t>
            </a:r>
          </a:p>
          <a:p>
            <a:pPr algn="ctr"/>
            <a:r>
              <a:rPr lang="he-IL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נוהגים לאכול בסעודה זו דברים המרמזים על סימן טוב וברכה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A6BE085-CCBD-4DEE-B591-58F6D7730992}"/>
              </a:ext>
            </a:extLst>
          </p:cNvPr>
          <p:cNvSpPr/>
          <p:nvPr/>
        </p:nvSpPr>
        <p:spPr>
          <a:xfrm>
            <a:off x="-26734" y="3716158"/>
            <a:ext cx="80137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א." ברוך אתה ה'...אשר בחר בנו מכל עם...מקדש ישראל ויום הזיכרון"</a:t>
            </a:r>
          </a:p>
          <a:p>
            <a:pPr algn="ctr"/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ב. "ברוך אתה ה'.. שהחי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ינו </a:t>
            </a:r>
            <a:r>
              <a:rPr lang="he-IL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וקימנו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 והגיענו לזמן הזה"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31A1841-5440-415A-89BC-DF3125E91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31" t="31870" r="14027" b="11379"/>
          <a:stretch/>
        </p:blipFill>
        <p:spPr>
          <a:xfrm>
            <a:off x="7920382" y="3632152"/>
            <a:ext cx="1198614" cy="139426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C41576A-C31B-437A-8242-B1A996232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270"/>
          <a:stretch/>
        </p:blipFill>
        <p:spPr>
          <a:xfrm>
            <a:off x="169865" y="5118000"/>
            <a:ext cx="1758655" cy="105202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8100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1" grpId="0"/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248FF81C-A63E-4340-8529-DCE8D05E0940}"/>
              </a:ext>
            </a:extLst>
          </p:cNvPr>
          <p:cNvSpPr/>
          <p:nvPr/>
        </p:nvSpPr>
        <p:spPr>
          <a:xfrm flipH="1">
            <a:off x="8964887" y="1130592"/>
            <a:ext cx="2479248" cy="1131216"/>
          </a:xfrm>
          <a:prstGeom prst="chevron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DGL Ropin Black" pitchFamily="2" charset="-79"/>
              </a:rPr>
              <a:t>תפוח בדבש</a:t>
            </a:r>
          </a:p>
        </p:txBody>
      </p:sp>
      <p:sp>
        <p:nvSpPr>
          <p:cNvPr id="5" name="חץ: סוגר זוויתי 4">
            <a:extLst>
              <a:ext uri="{FF2B5EF4-FFF2-40B4-BE49-F238E27FC236}">
                <a16:creationId xmlns:a16="http://schemas.microsoft.com/office/drawing/2014/main" id="{0D3A958C-7DD9-4B86-AECB-C9713F425E5F}"/>
              </a:ext>
            </a:extLst>
          </p:cNvPr>
          <p:cNvSpPr/>
          <p:nvPr/>
        </p:nvSpPr>
        <p:spPr>
          <a:xfrm flipH="1">
            <a:off x="6339445" y="1130592"/>
            <a:ext cx="2479248" cy="1131216"/>
          </a:xfrm>
          <a:prstGeom prst="chevron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DGL Ropin Black" pitchFamily="2" charset="-79"/>
              </a:rPr>
              <a:t>"ברכת העץ"</a:t>
            </a:r>
          </a:p>
        </p:txBody>
      </p:sp>
      <p:sp>
        <p:nvSpPr>
          <p:cNvPr id="6" name="חץ: סוגר זוויתי 5">
            <a:extLst>
              <a:ext uri="{FF2B5EF4-FFF2-40B4-BE49-F238E27FC236}">
                <a16:creationId xmlns:a16="http://schemas.microsoft.com/office/drawing/2014/main" id="{43F68315-5F0F-41EB-8D48-257EC02D89E5}"/>
              </a:ext>
            </a:extLst>
          </p:cNvPr>
          <p:cNvSpPr/>
          <p:nvPr/>
        </p:nvSpPr>
        <p:spPr>
          <a:xfrm flipH="1">
            <a:off x="1346303" y="1149444"/>
            <a:ext cx="4846948" cy="113121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cs typeface="DGL Ropin Black" pitchFamily="2" charset="-79"/>
              </a:rPr>
              <a:t>"יהי רצון...שתחדש עלינו שנה טובה ומתוקה"</a:t>
            </a:r>
          </a:p>
        </p:txBody>
      </p:sp>
      <p:sp>
        <p:nvSpPr>
          <p:cNvPr id="7" name="חץ: סוגר זוויתי 6">
            <a:extLst>
              <a:ext uri="{FF2B5EF4-FFF2-40B4-BE49-F238E27FC236}">
                <a16:creationId xmlns:a16="http://schemas.microsoft.com/office/drawing/2014/main" id="{7CE82C79-35E5-4EBC-91B5-28CB7EC14C47}"/>
              </a:ext>
            </a:extLst>
          </p:cNvPr>
          <p:cNvSpPr/>
          <p:nvPr/>
        </p:nvSpPr>
        <p:spPr>
          <a:xfrm flipH="1">
            <a:off x="8974313" y="2648931"/>
            <a:ext cx="2573517" cy="1131216"/>
          </a:xfrm>
          <a:prstGeom prst="chevron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DGL Ropin Black" pitchFamily="2" charset="-79"/>
              </a:rPr>
              <a:t>ראש של דג/כבש</a:t>
            </a:r>
          </a:p>
        </p:txBody>
      </p:sp>
      <p:sp>
        <p:nvSpPr>
          <p:cNvPr id="8" name="חץ: סוגר זוויתי 7">
            <a:extLst>
              <a:ext uri="{FF2B5EF4-FFF2-40B4-BE49-F238E27FC236}">
                <a16:creationId xmlns:a16="http://schemas.microsoft.com/office/drawing/2014/main" id="{EB4FA57A-9FC1-467D-901D-7884B4615134}"/>
              </a:ext>
            </a:extLst>
          </p:cNvPr>
          <p:cNvSpPr/>
          <p:nvPr/>
        </p:nvSpPr>
        <p:spPr>
          <a:xfrm flipH="1">
            <a:off x="6245176" y="2648931"/>
            <a:ext cx="2573517" cy="1131216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DGL Ropin Black" pitchFamily="2" charset="-79"/>
              </a:rPr>
              <a:t>אין צורך בברכה</a:t>
            </a:r>
          </a:p>
        </p:txBody>
      </p:sp>
      <p:sp>
        <p:nvSpPr>
          <p:cNvPr id="10" name="חץ: סוגר זוויתי 9">
            <a:extLst>
              <a:ext uri="{FF2B5EF4-FFF2-40B4-BE49-F238E27FC236}">
                <a16:creationId xmlns:a16="http://schemas.microsoft.com/office/drawing/2014/main" id="{A8B7177B-03E6-413E-B5CC-E4476F738393}"/>
              </a:ext>
            </a:extLst>
          </p:cNvPr>
          <p:cNvSpPr/>
          <p:nvPr/>
        </p:nvSpPr>
        <p:spPr>
          <a:xfrm flipH="1">
            <a:off x="1346303" y="2658357"/>
            <a:ext cx="4846948" cy="113121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cs typeface="DGL Ropin Black" pitchFamily="2" charset="-79"/>
              </a:rPr>
              <a:t>"שנהיה לראש ולא לזנב"</a:t>
            </a:r>
          </a:p>
        </p:txBody>
      </p:sp>
      <p:sp>
        <p:nvSpPr>
          <p:cNvPr id="11" name="חץ: סוגר זוויתי 10">
            <a:extLst>
              <a:ext uri="{FF2B5EF4-FFF2-40B4-BE49-F238E27FC236}">
                <a16:creationId xmlns:a16="http://schemas.microsoft.com/office/drawing/2014/main" id="{26E40238-198F-4D88-9CFB-CC10C6D87494}"/>
              </a:ext>
            </a:extLst>
          </p:cNvPr>
          <p:cNvSpPr/>
          <p:nvPr/>
        </p:nvSpPr>
        <p:spPr>
          <a:xfrm flipH="1">
            <a:off x="8974313" y="4167270"/>
            <a:ext cx="2479248" cy="1131216"/>
          </a:xfrm>
          <a:prstGeom prst="chevron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DGL Ropin Black" pitchFamily="2" charset="-79"/>
              </a:rPr>
              <a:t>רימון</a:t>
            </a:r>
          </a:p>
        </p:txBody>
      </p:sp>
      <p:sp>
        <p:nvSpPr>
          <p:cNvPr id="12" name="חץ: סוגר זוויתי 11">
            <a:extLst>
              <a:ext uri="{FF2B5EF4-FFF2-40B4-BE49-F238E27FC236}">
                <a16:creationId xmlns:a16="http://schemas.microsoft.com/office/drawing/2014/main" id="{F60D45B6-0B9A-4794-8D91-3E6CB00063D3}"/>
              </a:ext>
            </a:extLst>
          </p:cNvPr>
          <p:cNvSpPr/>
          <p:nvPr/>
        </p:nvSpPr>
        <p:spPr>
          <a:xfrm flipH="1">
            <a:off x="5806254" y="4167270"/>
            <a:ext cx="3281680" cy="1131216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DGL Ropin Black" pitchFamily="2" charset="-79"/>
              </a:rPr>
              <a:t>נכלל בברכת "העץ" על התפוח</a:t>
            </a:r>
          </a:p>
        </p:txBody>
      </p:sp>
      <p:sp>
        <p:nvSpPr>
          <p:cNvPr id="13" name="חץ: סוגר זוויתי 12">
            <a:extLst>
              <a:ext uri="{FF2B5EF4-FFF2-40B4-BE49-F238E27FC236}">
                <a16:creationId xmlns:a16="http://schemas.microsoft.com/office/drawing/2014/main" id="{F8E11BBD-BDAE-4F5D-8D64-E5EAAC5AE660}"/>
              </a:ext>
            </a:extLst>
          </p:cNvPr>
          <p:cNvSpPr/>
          <p:nvPr/>
        </p:nvSpPr>
        <p:spPr>
          <a:xfrm flipH="1">
            <a:off x="1072927" y="4167270"/>
            <a:ext cx="4846947" cy="1131216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  <a:cs typeface="DGL Ropin Black" pitchFamily="2" charset="-79"/>
              </a:rPr>
              <a:t>"שירבו זכויותינו כרימון"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55634E67-19D9-4CD6-8302-EB8509285211}"/>
              </a:ext>
            </a:extLst>
          </p:cNvPr>
          <p:cNvSpPr/>
          <p:nvPr/>
        </p:nvSpPr>
        <p:spPr>
          <a:xfrm>
            <a:off x="1072927" y="5204217"/>
            <a:ext cx="100978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נוהגים שלא לאכול מאכלים מרים או חמוצים,</a:t>
            </a:r>
          </a:p>
          <a:p>
            <a:pPr algn="ctr"/>
            <a: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וכן, ואין אוכלים אגוזים "אגוז" </a:t>
            </a:r>
            <a:r>
              <a:rPr lang="he-IL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בגימטריה</a:t>
            </a:r>
            <a: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  </a:t>
            </a:r>
            <a:r>
              <a:rPr lang="he-IL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ח"ט</a:t>
            </a:r>
            <a:endParaRPr lang="he-IL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priza" pitchFamily="2" charset="-79"/>
            </a:endParaRP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0C146098-B855-411F-B597-1E091B4516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" y="2583103"/>
            <a:ext cx="1255919" cy="1197044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06CFF800-531D-4CB1-97E5-EFD121F511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" y="4134356"/>
            <a:ext cx="1478089" cy="119704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D35418CE-D344-41EB-B189-8B0BD1327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" r="5932" b="-1"/>
          <a:stretch/>
        </p:blipFill>
        <p:spPr>
          <a:xfrm>
            <a:off x="0" y="1037227"/>
            <a:ext cx="1616849" cy="11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55634E67-19D9-4CD6-8302-EB8509285211}"/>
              </a:ext>
            </a:extLst>
          </p:cNvPr>
          <p:cNvSpPr/>
          <p:nvPr/>
        </p:nvSpPr>
        <p:spPr>
          <a:xfrm>
            <a:off x="742989" y="387120"/>
            <a:ext cx="100978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הוספות בברכת המזון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F5363DA-1D16-427C-BACF-D2B90F9421EC}"/>
              </a:ext>
            </a:extLst>
          </p:cNvPr>
          <p:cNvSpPr/>
          <p:nvPr/>
        </p:nvSpPr>
        <p:spPr>
          <a:xfrm>
            <a:off x="742989" y="2141115"/>
            <a:ext cx="112245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א. "יעלה ויבוא.."</a:t>
            </a:r>
          </a:p>
          <a:p>
            <a:pPr algn="ctr"/>
            <a:r>
              <a:rPr lang="he-IL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ב. </a:t>
            </a:r>
            <a:r>
              <a:rPr lang="he-IL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"הרחמן הוא ינחילנו ביום שכולו טוב"</a:t>
            </a:r>
          </a:p>
          <a:p>
            <a:pPr algn="ctr"/>
            <a:r>
              <a:rPr lang="he-IL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ג. "הרחמן הוא יחדש עלינו את השנה הזו לטובה ולברכה"</a:t>
            </a:r>
          </a:p>
        </p:txBody>
      </p:sp>
    </p:spTree>
    <p:extLst>
      <p:ext uri="{BB962C8B-B14F-4D97-AF65-F5344CB8AC3E}">
        <p14:creationId xmlns:p14="http://schemas.microsoft.com/office/powerpoint/2010/main" val="9921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7000" b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638AA0-80CB-4074-8B5C-FA2F2F6897A9}"/>
              </a:ext>
            </a:extLst>
          </p:cNvPr>
          <p:cNvSpPr/>
          <p:nvPr/>
        </p:nvSpPr>
        <p:spPr>
          <a:xfrm>
            <a:off x="1672355" y="-76191"/>
            <a:ext cx="88472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0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יום א'  </a:t>
            </a:r>
            <a:r>
              <a:rPr lang="he-IL" sz="72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דראש</a:t>
            </a:r>
            <a:r>
              <a:rPr lang="he-IL" sz="7200" b="0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 השנה- יום שני</a:t>
            </a:r>
          </a:p>
          <a:p>
            <a:pPr algn="ctr"/>
            <a:r>
              <a:rPr lang="he-IL" sz="7200" b="0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א' תשרי </a:t>
            </a:r>
          </a:p>
        </p:txBody>
      </p:sp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04CAF15C-ACFF-4CE3-95FE-10E6894362AD}"/>
              </a:ext>
            </a:extLst>
          </p:cNvPr>
          <p:cNvSpPr/>
          <p:nvPr/>
        </p:nvSpPr>
        <p:spPr>
          <a:xfrm flipH="1">
            <a:off x="7408017" y="2450307"/>
            <a:ext cx="4543332" cy="867076"/>
          </a:xfrm>
          <a:prstGeom prst="homePlate">
            <a:avLst/>
          </a:prstGeom>
          <a:solidFill>
            <a:srgbClr val="FF9933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שחרית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6B60B8-E59A-445F-9555-5159D32454DA}"/>
              </a:ext>
            </a:extLst>
          </p:cNvPr>
          <p:cNvSpPr/>
          <p:nvPr/>
        </p:nvSpPr>
        <p:spPr>
          <a:xfrm>
            <a:off x="4475389" y="2393862"/>
            <a:ext cx="2270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אין אומרים הלל.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A6BE085-CCBD-4DEE-B591-58F6D7730992}"/>
              </a:ext>
            </a:extLst>
          </p:cNvPr>
          <p:cNvSpPr/>
          <p:nvPr/>
        </p:nvSpPr>
        <p:spPr>
          <a:xfrm>
            <a:off x="23626" y="3325033"/>
            <a:ext cx="7521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אמירת "למנצח" 7 פעמים. "הבעל תוקע" מברך, והקהל עונה "אמן".</a:t>
            </a:r>
          </a:p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בזמן התקיעות עומדים, ואסור לדבר.  </a:t>
            </a:r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חובה לשמוע 30 תקיעות</a:t>
            </a:r>
          </a:p>
        </p:txBody>
      </p:sp>
      <p:sp>
        <p:nvSpPr>
          <p:cNvPr id="12" name="חץ: מחומש 11">
            <a:extLst>
              <a:ext uri="{FF2B5EF4-FFF2-40B4-BE49-F238E27FC236}">
                <a16:creationId xmlns:a16="http://schemas.microsoft.com/office/drawing/2014/main" id="{13764D67-A564-4C7C-B3D3-53C72A0A9DA3}"/>
              </a:ext>
            </a:extLst>
          </p:cNvPr>
          <p:cNvSpPr/>
          <p:nvPr/>
        </p:nvSpPr>
        <p:spPr>
          <a:xfrm flipH="1">
            <a:off x="7408017" y="3836992"/>
            <a:ext cx="4543332" cy="867076"/>
          </a:xfrm>
          <a:prstGeom prst="homePlate">
            <a:avLst/>
          </a:prstGeom>
          <a:solidFill>
            <a:srgbClr val="FF9933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תקיעת שופר</a:t>
            </a:r>
          </a:p>
        </p:txBody>
      </p:sp>
      <p:sp>
        <p:nvSpPr>
          <p:cNvPr id="14" name="חץ: מחומש 13">
            <a:extLst>
              <a:ext uri="{FF2B5EF4-FFF2-40B4-BE49-F238E27FC236}">
                <a16:creationId xmlns:a16="http://schemas.microsoft.com/office/drawing/2014/main" id="{3C93AF94-E076-4232-8737-D8A00CFD1738}"/>
              </a:ext>
            </a:extLst>
          </p:cNvPr>
          <p:cNvSpPr/>
          <p:nvPr/>
        </p:nvSpPr>
        <p:spPr>
          <a:xfrm flipH="1">
            <a:off x="7408017" y="5151007"/>
            <a:ext cx="4543332" cy="867076"/>
          </a:xfrm>
          <a:prstGeom prst="homePlate">
            <a:avLst/>
          </a:prstGeom>
          <a:solidFill>
            <a:srgbClr val="FF9933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מוסף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446B651C-BA2F-49B9-84F2-AA3AFD777A80}"/>
              </a:ext>
            </a:extLst>
          </p:cNvPr>
          <p:cNvSpPr/>
          <p:nvPr/>
        </p:nvSpPr>
        <p:spPr>
          <a:xfrm>
            <a:off x="883921" y="4919008"/>
            <a:ext cx="58010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בתפילה זו נאמרות 3 ברכות מיוחדות: 1. מלכויות</a:t>
            </a:r>
          </a:p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2. זיכרונות</a:t>
            </a:r>
          </a:p>
          <a:p>
            <a:pPr algn="ctr"/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3. שופרות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A1E8EC9-BA87-410B-B469-96F50F308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7" b="89899" l="2115" r="95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670" y="3587835"/>
            <a:ext cx="2288704" cy="17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  <p:bldP spid="10" grpId="0"/>
      <p:bldP spid="12" grpId="0" animBg="1"/>
      <p:bldP spid="14" grpId="0" build="allAtOnce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55634E67-19D9-4CD6-8302-EB8509285211}"/>
              </a:ext>
            </a:extLst>
          </p:cNvPr>
          <p:cNvSpPr/>
          <p:nvPr/>
        </p:nvSpPr>
        <p:spPr>
          <a:xfrm>
            <a:off x="3662122" y="-175255"/>
            <a:ext cx="100978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0">
                  <a:solidFill>
                    <a:srgbClr val="9966FF"/>
                  </a:solidFill>
                </a:ln>
                <a:solidFill>
                  <a:schemeClr val="bg1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סדר התקיעות</a:t>
            </a:r>
          </a:p>
        </p:txBody>
      </p:sp>
      <p:sp>
        <p:nvSpPr>
          <p:cNvPr id="4" name="חץ: סוגר זוויתי 3">
            <a:extLst>
              <a:ext uri="{FF2B5EF4-FFF2-40B4-BE49-F238E27FC236}">
                <a16:creationId xmlns:a16="http://schemas.microsoft.com/office/drawing/2014/main" id="{2205B23B-756E-4854-88A8-09C625C0F8E7}"/>
              </a:ext>
            </a:extLst>
          </p:cNvPr>
          <p:cNvSpPr/>
          <p:nvPr/>
        </p:nvSpPr>
        <p:spPr>
          <a:xfrm flipH="1">
            <a:off x="8789251" y="1546001"/>
            <a:ext cx="3139126" cy="65280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לפני תפילת מוסף</a:t>
            </a:r>
          </a:p>
        </p:txBody>
      </p:sp>
      <p:sp>
        <p:nvSpPr>
          <p:cNvPr id="6" name="חץ: סוגר זוויתי 5">
            <a:extLst>
              <a:ext uri="{FF2B5EF4-FFF2-40B4-BE49-F238E27FC236}">
                <a16:creationId xmlns:a16="http://schemas.microsoft.com/office/drawing/2014/main" id="{17C7A5DB-E6C9-4C44-92CE-A87BF2BF7B44}"/>
              </a:ext>
            </a:extLst>
          </p:cNvPr>
          <p:cNvSpPr/>
          <p:nvPr/>
        </p:nvSpPr>
        <p:spPr>
          <a:xfrm flipH="1">
            <a:off x="5615190" y="1546000"/>
            <a:ext cx="3139126" cy="652807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7" name="חץ: סוגר זוויתי 6">
            <a:extLst>
              <a:ext uri="{FF2B5EF4-FFF2-40B4-BE49-F238E27FC236}">
                <a16:creationId xmlns:a16="http://schemas.microsoft.com/office/drawing/2014/main" id="{3AC88BB7-553D-4B7C-B9C4-F1AAF4493510}"/>
              </a:ext>
            </a:extLst>
          </p:cNvPr>
          <p:cNvSpPr/>
          <p:nvPr/>
        </p:nvSpPr>
        <p:spPr>
          <a:xfrm flipH="1">
            <a:off x="8789251" y="2599523"/>
            <a:ext cx="3139126" cy="652806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תוך כדי תפילת מוסף</a:t>
            </a:r>
          </a:p>
        </p:txBody>
      </p:sp>
      <p:sp>
        <p:nvSpPr>
          <p:cNvPr id="8" name="חץ: סוגר זוויתי 7">
            <a:extLst>
              <a:ext uri="{FF2B5EF4-FFF2-40B4-BE49-F238E27FC236}">
                <a16:creationId xmlns:a16="http://schemas.microsoft.com/office/drawing/2014/main" id="{A7470520-877C-4F9E-823C-FAE5F4048A9C}"/>
              </a:ext>
            </a:extLst>
          </p:cNvPr>
          <p:cNvSpPr/>
          <p:nvPr/>
        </p:nvSpPr>
        <p:spPr>
          <a:xfrm flipH="1">
            <a:off x="5615190" y="2588839"/>
            <a:ext cx="3139126" cy="652807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9" name="חץ: סוגר זוויתי 8">
            <a:extLst>
              <a:ext uri="{FF2B5EF4-FFF2-40B4-BE49-F238E27FC236}">
                <a16:creationId xmlns:a16="http://schemas.microsoft.com/office/drawing/2014/main" id="{392EEE6F-4B48-4C9A-8D4E-BD8515073B73}"/>
              </a:ext>
            </a:extLst>
          </p:cNvPr>
          <p:cNvSpPr/>
          <p:nvPr/>
        </p:nvSpPr>
        <p:spPr>
          <a:xfrm flipH="1">
            <a:off x="8789251" y="3653045"/>
            <a:ext cx="3139126" cy="652806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חזרת הש"ץ</a:t>
            </a:r>
          </a:p>
        </p:txBody>
      </p:sp>
      <p:sp>
        <p:nvSpPr>
          <p:cNvPr id="10" name="חץ: סוגר זוויתי 9">
            <a:extLst>
              <a:ext uri="{FF2B5EF4-FFF2-40B4-BE49-F238E27FC236}">
                <a16:creationId xmlns:a16="http://schemas.microsoft.com/office/drawing/2014/main" id="{43D717CD-B9D6-4510-BD24-BADEF7207411}"/>
              </a:ext>
            </a:extLst>
          </p:cNvPr>
          <p:cNvSpPr/>
          <p:nvPr/>
        </p:nvSpPr>
        <p:spPr>
          <a:xfrm flipH="1">
            <a:off x="5615190" y="3654068"/>
            <a:ext cx="3139126" cy="652807"/>
          </a:xfrm>
          <a:prstGeom prst="chevron">
            <a:avLst/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11" name="חץ: סוגר זוויתי 10">
            <a:extLst>
              <a:ext uri="{FF2B5EF4-FFF2-40B4-BE49-F238E27FC236}">
                <a16:creationId xmlns:a16="http://schemas.microsoft.com/office/drawing/2014/main" id="{6041A6B3-5EB1-4834-AF25-35905146BA2F}"/>
              </a:ext>
            </a:extLst>
          </p:cNvPr>
          <p:cNvSpPr/>
          <p:nvPr/>
        </p:nvSpPr>
        <p:spPr>
          <a:xfrm flipH="1">
            <a:off x="8789251" y="4706567"/>
            <a:ext cx="3139126" cy="652806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ב"קדיש" שלאחר חזרת הש"ץ</a:t>
            </a:r>
          </a:p>
        </p:txBody>
      </p:sp>
      <p:sp>
        <p:nvSpPr>
          <p:cNvPr id="12" name="חץ: סוגר זוויתי 11">
            <a:extLst>
              <a:ext uri="{FF2B5EF4-FFF2-40B4-BE49-F238E27FC236}">
                <a16:creationId xmlns:a16="http://schemas.microsoft.com/office/drawing/2014/main" id="{D92D4323-C166-43EB-87D7-4BC54E7D509F}"/>
              </a:ext>
            </a:extLst>
          </p:cNvPr>
          <p:cNvSpPr/>
          <p:nvPr/>
        </p:nvSpPr>
        <p:spPr>
          <a:xfrm flipH="1">
            <a:off x="5539775" y="4706566"/>
            <a:ext cx="3139126" cy="652807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10 תקיעות</a:t>
            </a:r>
          </a:p>
        </p:txBody>
      </p:sp>
      <p:sp>
        <p:nvSpPr>
          <p:cNvPr id="13" name="חץ: סוגר זוויתי 12">
            <a:extLst>
              <a:ext uri="{FF2B5EF4-FFF2-40B4-BE49-F238E27FC236}">
                <a16:creationId xmlns:a16="http://schemas.microsoft.com/office/drawing/2014/main" id="{17518CBE-036D-4F50-9FC8-6F348BD4EC96}"/>
              </a:ext>
            </a:extLst>
          </p:cNvPr>
          <p:cNvSpPr/>
          <p:nvPr/>
        </p:nvSpPr>
        <p:spPr>
          <a:xfrm flipH="1">
            <a:off x="8553580" y="5658675"/>
            <a:ext cx="3459638" cy="652806"/>
          </a:xfrm>
          <a:prstGeom prst="chevron">
            <a:avLst/>
          </a:prstGeom>
          <a:solidFill>
            <a:srgbClr val="FF9999"/>
          </a:solidFill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חב"ד נוהגים להוסיף בסוף התפילה</a:t>
            </a:r>
          </a:p>
        </p:txBody>
      </p:sp>
      <p:sp>
        <p:nvSpPr>
          <p:cNvPr id="14" name="חץ: סוגר זוויתי 13">
            <a:extLst>
              <a:ext uri="{FF2B5EF4-FFF2-40B4-BE49-F238E27FC236}">
                <a16:creationId xmlns:a16="http://schemas.microsoft.com/office/drawing/2014/main" id="{D0A51E70-2D0F-4037-8396-77A5EF8342FE}"/>
              </a:ext>
            </a:extLst>
          </p:cNvPr>
          <p:cNvSpPr/>
          <p:nvPr/>
        </p:nvSpPr>
        <p:spPr>
          <a:xfrm flipH="1">
            <a:off x="5615190" y="5658675"/>
            <a:ext cx="3139126" cy="652806"/>
          </a:xfrm>
          <a:prstGeom prst="chevron">
            <a:avLst/>
          </a:prstGeom>
          <a:solidFill>
            <a:srgbClr val="FF6699"/>
          </a:solidFill>
          <a:ln w="381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  <a:cs typeface="HaimDesignBlack" pitchFamily="2" charset="-79"/>
              </a:rPr>
              <a:t>30 תקיעות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9E842E2B-0D35-4AB2-960A-259CCC422F4A}"/>
              </a:ext>
            </a:extLst>
          </p:cNvPr>
          <p:cNvSpPr/>
          <p:nvPr/>
        </p:nvSpPr>
        <p:spPr>
          <a:xfrm>
            <a:off x="-94375" y="-59863"/>
            <a:ext cx="55807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4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gababeMF" panose="00000500000000000000" pitchFamily="2" charset="-79"/>
                <a:cs typeface="Dakick" pitchFamily="2" charset="-79"/>
              </a:rPr>
              <a:t>ת=תקיעה </a:t>
            </a:r>
            <a:r>
              <a:rPr lang="he-IL" sz="4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gababeMF" panose="00000500000000000000" pitchFamily="2" charset="-79"/>
                <a:cs typeface="Dakick" pitchFamily="2" charset="-79"/>
              </a:rPr>
              <a:t>ש=שברים </a:t>
            </a:r>
            <a:r>
              <a:rPr lang="he-IL" sz="4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gababeMF" panose="00000500000000000000" pitchFamily="2" charset="-79"/>
                <a:cs typeface="Dakick" pitchFamily="2" charset="-79"/>
              </a:rPr>
              <a:t>ר=תרועה</a:t>
            </a:r>
          </a:p>
        </p:txBody>
      </p:sp>
      <p:grpSp>
        <p:nvGrpSpPr>
          <p:cNvPr id="173" name="קבוצה 172">
            <a:extLst>
              <a:ext uri="{FF2B5EF4-FFF2-40B4-BE49-F238E27FC236}">
                <a16:creationId xmlns:a16="http://schemas.microsoft.com/office/drawing/2014/main" id="{7694E485-A1F8-4006-9E23-704CC5D6A92F}"/>
              </a:ext>
            </a:extLst>
          </p:cNvPr>
          <p:cNvGrpSpPr/>
          <p:nvPr/>
        </p:nvGrpSpPr>
        <p:grpSpPr>
          <a:xfrm>
            <a:off x="415934" y="3320303"/>
            <a:ext cx="5169677" cy="1200329"/>
            <a:chOff x="60710" y="1276730"/>
            <a:chExt cx="5169677" cy="1200329"/>
          </a:xfrm>
        </p:grpSpPr>
        <p:grpSp>
          <p:nvGrpSpPr>
            <p:cNvPr id="174" name="קבוצה 173">
              <a:extLst>
                <a:ext uri="{FF2B5EF4-FFF2-40B4-BE49-F238E27FC236}">
                  <a16:creationId xmlns:a16="http://schemas.microsoft.com/office/drawing/2014/main" id="{6307BE7F-4EAB-4592-9B8B-30F4B0EA967B}"/>
                </a:ext>
              </a:extLst>
            </p:cNvPr>
            <p:cNvGrpSpPr/>
            <p:nvPr/>
          </p:nvGrpSpPr>
          <p:grpSpPr>
            <a:xfrm>
              <a:off x="3396527" y="1276730"/>
              <a:ext cx="1833860" cy="1200329"/>
              <a:chOff x="3396527" y="1276730"/>
              <a:chExt cx="1833860" cy="1200329"/>
            </a:xfrm>
          </p:grpSpPr>
          <p:sp>
            <p:nvSpPr>
              <p:cNvPr id="189" name="מלבן 188">
                <a:extLst>
                  <a:ext uri="{FF2B5EF4-FFF2-40B4-BE49-F238E27FC236}">
                    <a16:creationId xmlns:a16="http://schemas.microsoft.com/office/drawing/2014/main" id="{E5B17F09-D9E4-4034-A5E8-6D040B0122E9}"/>
                  </a:ext>
                </a:extLst>
              </p:cNvPr>
              <p:cNvSpPr/>
              <p:nvPr/>
            </p:nvSpPr>
            <p:spPr>
              <a:xfrm>
                <a:off x="3752097" y="1394714"/>
                <a:ext cx="147829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תשר"ת</a:t>
                </a:r>
                <a:r>
                  <a:rPr lang="he-IL" sz="5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 </a:t>
                </a:r>
              </a:p>
            </p:txBody>
          </p:sp>
          <p:grpSp>
            <p:nvGrpSpPr>
              <p:cNvPr id="190" name="קבוצה 189">
                <a:extLst>
                  <a:ext uri="{FF2B5EF4-FFF2-40B4-BE49-F238E27FC236}">
                    <a16:creationId xmlns:a16="http://schemas.microsoft.com/office/drawing/2014/main" id="{E20DB2BC-37F7-46B3-A59F-F5FBC8360F4F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636909" cy="1200329"/>
                <a:chOff x="3013996" y="1230564"/>
                <a:chExt cx="636909" cy="1200329"/>
              </a:xfrm>
            </p:grpSpPr>
            <p:sp>
              <p:nvSpPr>
                <p:cNvPr id="191" name="מלבן 190">
                  <a:extLst>
                    <a:ext uri="{FF2B5EF4-FFF2-40B4-BE49-F238E27FC236}">
                      <a16:creationId xmlns:a16="http://schemas.microsoft.com/office/drawing/2014/main" id="{9CA608F1-45D6-4E19-B726-7CF04AC8F8E9}"/>
                    </a:ext>
                  </a:extLst>
                </p:cNvPr>
                <p:cNvSpPr/>
                <p:nvPr/>
              </p:nvSpPr>
              <p:spPr>
                <a:xfrm>
                  <a:off x="3013996" y="1230564"/>
                  <a:ext cx="45076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7200" b="1" cap="none" spc="0" dirty="0">
                      <a:ln w="0"/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3</a:t>
                  </a:r>
                </a:p>
              </p:txBody>
            </p:sp>
            <p:grpSp>
              <p:nvGrpSpPr>
                <p:cNvPr id="192" name="קבוצה 191">
                  <a:extLst>
                    <a:ext uri="{FF2B5EF4-FFF2-40B4-BE49-F238E27FC236}">
                      <a16:creationId xmlns:a16="http://schemas.microsoft.com/office/drawing/2014/main" id="{C7A534C7-AB71-40FB-929B-7F5F0790B70B}"/>
                    </a:ext>
                  </a:extLst>
                </p:cNvPr>
                <p:cNvGrpSpPr/>
                <p:nvPr/>
              </p:nvGrpSpPr>
              <p:grpSpPr>
                <a:xfrm>
                  <a:off x="3440844" y="1695840"/>
                  <a:ext cx="210061" cy="257064"/>
                  <a:chOff x="2763078" y="4305851"/>
                  <a:chExt cx="468479" cy="400715"/>
                </a:xfrm>
              </p:grpSpPr>
              <p:cxnSp>
                <p:nvCxnSpPr>
                  <p:cNvPr id="193" name="מחבר ישר 192">
                    <a:extLst>
                      <a:ext uri="{FF2B5EF4-FFF2-40B4-BE49-F238E27FC236}">
                        <a16:creationId xmlns:a16="http://schemas.microsoft.com/office/drawing/2014/main" id="{BEA9FA00-4CC1-47A7-BC1C-470FAEF6C3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3078" y="4305851"/>
                    <a:ext cx="462607" cy="400715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מחבר ישר 193">
                    <a:extLst>
                      <a:ext uri="{FF2B5EF4-FFF2-40B4-BE49-F238E27FC236}">
                        <a16:creationId xmlns:a16="http://schemas.microsoft.com/office/drawing/2014/main" id="{F57A2710-CBA5-4A84-841C-C749799DC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63078" y="4313583"/>
                    <a:ext cx="468479" cy="392983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5" name="קבוצה 174">
              <a:extLst>
                <a:ext uri="{FF2B5EF4-FFF2-40B4-BE49-F238E27FC236}">
                  <a16:creationId xmlns:a16="http://schemas.microsoft.com/office/drawing/2014/main" id="{1475F274-B45E-4BAF-A1DC-15190518ECA6}"/>
                </a:ext>
              </a:extLst>
            </p:cNvPr>
            <p:cNvGrpSpPr/>
            <p:nvPr/>
          </p:nvGrpSpPr>
          <p:grpSpPr>
            <a:xfrm>
              <a:off x="1676902" y="1276730"/>
              <a:ext cx="1625673" cy="1200329"/>
              <a:chOff x="1676902" y="1276730"/>
              <a:chExt cx="1625673" cy="1200329"/>
            </a:xfrm>
          </p:grpSpPr>
          <p:sp>
            <p:nvSpPr>
              <p:cNvPr id="183" name="מלבן 182">
                <a:extLst>
                  <a:ext uri="{FF2B5EF4-FFF2-40B4-BE49-F238E27FC236}">
                    <a16:creationId xmlns:a16="http://schemas.microsoft.com/office/drawing/2014/main" id="{7CC22AF9-9A08-4FB9-8739-7533C92D6CEA}"/>
                  </a:ext>
                </a:extLst>
              </p:cNvPr>
              <p:cNvSpPr/>
              <p:nvPr/>
            </p:nvSpPr>
            <p:spPr>
              <a:xfrm>
                <a:off x="1978174" y="1411353"/>
                <a:ext cx="132440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תש"ת</a:t>
                </a:r>
                <a:r>
                  <a:rPr lang="he-IL" sz="5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 </a:t>
                </a:r>
              </a:p>
            </p:txBody>
          </p:sp>
          <p:grpSp>
            <p:nvGrpSpPr>
              <p:cNvPr id="184" name="קבוצה 183">
                <a:extLst>
                  <a:ext uri="{FF2B5EF4-FFF2-40B4-BE49-F238E27FC236}">
                    <a16:creationId xmlns:a16="http://schemas.microsoft.com/office/drawing/2014/main" id="{E75ECC88-1CF7-4F49-926F-494AF208425B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636909" cy="1200329"/>
                <a:chOff x="3013996" y="1230564"/>
                <a:chExt cx="636909" cy="1200329"/>
              </a:xfrm>
            </p:grpSpPr>
            <p:sp>
              <p:nvSpPr>
                <p:cNvPr id="185" name="מלבן 184">
                  <a:extLst>
                    <a:ext uri="{FF2B5EF4-FFF2-40B4-BE49-F238E27FC236}">
                      <a16:creationId xmlns:a16="http://schemas.microsoft.com/office/drawing/2014/main" id="{DF7F8034-33B3-4853-BFD4-659B6D228693}"/>
                    </a:ext>
                  </a:extLst>
                </p:cNvPr>
                <p:cNvSpPr/>
                <p:nvPr/>
              </p:nvSpPr>
              <p:spPr>
                <a:xfrm>
                  <a:off x="3013996" y="1230564"/>
                  <a:ext cx="45076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7200" b="1" cap="none" spc="0" dirty="0">
                      <a:ln w="0"/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3</a:t>
                  </a:r>
                </a:p>
              </p:txBody>
            </p:sp>
            <p:grpSp>
              <p:nvGrpSpPr>
                <p:cNvPr id="186" name="קבוצה 185">
                  <a:extLst>
                    <a:ext uri="{FF2B5EF4-FFF2-40B4-BE49-F238E27FC236}">
                      <a16:creationId xmlns:a16="http://schemas.microsoft.com/office/drawing/2014/main" id="{3B6A694F-A85B-4AB0-9E50-97BBF2A09EA8}"/>
                    </a:ext>
                  </a:extLst>
                </p:cNvPr>
                <p:cNvGrpSpPr/>
                <p:nvPr/>
              </p:nvGrpSpPr>
              <p:grpSpPr>
                <a:xfrm>
                  <a:off x="3440844" y="1695840"/>
                  <a:ext cx="210061" cy="257064"/>
                  <a:chOff x="2763078" y="4305851"/>
                  <a:chExt cx="468479" cy="400715"/>
                </a:xfrm>
              </p:grpSpPr>
              <p:cxnSp>
                <p:nvCxnSpPr>
                  <p:cNvPr id="187" name="מחבר ישר 186">
                    <a:extLst>
                      <a:ext uri="{FF2B5EF4-FFF2-40B4-BE49-F238E27FC236}">
                        <a16:creationId xmlns:a16="http://schemas.microsoft.com/office/drawing/2014/main" id="{456955F9-0354-491A-9FED-47EC913CD2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3078" y="4305851"/>
                    <a:ext cx="462607" cy="400715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מחבר ישר 187">
                    <a:extLst>
                      <a:ext uri="{FF2B5EF4-FFF2-40B4-BE49-F238E27FC236}">
                        <a16:creationId xmlns:a16="http://schemas.microsoft.com/office/drawing/2014/main" id="{D7370205-E8C6-449E-BD39-F6494F9E1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63078" y="4313583"/>
                    <a:ext cx="468479" cy="392983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6" name="קבוצה 175">
              <a:extLst>
                <a:ext uri="{FF2B5EF4-FFF2-40B4-BE49-F238E27FC236}">
                  <a16:creationId xmlns:a16="http://schemas.microsoft.com/office/drawing/2014/main" id="{A9A09826-6CDF-41B6-BAE5-8B58690D76BD}"/>
                </a:ext>
              </a:extLst>
            </p:cNvPr>
            <p:cNvGrpSpPr/>
            <p:nvPr/>
          </p:nvGrpSpPr>
          <p:grpSpPr>
            <a:xfrm>
              <a:off x="60710" y="1276730"/>
              <a:ext cx="1530255" cy="1200329"/>
              <a:chOff x="60710" y="1276730"/>
              <a:chExt cx="1530255" cy="1200329"/>
            </a:xfrm>
          </p:grpSpPr>
          <p:sp>
            <p:nvSpPr>
              <p:cNvPr id="177" name="מלבן 176">
                <a:extLst>
                  <a:ext uri="{FF2B5EF4-FFF2-40B4-BE49-F238E27FC236}">
                    <a16:creationId xmlns:a16="http://schemas.microsoft.com/office/drawing/2014/main" id="{7F1D84E2-818D-4586-9CCF-17F4D517D4CC}"/>
                  </a:ext>
                </a:extLst>
              </p:cNvPr>
              <p:cNvSpPr/>
              <p:nvPr/>
            </p:nvSpPr>
            <p:spPr>
              <a:xfrm>
                <a:off x="399613" y="1394714"/>
                <a:ext cx="119135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54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תר"ת</a:t>
                </a:r>
                <a:r>
                  <a:rPr lang="he-IL" sz="5400" b="1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egababeMF" panose="00000500000000000000" pitchFamily="2" charset="-79"/>
                    <a:cs typeface="MegababeMF" panose="00000500000000000000" pitchFamily="2" charset="-79"/>
                  </a:rPr>
                  <a:t> </a:t>
                </a:r>
              </a:p>
            </p:txBody>
          </p:sp>
          <p:grpSp>
            <p:nvGrpSpPr>
              <p:cNvPr id="178" name="קבוצה 177">
                <a:extLst>
                  <a:ext uri="{FF2B5EF4-FFF2-40B4-BE49-F238E27FC236}">
                    <a16:creationId xmlns:a16="http://schemas.microsoft.com/office/drawing/2014/main" id="{97888A86-5817-44DE-9DCD-376624E5A221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636909" cy="1200329"/>
                <a:chOff x="3013996" y="1230564"/>
                <a:chExt cx="636909" cy="1200329"/>
              </a:xfrm>
            </p:grpSpPr>
            <p:sp>
              <p:nvSpPr>
                <p:cNvPr id="179" name="מלבן 178">
                  <a:extLst>
                    <a:ext uri="{FF2B5EF4-FFF2-40B4-BE49-F238E27FC236}">
                      <a16:creationId xmlns:a16="http://schemas.microsoft.com/office/drawing/2014/main" id="{F8E61B34-A70B-4034-BD32-B7E649351CFE}"/>
                    </a:ext>
                  </a:extLst>
                </p:cNvPr>
                <p:cNvSpPr/>
                <p:nvPr/>
              </p:nvSpPr>
              <p:spPr>
                <a:xfrm>
                  <a:off x="3013996" y="1230564"/>
                  <a:ext cx="450764" cy="120032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7200" b="1" cap="none" spc="0" dirty="0">
                      <a:ln w="0"/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3</a:t>
                  </a:r>
                </a:p>
              </p:txBody>
            </p:sp>
            <p:grpSp>
              <p:nvGrpSpPr>
                <p:cNvPr id="180" name="קבוצה 179">
                  <a:extLst>
                    <a:ext uri="{FF2B5EF4-FFF2-40B4-BE49-F238E27FC236}">
                      <a16:creationId xmlns:a16="http://schemas.microsoft.com/office/drawing/2014/main" id="{69608A74-98D9-48C1-A431-8B36EF6E27AB}"/>
                    </a:ext>
                  </a:extLst>
                </p:cNvPr>
                <p:cNvGrpSpPr/>
                <p:nvPr/>
              </p:nvGrpSpPr>
              <p:grpSpPr>
                <a:xfrm>
                  <a:off x="3440844" y="1695840"/>
                  <a:ext cx="210061" cy="257064"/>
                  <a:chOff x="2763078" y="4305851"/>
                  <a:chExt cx="468479" cy="400715"/>
                </a:xfrm>
              </p:grpSpPr>
              <p:cxnSp>
                <p:nvCxnSpPr>
                  <p:cNvPr id="181" name="מחבר ישר 180">
                    <a:extLst>
                      <a:ext uri="{FF2B5EF4-FFF2-40B4-BE49-F238E27FC236}">
                        <a16:creationId xmlns:a16="http://schemas.microsoft.com/office/drawing/2014/main" id="{BEF7560D-E212-407F-98CD-7A4E1BA71A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63078" y="4305851"/>
                    <a:ext cx="462607" cy="400715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מחבר ישר 181">
                    <a:extLst>
                      <a:ext uri="{FF2B5EF4-FFF2-40B4-BE49-F238E27FC236}">
                        <a16:creationId xmlns:a16="http://schemas.microsoft.com/office/drawing/2014/main" id="{414DC008-0210-4919-BA42-F3C1A0C81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63078" y="4313583"/>
                    <a:ext cx="468479" cy="392983"/>
                  </a:xfrm>
                  <a:prstGeom prst="line">
                    <a:avLst/>
                  </a:prstGeom>
                  <a:ln w="7620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8" name="קבוצה 257">
            <a:extLst>
              <a:ext uri="{FF2B5EF4-FFF2-40B4-BE49-F238E27FC236}">
                <a16:creationId xmlns:a16="http://schemas.microsoft.com/office/drawing/2014/main" id="{ED48019F-B79D-4956-A61C-E20B67D2BCF7}"/>
              </a:ext>
            </a:extLst>
          </p:cNvPr>
          <p:cNvGrpSpPr/>
          <p:nvPr/>
        </p:nvGrpSpPr>
        <p:grpSpPr>
          <a:xfrm>
            <a:off x="415934" y="1037533"/>
            <a:ext cx="5169677" cy="1431161"/>
            <a:chOff x="415934" y="1037533"/>
            <a:chExt cx="5169677" cy="1431161"/>
          </a:xfrm>
        </p:grpSpPr>
        <p:grpSp>
          <p:nvGrpSpPr>
            <p:cNvPr id="172" name="קבוצה 171">
              <a:extLst>
                <a:ext uri="{FF2B5EF4-FFF2-40B4-BE49-F238E27FC236}">
                  <a16:creationId xmlns:a16="http://schemas.microsoft.com/office/drawing/2014/main" id="{C8C3B44C-B7ED-4E3E-9437-36E37D553E1C}"/>
                </a:ext>
              </a:extLst>
            </p:cNvPr>
            <p:cNvGrpSpPr/>
            <p:nvPr/>
          </p:nvGrpSpPr>
          <p:grpSpPr>
            <a:xfrm>
              <a:off x="415934" y="1268365"/>
              <a:ext cx="5169677" cy="1200329"/>
              <a:chOff x="60710" y="1276730"/>
              <a:chExt cx="5169677" cy="1200329"/>
            </a:xfrm>
          </p:grpSpPr>
          <p:grpSp>
            <p:nvGrpSpPr>
              <p:cNvPr id="57" name="קבוצה 56">
                <a:extLst>
                  <a:ext uri="{FF2B5EF4-FFF2-40B4-BE49-F238E27FC236}">
                    <a16:creationId xmlns:a16="http://schemas.microsoft.com/office/drawing/2014/main" id="{3393E33B-A9D8-4969-AE5B-E3454E4271F1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1833860" cy="1200329"/>
                <a:chOff x="3396527" y="1276730"/>
                <a:chExt cx="1833860" cy="1200329"/>
              </a:xfrm>
            </p:grpSpPr>
            <p:sp>
              <p:nvSpPr>
                <p:cNvPr id="5" name="מלבן 4">
                  <a:extLst>
                    <a:ext uri="{FF2B5EF4-FFF2-40B4-BE49-F238E27FC236}">
                      <a16:creationId xmlns:a16="http://schemas.microsoft.com/office/drawing/2014/main" id="{475275A0-2ACF-44A7-AEAD-E9A0463A2B79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35" name="קבוצה 34">
                  <a:extLst>
                    <a:ext uri="{FF2B5EF4-FFF2-40B4-BE49-F238E27FC236}">
                      <a16:creationId xmlns:a16="http://schemas.microsoft.com/office/drawing/2014/main" id="{3B3D069D-BDD2-4350-BFBC-C7A1114E8E03}"/>
                    </a:ext>
                  </a:extLst>
                </p:cNvPr>
                <p:cNvGrpSpPr/>
                <p:nvPr/>
              </p:nvGrpSpPr>
              <p:grpSpPr>
                <a:xfrm>
                  <a:off x="3396527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5" name="מלבן 24">
                    <a:extLst>
                      <a:ext uri="{FF2B5EF4-FFF2-40B4-BE49-F238E27FC236}">
                        <a16:creationId xmlns:a16="http://schemas.microsoft.com/office/drawing/2014/main" id="{5AE160C6-B7B4-4720-867F-038B9257B35B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34" name="קבוצה 33">
                    <a:extLst>
                      <a:ext uri="{FF2B5EF4-FFF2-40B4-BE49-F238E27FC236}">
                        <a16:creationId xmlns:a16="http://schemas.microsoft.com/office/drawing/2014/main" id="{0B6ED317-A738-409B-8CFA-DFDE91EF16C1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8" name="מחבר ישר 27">
                      <a:extLst>
                        <a:ext uri="{FF2B5EF4-FFF2-40B4-BE49-F238E27FC236}">
                          <a16:creationId xmlns:a16="http://schemas.microsoft.com/office/drawing/2014/main" id="{6615DC1F-A2D3-49F6-A2D3-45A1AB6061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מחבר ישר 28">
                      <a:extLst>
                        <a:ext uri="{FF2B5EF4-FFF2-40B4-BE49-F238E27FC236}">
                          <a16:creationId xmlns:a16="http://schemas.microsoft.com/office/drawing/2014/main" id="{5050F687-6591-4956-99C5-9E3EBA2D0E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8" name="קבוצה 57">
                <a:extLst>
                  <a:ext uri="{FF2B5EF4-FFF2-40B4-BE49-F238E27FC236}">
                    <a16:creationId xmlns:a16="http://schemas.microsoft.com/office/drawing/2014/main" id="{2219D062-1037-4939-97FC-8CFDE65F133B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1625673" cy="1200329"/>
                <a:chOff x="1676902" y="1276730"/>
                <a:chExt cx="1625673" cy="1200329"/>
              </a:xfrm>
            </p:grpSpPr>
            <p:sp>
              <p:nvSpPr>
                <p:cNvPr id="17" name="מלבן 16">
                  <a:extLst>
                    <a:ext uri="{FF2B5EF4-FFF2-40B4-BE49-F238E27FC236}">
                      <a16:creationId xmlns:a16="http://schemas.microsoft.com/office/drawing/2014/main" id="{F21647BC-317C-4BB3-9BC3-E32EB153B797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47" name="קבוצה 46">
                  <a:extLst>
                    <a:ext uri="{FF2B5EF4-FFF2-40B4-BE49-F238E27FC236}">
                      <a16:creationId xmlns:a16="http://schemas.microsoft.com/office/drawing/2014/main" id="{E123EB8C-EB57-4D00-871F-447367B20791}"/>
                    </a:ext>
                  </a:extLst>
                </p:cNvPr>
                <p:cNvGrpSpPr/>
                <p:nvPr/>
              </p:nvGrpSpPr>
              <p:grpSpPr>
                <a:xfrm>
                  <a:off x="1676902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48" name="מלבן 47">
                    <a:extLst>
                      <a:ext uri="{FF2B5EF4-FFF2-40B4-BE49-F238E27FC236}">
                        <a16:creationId xmlns:a16="http://schemas.microsoft.com/office/drawing/2014/main" id="{FB718B4E-04F0-4B6A-9169-E2D7E36E505F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49" name="קבוצה 48">
                    <a:extLst>
                      <a:ext uri="{FF2B5EF4-FFF2-40B4-BE49-F238E27FC236}">
                        <a16:creationId xmlns:a16="http://schemas.microsoft.com/office/drawing/2014/main" id="{2B4200AB-1ED4-494B-855A-BCE4E293954A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50" name="מחבר ישר 49">
                      <a:extLst>
                        <a:ext uri="{FF2B5EF4-FFF2-40B4-BE49-F238E27FC236}">
                          <a16:creationId xmlns:a16="http://schemas.microsoft.com/office/drawing/2014/main" id="{4D29C192-437B-485F-8988-6548575E1F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מחבר ישר 50">
                      <a:extLst>
                        <a:ext uri="{FF2B5EF4-FFF2-40B4-BE49-F238E27FC236}">
                          <a16:creationId xmlns:a16="http://schemas.microsoft.com/office/drawing/2014/main" id="{D9D29822-A8E9-4C19-9B34-303C8797C4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9" name="קבוצה 58">
                <a:extLst>
                  <a:ext uri="{FF2B5EF4-FFF2-40B4-BE49-F238E27FC236}">
                    <a16:creationId xmlns:a16="http://schemas.microsoft.com/office/drawing/2014/main" id="{F4EF79E1-7BC9-4CA3-8AAF-FCE316F779A6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1530255" cy="1200329"/>
                <a:chOff x="60710" y="1276730"/>
                <a:chExt cx="1530255" cy="1200329"/>
              </a:xfrm>
            </p:grpSpPr>
            <p:sp>
              <p:nvSpPr>
                <p:cNvPr id="19" name="מלבן 18">
                  <a:extLst>
                    <a:ext uri="{FF2B5EF4-FFF2-40B4-BE49-F238E27FC236}">
                      <a16:creationId xmlns:a16="http://schemas.microsoft.com/office/drawing/2014/main" id="{4EEDD084-F537-46EF-B6C8-9B12754E29BE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52" name="קבוצה 51">
                  <a:extLst>
                    <a:ext uri="{FF2B5EF4-FFF2-40B4-BE49-F238E27FC236}">
                      <a16:creationId xmlns:a16="http://schemas.microsoft.com/office/drawing/2014/main" id="{78C80E30-441A-4C53-A3C8-0706DC7A8593}"/>
                    </a:ext>
                  </a:extLst>
                </p:cNvPr>
                <p:cNvGrpSpPr/>
                <p:nvPr/>
              </p:nvGrpSpPr>
              <p:grpSpPr>
                <a:xfrm>
                  <a:off x="60710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53" name="מלבן 52">
                    <a:extLst>
                      <a:ext uri="{FF2B5EF4-FFF2-40B4-BE49-F238E27FC236}">
                        <a16:creationId xmlns:a16="http://schemas.microsoft.com/office/drawing/2014/main" id="{16D0F9E1-05F6-4F65-BDD9-99B3B75A9484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54" name="קבוצה 53">
                    <a:extLst>
                      <a:ext uri="{FF2B5EF4-FFF2-40B4-BE49-F238E27FC236}">
                        <a16:creationId xmlns:a16="http://schemas.microsoft.com/office/drawing/2014/main" id="{2A977011-2052-4A1F-BAFF-4FD13622D353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55" name="מחבר ישר 54">
                      <a:extLst>
                        <a:ext uri="{FF2B5EF4-FFF2-40B4-BE49-F238E27FC236}">
                          <a16:creationId xmlns:a16="http://schemas.microsoft.com/office/drawing/2014/main" id="{EEDF95AA-1099-4160-B7E1-BCC9EFAA66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מחבר ישר 55">
                      <a:extLst>
                        <a:ext uri="{FF2B5EF4-FFF2-40B4-BE49-F238E27FC236}">
                          <a16:creationId xmlns:a16="http://schemas.microsoft.com/office/drawing/2014/main" id="{2EA9422A-90BC-438C-B16C-2C5B0E12C0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0" name="מלבן 239">
              <a:extLst>
                <a:ext uri="{FF2B5EF4-FFF2-40B4-BE49-F238E27FC236}">
                  <a16:creationId xmlns:a16="http://schemas.microsoft.com/office/drawing/2014/main" id="{02637EB6-56D2-48A5-AA07-2EDDC763075F}"/>
                </a:ext>
              </a:extLst>
            </p:cNvPr>
            <p:cNvSpPr/>
            <p:nvPr/>
          </p:nvSpPr>
          <p:spPr>
            <a:xfrm>
              <a:off x="3820106" y="103753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12</a:t>
              </a:r>
            </a:p>
          </p:txBody>
        </p:sp>
        <p:sp>
          <p:nvSpPr>
            <p:cNvPr id="242" name="מלבן 241">
              <a:extLst>
                <a:ext uri="{FF2B5EF4-FFF2-40B4-BE49-F238E27FC236}">
                  <a16:creationId xmlns:a16="http://schemas.microsoft.com/office/drawing/2014/main" id="{C47A4B70-6A02-45DB-B28E-3BAACF36E663}"/>
                </a:ext>
              </a:extLst>
            </p:cNvPr>
            <p:cNvSpPr/>
            <p:nvPr/>
          </p:nvSpPr>
          <p:spPr>
            <a:xfrm>
              <a:off x="2032069" y="103753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43" name="מלבן 242">
              <a:extLst>
                <a:ext uri="{FF2B5EF4-FFF2-40B4-BE49-F238E27FC236}">
                  <a16:creationId xmlns:a16="http://schemas.microsoft.com/office/drawing/2014/main" id="{F44DFEB0-2466-46AF-977E-ED54BF645CCF}"/>
                </a:ext>
              </a:extLst>
            </p:cNvPr>
            <p:cNvSpPr/>
            <p:nvPr/>
          </p:nvSpPr>
          <p:spPr>
            <a:xfrm>
              <a:off x="445513" y="104950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grpSp>
        <p:nvGrpSpPr>
          <p:cNvPr id="259" name="קבוצה 258">
            <a:extLst>
              <a:ext uri="{FF2B5EF4-FFF2-40B4-BE49-F238E27FC236}">
                <a16:creationId xmlns:a16="http://schemas.microsoft.com/office/drawing/2014/main" id="{80C1F679-DB7C-4609-841D-182FD9374934}"/>
              </a:ext>
            </a:extLst>
          </p:cNvPr>
          <p:cNvGrpSpPr/>
          <p:nvPr/>
        </p:nvGrpSpPr>
        <p:grpSpPr>
          <a:xfrm>
            <a:off x="415934" y="2112309"/>
            <a:ext cx="5169677" cy="1323585"/>
            <a:chOff x="415934" y="2112309"/>
            <a:chExt cx="5169677" cy="1323585"/>
          </a:xfrm>
        </p:grpSpPr>
        <p:grpSp>
          <p:nvGrpSpPr>
            <p:cNvPr id="195" name="קבוצה 194">
              <a:extLst>
                <a:ext uri="{FF2B5EF4-FFF2-40B4-BE49-F238E27FC236}">
                  <a16:creationId xmlns:a16="http://schemas.microsoft.com/office/drawing/2014/main" id="{C90ED2ED-F267-411E-80D6-BA6B142A332C}"/>
                </a:ext>
              </a:extLst>
            </p:cNvPr>
            <p:cNvGrpSpPr/>
            <p:nvPr/>
          </p:nvGrpSpPr>
          <p:grpSpPr>
            <a:xfrm>
              <a:off x="415934" y="2235565"/>
              <a:ext cx="5169677" cy="1200329"/>
              <a:chOff x="60710" y="1276730"/>
              <a:chExt cx="5169677" cy="1200329"/>
            </a:xfrm>
          </p:grpSpPr>
          <p:grpSp>
            <p:nvGrpSpPr>
              <p:cNvPr id="196" name="קבוצה 195">
                <a:extLst>
                  <a:ext uri="{FF2B5EF4-FFF2-40B4-BE49-F238E27FC236}">
                    <a16:creationId xmlns:a16="http://schemas.microsoft.com/office/drawing/2014/main" id="{418927ED-D190-4994-982C-D812AA433B8C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1833860" cy="1200329"/>
                <a:chOff x="3396527" y="1276730"/>
                <a:chExt cx="1833860" cy="1200329"/>
              </a:xfrm>
            </p:grpSpPr>
            <p:sp>
              <p:nvSpPr>
                <p:cNvPr id="211" name="מלבן 210">
                  <a:extLst>
                    <a:ext uri="{FF2B5EF4-FFF2-40B4-BE49-F238E27FC236}">
                      <a16:creationId xmlns:a16="http://schemas.microsoft.com/office/drawing/2014/main" id="{53942BB0-7C24-4DB6-A17E-C324EB18DF2B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12" name="קבוצה 211">
                  <a:extLst>
                    <a:ext uri="{FF2B5EF4-FFF2-40B4-BE49-F238E27FC236}">
                      <a16:creationId xmlns:a16="http://schemas.microsoft.com/office/drawing/2014/main" id="{EE18A162-5B18-44CA-BA37-E60402EA3EFC}"/>
                    </a:ext>
                  </a:extLst>
                </p:cNvPr>
                <p:cNvGrpSpPr/>
                <p:nvPr/>
              </p:nvGrpSpPr>
              <p:grpSpPr>
                <a:xfrm>
                  <a:off x="3396527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13" name="מלבן 212">
                    <a:extLst>
                      <a:ext uri="{FF2B5EF4-FFF2-40B4-BE49-F238E27FC236}">
                        <a16:creationId xmlns:a16="http://schemas.microsoft.com/office/drawing/2014/main" id="{898DCA44-ED92-43CF-AFD5-9A84FD5A7991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14" name="קבוצה 213">
                    <a:extLst>
                      <a:ext uri="{FF2B5EF4-FFF2-40B4-BE49-F238E27FC236}">
                        <a16:creationId xmlns:a16="http://schemas.microsoft.com/office/drawing/2014/main" id="{78B40A98-8DBC-41E7-B28B-2EDF62AAE706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15" name="מחבר ישר 214">
                      <a:extLst>
                        <a:ext uri="{FF2B5EF4-FFF2-40B4-BE49-F238E27FC236}">
                          <a16:creationId xmlns:a16="http://schemas.microsoft.com/office/drawing/2014/main" id="{96DA3356-7831-4670-B75B-9A642F2426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מחבר ישר 215">
                      <a:extLst>
                        <a:ext uri="{FF2B5EF4-FFF2-40B4-BE49-F238E27FC236}">
                          <a16:creationId xmlns:a16="http://schemas.microsoft.com/office/drawing/2014/main" id="{72A1971C-7E5E-4835-AE5E-38D0CB1B07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7" name="קבוצה 196">
                <a:extLst>
                  <a:ext uri="{FF2B5EF4-FFF2-40B4-BE49-F238E27FC236}">
                    <a16:creationId xmlns:a16="http://schemas.microsoft.com/office/drawing/2014/main" id="{FB958CEC-FB19-44E3-A697-108320A70263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1625673" cy="1200329"/>
                <a:chOff x="1676902" y="1276730"/>
                <a:chExt cx="1625673" cy="1200329"/>
              </a:xfrm>
            </p:grpSpPr>
            <p:sp>
              <p:nvSpPr>
                <p:cNvPr id="205" name="מלבן 204">
                  <a:extLst>
                    <a:ext uri="{FF2B5EF4-FFF2-40B4-BE49-F238E27FC236}">
                      <a16:creationId xmlns:a16="http://schemas.microsoft.com/office/drawing/2014/main" id="{E70ACDDA-7B16-4110-BB18-D9320C01F7E1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06" name="קבוצה 205">
                  <a:extLst>
                    <a:ext uri="{FF2B5EF4-FFF2-40B4-BE49-F238E27FC236}">
                      <a16:creationId xmlns:a16="http://schemas.microsoft.com/office/drawing/2014/main" id="{71777A9E-94E7-45C2-BEFB-A8459BFF61C1}"/>
                    </a:ext>
                  </a:extLst>
                </p:cNvPr>
                <p:cNvGrpSpPr/>
                <p:nvPr/>
              </p:nvGrpSpPr>
              <p:grpSpPr>
                <a:xfrm>
                  <a:off x="1676902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07" name="מלבן 206">
                    <a:extLst>
                      <a:ext uri="{FF2B5EF4-FFF2-40B4-BE49-F238E27FC236}">
                        <a16:creationId xmlns:a16="http://schemas.microsoft.com/office/drawing/2014/main" id="{90750DC6-F516-4AC5-BA07-1B448612AAC5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08" name="קבוצה 207">
                    <a:extLst>
                      <a:ext uri="{FF2B5EF4-FFF2-40B4-BE49-F238E27FC236}">
                        <a16:creationId xmlns:a16="http://schemas.microsoft.com/office/drawing/2014/main" id="{3A564C64-EF4A-47D2-9F49-A55853ED0AF3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09" name="מחבר ישר 208">
                      <a:extLst>
                        <a:ext uri="{FF2B5EF4-FFF2-40B4-BE49-F238E27FC236}">
                          <a16:creationId xmlns:a16="http://schemas.microsoft.com/office/drawing/2014/main" id="{69EC5AD4-42D9-44D5-A02D-F6B5B820FE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מחבר ישר 209">
                      <a:extLst>
                        <a:ext uri="{FF2B5EF4-FFF2-40B4-BE49-F238E27FC236}">
                          <a16:creationId xmlns:a16="http://schemas.microsoft.com/office/drawing/2014/main" id="{97C4198F-B185-4FE7-8B1E-61E7505F31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8" name="קבוצה 197">
                <a:extLst>
                  <a:ext uri="{FF2B5EF4-FFF2-40B4-BE49-F238E27FC236}">
                    <a16:creationId xmlns:a16="http://schemas.microsoft.com/office/drawing/2014/main" id="{D7C9AA64-6DD6-4587-9ED5-04ED505D6537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1530255" cy="1200329"/>
                <a:chOff x="60710" y="1276730"/>
                <a:chExt cx="1530255" cy="1200329"/>
              </a:xfrm>
            </p:grpSpPr>
            <p:sp>
              <p:nvSpPr>
                <p:cNvPr id="199" name="מלבן 198">
                  <a:extLst>
                    <a:ext uri="{FF2B5EF4-FFF2-40B4-BE49-F238E27FC236}">
                      <a16:creationId xmlns:a16="http://schemas.microsoft.com/office/drawing/2014/main" id="{2882B41E-BDCC-491D-90CA-5E4D1F93CE0A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00" name="קבוצה 199">
                  <a:extLst>
                    <a:ext uri="{FF2B5EF4-FFF2-40B4-BE49-F238E27FC236}">
                      <a16:creationId xmlns:a16="http://schemas.microsoft.com/office/drawing/2014/main" id="{8B93D9A0-7DBD-4ADF-95C5-ED23D058D03F}"/>
                    </a:ext>
                  </a:extLst>
                </p:cNvPr>
                <p:cNvGrpSpPr/>
                <p:nvPr/>
              </p:nvGrpSpPr>
              <p:grpSpPr>
                <a:xfrm>
                  <a:off x="60710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01" name="מלבן 200">
                    <a:extLst>
                      <a:ext uri="{FF2B5EF4-FFF2-40B4-BE49-F238E27FC236}">
                        <a16:creationId xmlns:a16="http://schemas.microsoft.com/office/drawing/2014/main" id="{D393EA8A-9640-4339-AD6D-A59A205DF7CE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02" name="קבוצה 201">
                    <a:extLst>
                      <a:ext uri="{FF2B5EF4-FFF2-40B4-BE49-F238E27FC236}">
                        <a16:creationId xmlns:a16="http://schemas.microsoft.com/office/drawing/2014/main" id="{3C0E2BD1-2B9C-4AA3-821B-D6531BB5A19B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03" name="מחבר ישר 202">
                      <a:extLst>
                        <a:ext uri="{FF2B5EF4-FFF2-40B4-BE49-F238E27FC236}">
                          <a16:creationId xmlns:a16="http://schemas.microsoft.com/office/drawing/2014/main" id="{81B2831C-A7C1-4501-BDA2-26CF2AF109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מחבר ישר 203">
                      <a:extLst>
                        <a:ext uri="{FF2B5EF4-FFF2-40B4-BE49-F238E27FC236}">
                          <a16:creationId xmlns:a16="http://schemas.microsoft.com/office/drawing/2014/main" id="{C2DEE155-3486-4070-AAD5-C1B256D8DF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44" name="מלבן 243">
              <a:extLst>
                <a:ext uri="{FF2B5EF4-FFF2-40B4-BE49-F238E27FC236}">
                  <a16:creationId xmlns:a16="http://schemas.microsoft.com/office/drawing/2014/main" id="{95FB1BDD-FD60-4302-A888-5E391365921A}"/>
                </a:ext>
              </a:extLst>
            </p:cNvPr>
            <p:cNvSpPr/>
            <p:nvPr/>
          </p:nvSpPr>
          <p:spPr>
            <a:xfrm>
              <a:off x="3820106" y="211230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12</a:t>
              </a:r>
            </a:p>
          </p:txBody>
        </p:sp>
        <p:sp>
          <p:nvSpPr>
            <p:cNvPr id="245" name="מלבן 244">
              <a:extLst>
                <a:ext uri="{FF2B5EF4-FFF2-40B4-BE49-F238E27FC236}">
                  <a16:creationId xmlns:a16="http://schemas.microsoft.com/office/drawing/2014/main" id="{2B3915D3-5637-47BE-9C9E-78BB16267544}"/>
                </a:ext>
              </a:extLst>
            </p:cNvPr>
            <p:cNvSpPr/>
            <p:nvPr/>
          </p:nvSpPr>
          <p:spPr>
            <a:xfrm>
              <a:off x="2032069" y="211230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46" name="מלבן 245">
              <a:extLst>
                <a:ext uri="{FF2B5EF4-FFF2-40B4-BE49-F238E27FC236}">
                  <a16:creationId xmlns:a16="http://schemas.microsoft.com/office/drawing/2014/main" id="{4CAB00D6-5697-4162-8301-BE688A33C1B0}"/>
                </a:ext>
              </a:extLst>
            </p:cNvPr>
            <p:cNvSpPr/>
            <p:nvPr/>
          </p:nvSpPr>
          <p:spPr>
            <a:xfrm>
              <a:off x="445513" y="2124285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sp>
        <p:nvSpPr>
          <p:cNvPr id="247" name="מלבן 246">
            <a:extLst>
              <a:ext uri="{FF2B5EF4-FFF2-40B4-BE49-F238E27FC236}">
                <a16:creationId xmlns:a16="http://schemas.microsoft.com/office/drawing/2014/main" id="{0F7981A5-CE5E-4DA7-B6C7-1394B9B70FC9}"/>
              </a:ext>
            </a:extLst>
          </p:cNvPr>
          <p:cNvSpPr/>
          <p:nvPr/>
        </p:nvSpPr>
        <p:spPr>
          <a:xfrm>
            <a:off x="3820106" y="3176486"/>
            <a:ext cx="6026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12</a:t>
            </a:r>
          </a:p>
        </p:txBody>
      </p:sp>
      <p:sp>
        <p:nvSpPr>
          <p:cNvPr id="248" name="מלבן 247">
            <a:extLst>
              <a:ext uri="{FF2B5EF4-FFF2-40B4-BE49-F238E27FC236}">
                <a16:creationId xmlns:a16="http://schemas.microsoft.com/office/drawing/2014/main" id="{0A8FF719-1890-46D5-B4EB-56D875A06E41}"/>
              </a:ext>
            </a:extLst>
          </p:cNvPr>
          <p:cNvSpPr/>
          <p:nvPr/>
        </p:nvSpPr>
        <p:spPr>
          <a:xfrm>
            <a:off x="2032069" y="3176486"/>
            <a:ext cx="6026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600" b="1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9</a:t>
            </a:r>
            <a:endParaRPr lang="he-IL" sz="3600" b="1" cap="none" spc="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priza" pitchFamily="2" charset="-79"/>
            </a:endParaRPr>
          </a:p>
        </p:txBody>
      </p:sp>
      <p:sp>
        <p:nvSpPr>
          <p:cNvPr id="249" name="מלבן 248">
            <a:extLst>
              <a:ext uri="{FF2B5EF4-FFF2-40B4-BE49-F238E27FC236}">
                <a16:creationId xmlns:a16="http://schemas.microsoft.com/office/drawing/2014/main" id="{49BD76CD-07F2-4661-A0E9-40AFC6B7E96C}"/>
              </a:ext>
            </a:extLst>
          </p:cNvPr>
          <p:cNvSpPr/>
          <p:nvPr/>
        </p:nvSpPr>
        <p:spPr>
          <a:xfrm>
            <a:off x="445513" y="3188462"/>
            <a:ext cx="6026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3600" b="1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9</a:t>
            </a:r>
            <a:endParaRPr lang="he-IL" sz="3600" b="1" cap="none" spc="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priza" pitchFamily="2" charset="-79"/>
            </a:endParaRPr>
          </a:p>
        </p:txBody>
      </p:sp>
      <p:grpSp>
        <p:nvGrpSpPr>
          <p:cNvPr id="260" name="קבוצה 259">
            <a:extLst>
              <a:ext uri="{FF2B5EF4-FFF2-40B4-BE49-F238E27FC236}">
                <a16:creationId xmlns:a16="http://schemas.microsoft.com/office/drawing/2014/main" id="{06CBC5B0-28EB-4F54-B4D3-5ED5FCC41A69}"/>
              </a:ext>
            </a:extLst>
          </p:cNvPr>
          <p:cNvGrpSpPr/>
          <p:nvPr/>
        </p:nvGrpSpPr>
        <p:grpSpPr>
          <a:xfrm>
            <a:off x="445513" y="4278093"/>
            <a:ext cx="5140098" cy="1295532"/>
            <a:chOff x="445513" y="4278093"/>
            <a:chExt cx="5140098" cy="1295532"/>
          </a:xfrm>
        </p:grpSpPr>
        <p:grpSp>
          <p:nvGrpSpPr>
            <p:cNvPr id="217" name="קבוצה 216">
              <a:extLst>
                <a:ext uri="{FF2B5EF4-FFF2-40B4-BE49-F238E27FC236}">
                  <a16:creationId xmlns:a16="http://schemas.microsoft.com/office/drawing/2014/main" id="{543174DA-0DCB-4765-971D-AE0A22E27E72}"/>
                </a:ext>
              </a:extLst>
            </p:cNvPr>
            <p:cNvGrpSpPr/>
            <p:nvPr/>
          </p:nvGrpSpPr>
          <p:grpSpPr>
            <a:xfrm>
              <a:off x="501535" y="4373296"/>
              <a:ext cx="5084076" cy="1200329"/>
              <a:chOff x="96616" y="4369370"/>
              <a:chExt cx="5084076" cy="1200329"/>
            </a:xfrm>
          </p:grpSpPr>
          <p:grpSp>
            <p:nvGrpSpPr>
              <p:cNvPr id="151" name="קבוצה 150">
                <a:extLst>
                  <a:ext uri="{FF2B5EF4-FFF2-40B4-BE49-F238E27FC236}">
                    <a16:creationId xmlns:a16="http://schemas.microsoft.com/office/drawing/2014/main" id="{2875B800-DFF4-40CB-81AF-DCE46A8985B0}"/>
                  </a:ext>
                </a:extLst>
              </p:cNvPr>
              <p:cNvGrpSpPr/>
              <p:nvPr/>
            </p:nvGrpSpPr>
            <p:grpSpPr>
              <a:xfrm>
                <a:off x="3412555" y="4369370"/>
                <a:ext cx="1768137" cy="1200329"/>
                <a:chOff x="3462250" y="1276730"/>
                <a:chExt cx="1768137" cy="1200329"/>
              </a:xfrm>
            </p:grpSpPr>
            <p:sp>
              <p:nvSpPr>
                <p:cNvPr id="152" name="מלבן 151">
                  <a:extLst>
                    <a:ext uri="{FF2B5EF4-FFF2-40B4-BE49-F238E27FC236}">
                      <a16:creationId xmlns:a16="http://schemas.microsoft.com/office/drawing/2014/main" id="{6D4C683B-D12B-4B66-8D8A-35C56EF49400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153" name="קבוצה 152">
                  <a:extLst>
                    <a:ext uri="{FF2B5EF4-FFF2-40B4-BE49-F238E27FC236}">
                      <a16:creationId xmlns:a16="http://schemas.microsoft.com/office/drawing/2014/main" id="{24A90866-60E4-47EA-B8C9-A7F162F26FEF}"/>
                    </a:ext>
                  </a:extLst>
                </p:cNvPr>
                <p:cNvGrpSpPr/>
                <p:nvPr/>
              </p:nvGrpSpPr>
              <p:grpSpPr>
                <a:xfrm>
                  <a:off x="3462250" y="1276730"/>
                  <a:ext cx="571186" cy="1200329"/>
                  <a:chOff x="3079719" y="1230564"/>
                  <a:chExt cx="571186" cy="1200329"/>
                </a:xfrm>
              </p:grpSpPr>
              <p:sp>
                <p:nvSpPr>
                  <p:cNvPr id="154" name="מלבן 153">
                    <a:extLst>
                      <a:ext uri="{FF2B5EF4-FFF2-40B4-BE49-F238E27FC236}">
                        <a16:creationId xmlns:a16="http://schemas.microsoft.com/office/drawing/2014/main" id="{BD1749D7-8597-40F9-BE71-D37C55A3D0C5}"/>
                      </a:ext>
                    </a:extLst>
                  </p:cNvPr>
                  <p:cNvSpPr/>
                  <p:nvPr/>
                </p:nvSpPr>
                <p:spPr>
                  <a:xfrm>
                    <a:off x="3079719" y="1230564"/>
                    <a:ext cx="319318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1</a:t>
                    </a:r>
                  </a:p>
                </p:txBody>
              </p:sp>
              <p:grpSp>
                <p:nvGrpSpPr>
                  <p:cNvPr id="155" name="קבוצה 154">
                    <a:extLst>
                      <a:ext uri="{FF2B5EF4-FFF2-40B4-BE49-F238E27FC236}">
                        <a16:creationId xmlns:a16="http://schemas.microsoft.com/office/drawing/2014/main" id="{56040665-26E0-4E43-B483-891D7767FFE8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156" name="מחבר ישר 155">
                      <a:extLst>
                        <a:ext uri="{FF2B5EF4-FFF2-40B4-BE49-F238E27FC236}">
                          <a16:creationId xmlns:a16="http://schemas.microsoft.com/office/drawing/2014/main" id="{86D0D976-7FEE-45EF-A04F-A8301A52FC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מחבר ישר 156">
                      <a:extLst>
                        <a:ext uri="{FF2B5EF4-FFF2-40B4-BE49-F238E27FC236}">
                          <a16:creationId xmlns:a16="http://schemas.microsoft.com/office/drawing/2014/main" id="{A237567C-77EC-44A8-9410-D18F85DCD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8" name="קבוצה 157">
                <a:extLst>
                  <a:ext uri="{FF2B5EF4-FFF2-40B4-BE49-F238E27FC236}">
                    <a16:creationId xmlns:a16="http://schemas.microsoft.com/office/drawing/2014/main" id="{A4A1C805-4221-4425-B1CB-4E558B74284D}"/>
                  </a:ext>
                </a:extLst>
              </p:cNvPr>
              <p:cNvGrpSpPr/>
              <p:nvPr/>
            </p:nvGrpSpPr>
            <p:grpSpPr>
              <a:xfrm>
                <a:off x="1673052" y="4369370"/>
                <a:ext cx="1559950" cy="1200329"/>
                <a:chOff x="1742625" y="1276730"/>
                <a:chExt cx="1559950" cy="1200329"/>
              </a:xfrm>
            </p:grpSpPr>
            <p:sp>
              <p:nvSpPr>
                <p:cNvPr id="159" name="מלבן 158">
                  <a:extLst>
                    <a:ext uri="{FF2B5EF4-FFF2-40B4-BE49-F238E27FC236}">
                      <a16:creationId xmlns:a16="http://schemas.microsoft.com/office/drawing/2014/main" id="{0455B90D-E236-4600-BE14-7B23E9BDCA34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160" name="קבוצה 159">
                  <a:extLst>
                    <a:ext uri="{FF2B5EF4-FFF2-40B4-BE49-F238E27FC236}">
                      <a16:creationId xmlns:a16="http://schemas.microsoft.com/office/drawing/2014/main" id="{DA16B681-9BE5-4A18-BF7D-38C22C950948}"/>
                    </a:ext>
                  </a:extLst>
                </p:cNvPr>
                <p:cNvGrpSpPr/>
                <p:nvPr/>
              </p:nvGrpSpPr>
              <p:grpSpPr>
                <a:xfrm>
                  <a:off x="1742625" y="1276730"/>
                  <a:ext cx="571186" cy="1200329"/>
                  <a:chOff x="3079719" y="1230564"/>
                  <a:chExt cx="571186" cy="1200329"/>
                </a:xfrm>
              </p:grpSpPr>
              <p:sp>
                <p:nvSpPr>
                  <p:cNvPr id="161" name="מלבן 160">
                    <a:extLst>
                      <a:ext uri="{FF2B5EF4-FFF2-40B4-BE49-F238E27FC236}">
                        <a16:creationId xmlns:a16="http://schemas.microsoft.com/office/drawing/2014/main" id="{618D1B15-37BF-4DD2-8E49-BF441EF78562}"/>
                      </a:ext>
                    </a:extLst>
                  </p:cNvPr>
                  <p:cNvSpPr/>
                  <p:nvPr/>
                </p:nvSpPr>
                <p:spPr>
                  <a:xfrm>
                    <a:off x="3079719" y="1230564"/>
                    <a:ext cx="319318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1</a:t>
                    </a:r>
                  </a:p>
                </p:txBody>
              </p:sp>
              <p:grpSp>
                <p:nvGrpSpPr>
                  <p:cNvPr id="162" name="קבוצה 161">
                    <a:extLst>
                      <a:ext uri="{FF2B5EF4-FFF2-40B4-BE49-F238E27FC236}">
                        <a16:creationId xmlns:a16="http://schemas.microsoft.com/office/drawing/2014/main" id="{58E8C8A1-330C-4C96-BBEF-0155EB2B250A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163" name="מחבר ישר 162">
                      <a:extLst>
                        <a:ext uri="{FF2B5EF4-FFF2-40B4-BE49-F238E27FC236}">
                          <a16:creationId xmlns:a16="http://schemas.microsoft.com/office/drawing/2014/main" id="{229C6E26-2B00-4163-8017-52D1CBC4D2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מחבר ישר 163">
                      <a:extLst>
                        <a:ext uri="{FF2B5EF4-FFF2-40B4-BE49-F238E27FC236}">
                          <a16:creationId xmlns:a16="http://schemas.microsoft.com/office/drawing/2014/main" id="{624EE52A-578D-4670-ADF2-39A423F8FB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5" name="קבוצה 164">
                <a:extLst>
                  <a:ext uri="{FF2B5EF4-FFF2-40B4-BE49-F238E27FC236}">
                    <a16:creationId xmlns:a16="http://schemas.microsoft.com/office/drawing/2014/main" id="{272104F3-7074-4319-8473-CBF360EB5C16}"/>
                  </a:ext>
                </a:extLst>
              </p:cNvPr>
              <p:cNvGrpSpPr/>
              <p:nvPr/>
            </p:nvGrpSpPr>
            <p:grpSpPr>
              <a:xfrm>
                <a:off x="96616" y="4369370"/>
                <a:ext cx="1464532" cy="1200329"/>
                <a:chOff x="126433" y="1276730"/>
                <a:chExt cx="1464532" cy="1200329"/>
              </a:xfrm>
            </p:grpSpPr>
            <p:sp>
              <p:nvSpPr>
                <p:cNvPr id="166" name="מלבן 165">
                  <a:extLst>
                    <a:ext uri="{FF2B5EF4-FFF2-40B4-BE49-F238E27FC236}">
                      <a16:creationId xmlns:a16="http://schemas.microsoft.com/office/drawing/2014/main" id="{1FA54897-4628-432A-B71E-A852755D0F17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167" name="קבוצה 166">
                  <a:extLst>
                    <a:ext uri="{FF2B5EF4-FFF2-40B4-BE49-F238E27FC236}">
                      <a16:creationId xmlns:a16="http://schemas.microsoft.com/office/drawing/2014/main" id="{94EF5ACD-2D8A-4631-8DEC-4D704876A82D}"/>
                    </a:ext>
                  </a:extLst>
                </p:cNvPr>
                <p:cNvGrpSpPr/>
                <p:nvPr/>
              </p:nvGrpSpPr>
              <p:grpSpPr>
                <a:xfrm>
                  <a:off x="126433" y="1276730"/>
                  <a:ext cx="571186" cy="1200329"/>
                  <a:chOff x="3079719" y="1230564"/>
                  <a:chExt cx="571186" cy="1200329"/>
                </a:xfrm>
              </p:grpSpPr>
              <p:sp>
                <p:nvSpPr>
                  <p:cNvPr id="168" name="מלבן 167">
                    <a:extLst>
                      <a:ext uri="{FF2B5EF4-FFF2-40B4-BE49-F238E27FC236}">
                        <a16:creationId xmlns:a16="http://schemas.microsoft.com/office/drawing/2014/main" id="{7E93F083-1DDB-4910-9DE5-7D60E742BBFA}"/>
                      </a:ext>
                    </a:extLst>
                  </p:cNvPr>
                  <p:cNvSpPr/>
                  <p:nvPr/>
                </p:nvSpPr>
                <p:spPr>
                  <a:xfrm>
                    <a:off x="3079719" y="1230564"/>
                    <a:ext cx="319318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1</a:t>
                    </a:r>
                  </a:p>
                </p:txBody>
              </p:sp>
              <p:grpSp>
                <p:nvGrpSpPr>
                  <p:cNvPr id="169" name="קבוצה 168">
                    <a:extLst>
                      <a:ext uri="{FF2B5EF4-FFF2-40B4-BE49-F238E27FC236}">
                        <a16:creationId xmlns:a16="http://schemas.microsoft.com/office/drawing/2014/main" id="{08A7D0DE-E266-48C2-BE3D-7BF19E8EAF24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170" name="מחבר ישר 169">
                      <a:extLst>
                        <a:ext uri="{FF2B5EF4-FFF2-40B4-BE49-F238E27FC236}">
                          <a16:creationId xmlns:a16="http://schemas.microsoft.com/office/drawing/2014/main" id="{E8BB2D5E-8133-4EF0-B2D0-C25A11E762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מחבר ישר 170">
                      <a:extLst>
                        <a:ext uri="{FF2B5EF4-FFF2-40B4-BE49-F238E27FC236}">
                          <a16:creationId xmlns:a16="http://schemas.microsoft.com/office/drawing/2014/main" id="{EE45992D-C787-41B7-AE9D-AC69E5097D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50" name="מלבן 249">
              <a:extLst>
                <a:ext uri="{FF2B5EF4-FFF2-40B4-BE49-F238E27FC236}">
                  <a16:creationId xmlns:a16="http://schemas.microsoft.com/office/drawing/2014/main" id="{00F4A015-9C70-4861-9209-BA8B8794CE6A}"/>
                </a:ext>
              </a:extLst>
            </p:cNvPr>
            <p:cNvSpPr/>
            <p:nvPr/>
          </p:nvSpPr>
          <p:spPr>
            <a:xfrm>
              <a:off x="3820106" y="427809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4</a:t>
              </a:r>
            </a:p>
          </p:txBody>
        </p:sp>
        <p:sp>
          <p:nvSpPr>
            <p:cNvPr id="251" name="מלבן 250">
              <a:extLst>
                <a:ext uri="{FF2B5EF4-FFF2-40B4-BE49-F238E27FC236}">
                  <a16:creationId xmlns:a16="http://schemas.microsoft.com/office/drawing/2014/main" id="{D8A2C879-D91B-47B4-A495-ED55BF67813B}"/>
                </a:ext>
              </a:extLst>
            </p:cNvPr>
            <p:cNvSpPr/>
            <p:nvPr/>
          </p:nvSpPr>
          <p:spPr>
            <a:xfrm>
              <a:off x="2032069" y="427809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3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52" name="מלבן 251">
              <a:extLst>
                <a:ext uri="{FF2B5EF4-FFF2-40B4-BE49-F238E27FC236}">
                  <a16:creationId xmlns:a16="http://schemas.microsoft.com/office/drawing/2014/main" id="{0BA5FE66-81CD-4DDE-ABAB-A87A6213064A}"/>
                </a:ext>
              </a:extLst>
            </p:cNvPr>
            <p:cNvSpPr/>
            <p:nvPr/>
          </p:nvSpPr>
          <p:spPr>
            <a:xfrm>
              <a:off x="445513" y="429006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3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grpSp>
        <p:nvGrpSpPr>
          <p:cNvPr id="261" name="קבוצה 260">
            <a:extLst>
              <a:ext uri="{FF2B5EF4-FFF2-40B4-BE49-F238E27FC236}">
                <a16:creationId xmlns:a16="http://schemas.microsoft.com/office/drawing/2014/main" id="{AE3721AF-F5C6-4A90-8279-7F904421F0E4}"/>
              </a:ext>
            </a:extLst>
          </p:cNvPr>
          <p:cNvGrpSpPr/>
          <p:nvPr/>
        </p:nvGrpSpPr>
        <p:grpSpPr>
          <a:xfrm>
            <a:off x="445513" y="5181603"/>
            <a:ext cx="5169677" cy="1337135"/>
            <a:chOff x="445513" y="5181603"/>
            <a:chExt cx="5169677" cy="1337135"/>
          </a:xfrm>
        </p:grpSpPr>
        <p:grpSp>
          <p:nvGrpSpPr>
            <p:cNvPr id="218" name="קבוצה 217">
              <a:extLst>
                <a:ext uri="{FF2B5EF4-FFF2-40B4-BE49-F238E27FC236}">
                  <a16:creationId xmlns:a16="http://schemas.microsoft.com/office/drawing/2014/main" id="{E253CA63-7180-4768-86E4-CF6021793046}"/>
                </a:ext>
              </a:extLst>
            </p:cNvPr>
            <p:cNvGrpSpPr/>
            <p:nvPr/>
          </p:nvGrpSpPr>
          <p:grpSpPr>
            <a:xfrm>
              <a:off x="445513" y="5318409"/>
              <a:ext cx="5169677" cy="1200329"/>
              <a:chOff x="60710" y="1276730"/>
              <a:chExt cx="5169677" cy="1200329"/>
            </a:xfrm>
          </p:grpSpPr>
          <p:grpSp>
            <p:nvGrpSpPr>
              <p:cNvPr id="219" name="קבוצה 218">
                <a:extLst>
                  <a:ext uri="{FF2B5EF4-FFF2-40B4-BE49-F238E27FC236}">
                    <a16:creationId xmlns:a16="http://schemas.microsoft.com/office/drawing/2014/main" id="{71F6B8BC-AC7A-4794-9531-8BBDDBC2089D}"/>
                  </a:ext>
                </a:extLst>
              </p:cNvPr>
              <p:cNvGrpSpPr/>
              <p:nvPr/>
            </p:nvGrpSpPr>
            <p:grpSpPr>
              <a:xfrm>
                <a:off x="3396527" y="1276730"/>
                <a:ext cx="1833860" cy="1200329"/>
                <a:chOff x="3396527" y="1276730"/>
                <a:chExt cx="1833860" cy="1200329"/>
              </a:xfrm>
            </p:grpSpPr>
            <p:sp>
              <p:nvSpPr>
                <p:cNvPr id="234" name="מלבן 233">
                  <a:extLst>
                    <a:ext uri="{FF2B5EF4-FFF2-40B4-BE49-F238E27FC236}">
                      <a16:creationId xmlns:a16="http://schemas.microsoft.com/office/drawing/2014/main" id="{04503AC7-B590-4C97-A460-945CAA69508B}"/>
                    </a:ext>
                  </a:extLst>
                </p:cNvPr>
                <p:cNvSpPr/>
                <p:nvPr/>
              </p:nvSpPr>
              <p:spPr>
                <a:xfrm>
                  <a:off x="3752097" y="1394714"/>
                  <a:ext cx="1478290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35" name="קבוצה 234">
                  <a:extLst>
                    <a:ext uri="{FF2B5EF4-FFF2-40B4-BE49-F238E27FC236}">
                      <a16:creationId xmlns:a16="http://schemas.microsoft.com/office/drawing/2014/main" id="{B965EDF2-D9E1-4C6E-AD2C-926167239EB1}"/>
                    </a:ext>
                  </a:extLst>
                </p:cNvPr>
                <p:cNvGrpSpPr/>
                <p:nvPr/>
              </p:nvGrpSpPr>
              <p:grpSpPr>
                <a:xfrm>
                  <a:off x="3396527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36" name="מלבן 235">
                    <a:extLst>
                      <a:ext uri="{FF2B5EF4-FFF2-40B4-BE49-F238E27FC236}">
                        <a16:creationId xmlns:a16="http://schemas.microsoft.com/office/drawing/2014/main" id="{EE895AE9-CACA-4B63-9351-7763BCCB11DB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37" name="קבוצה 236">
                    <a:extLst>
                      <a:ext uri="{FF2B5EF4-FFF2-40B4-BE49-F238E27FC236}">
                        <a16:creationId xmlns:a16="http://schemas.microsoft.com/office/drawing/2014/main" id="{20A59D96-A6A0-49C5-9753-7412E957F842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38" name="מחבר ישר 237">
                      <a:extLst>
                        <a:ext uri="{FF2B5EF4-FFF2-40B4-BE49-F238E27FC236}">
                          <a16:creationId xmlns:a16="http://schemas.microsoft.com/office/drawing/2014/main" id="{71D4C9C8-983E-4D87-ACD8-EA5CA2EFA2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מחבר ישר 238">
                      <a:extLst>
                        <a:ext uri="{FF2B5EF4-FFF2-40B4-BE49-F238E27FC236}">
                          <a16:creationId xmlns:a16="http://schemas.microsoft.com/office/drawing/2014/main" id="{8C47C9F1-C748-48F6-BEF1-2746F9AD79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0" name="קבוצה 219">
                <a:extLst>
                  <a:ext uri="{FF2B5EF4-FFF2-40B4-BE49-F238E27FC236}">
                    <a16:creationId xmlns:a16="http://schemas.microsoft.com/office/drawing/2014/main" id="{E9F992E5-B703-4888-B6DE-AADD31D3BFC7}"/>
                  </a:ext>
                </a:extLst>
              </p:cNvPr>
              <p:cNvGrpSpPr/>
              <p:nvPr/>
            </p:nvGrpSpPr>
            <p:grpSpPr>
              <a:xfrm>
                <a:off x="1676902" y="1276730"/>
                <a:ext cx="1625673" cy="1200329"/>
                <a:chOff x="1676902" y="1276730"/>
                <a:chExt cx="1625673" cy="1200329"/>
              </a:xfrm>
            </p:grpSpPr>
            <p:sp>
              <p:nvSpPr>
                <p:cNvPr id="228" name="מלבן 227">
                  <a:extLst>
                    <a:ext uri="{FF2B5EF4-FFF2-40B4-BE49-F238E27FC236}">
                      <a16:creationId xmlns:a16="http://schemas.microsoft.com/office/drawing/2014/main" id="{0CC20DCA-0A55-4715-B74F-11FE532215D9}"/>
                    </a:ext>
                  </a:extLst>
                </p:cNvPr>
                <p:cNvSpPr/>
                <p:nvPr/>
              </p:nvSpPr>
              <p:spPr>
                <a:xfrm>
                  <a:off x="1978174" y="1411353"/>
                  <a:ext cx="1324401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תש"ת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29" name="קבוצה 228">
                  <a:extLst>
                    <a:ext uri="{FF2B5EF4-FFF2-40B4-BE49-F238E27FC236}">
                      <a16:creationId xmlns:a16="http://schemas.microsoft.com/office/drawing/2014/main" id="{F8616033-78E9-4346-ADBE-BDF383CF79AB}"/>
                    </a:ext>
                  </a:extLst>
                </p:cNvPr>
                <p:cNvGrpSpPr/>
                <p:nvPr/>
              </p:nvGrpSpPr>
              <p:grpSpPr>
                <a:xfrm>
                  <a:off x="1676902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30" name="מלבן 229">
                    <a:extLst>
                      <a:ext uri="{FF2B5EF4-FFF2-40B4-BE49-F238E27FC236}">
                        <a16:creationId xmlns:a16="http://schemas.microsoft.com/office/drawing/2014/main" id="{E7B2A386-450F-4CCE-8189-B6744C3C6B1A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31" name="קבוצה 230">
                    <a:extLst>
                      <a:ext uri="{FF2B5EF4-FFF2-40B4-BE49-F238E27FC236}">
                        <a16:creationId xmlns:a16="http://schemas.microsoft.com/office/drawing/2014/main" id="{A1E57A3E-6C69-4EDE-AE72-CE043D5D5DA7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32" name="מחבר ישר 231">
                      <a:extLst>
                        <a:ext uri="{FF2B5EF4-FFF2-40B4-BE49-F238E27FC236}">
                          <a16:creationId xmlns:a16="http://schemas.microsoft.com/office/drawing/2014/main" id="{BBB50392-698B-451F-8195-D1D9A6686F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מחבר ישר 232">
                      <a:extLst>
                        <a:ext uri="{FF2B5EF4-FFF2-40B4-BE49-F238E27FC236}">
                          <a16:creationId xmlns:a16="http://schemas.microsoft.com/office/drawing/2014/main" id="{2BC9E794-DE43-4381-876D-B16BCCC117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1" name="קבוצה 220">
                <a:extLst>
                  <a:ext uri="{FF2B5EF4-FFF2-40B4-BE49-F238E27FC236}">
                    <a16:creationId xmlns:a16="http://schemas.microsoft.com/office/drawing/2014/main" id="{E8968CF3-A610-4772-B980-EF30729CC5CC}"/>
                  </a:ext>
                </a:extLst>
              </p:cNvPr>
              <p:cNvGrpSpPr/>
              <p:nvPr/>
            </p:nvGrpSpPr>
            <p:grpSpPr>
              <a:xfrm>
                <a:off x="60710" y="1276730"/>
                <a:ext cx="1530255" cy="1200329"/>
                <a:chOff x="60710" y="1276730"/>
                <a:chExt cx="1530255" cy="1200329"/>
              </a:xfrm>
            </p:grpSpPr>
            <p:sp>
              <p:nvSpPr>
                <p:cNvPr id="222" name="מלבן 221">
                  <a:extLst>
                    <a:ext uri="{FF2B5EF4-FFF2-40B4-BE49-F238E27FC236}">
                      <a16:creationId xmlns:a16="http://schemas.microsoft.com/office/drawing/2014/main" id="{F248ED1B-2BB4-4D60-88A2-215DD22DC7C9}"/>
                    </a:ext>
                  </a:extLst>
                </p:cNvPr>
                <p:cNvSpPr/>
                <p:nvPr/>
              </p:nvSpPr>
              <p:spPr>
                <a:xfrm>
                  <a:off x="399613" y="1394714"/>
                  <a:ext cx="1191352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he-IL" sz="5400" b="1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תר"ת</a:t>
                  </a:r>
                  <a:r>
                    <a:rPr lang="he-IL" sz="5400" b="1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egababeMF" panose="00000500000000000000" pitchFamily="2" charset="-79"/>
                      <a:cs typeface="MegababeMF" panose="00000500000000000000" pitchFamily="2" charset="-79"/>
                    </a:rPr>
                    <a:t> </a:t>
                  </a:r>
                </a:p>
              </p:txBody>
            </p:sp>
            <p:grpSp>
              <p:nvGrpSpPr>
                <p:cNvPr id="223" name="קבוצה 222">
                  <a:extLst>
                    <a:ext uri="{FF2B5EF4-FFF2-40B4-BE49-F238E27FC236}">
                      <a16:creationId xmlns:a16="http://schemas.microsoft.com/office/drawing/2014/main" id="{A19E8F48-465C-4582-B256-5F71F457D185}"/>
                    </a:ext>
                  </a:extLst>
                </p:cNvPr>
                <p:cNvGrpSpPr/>
                <p:nvPr/>
              </p:nvGrpSpPr>
              <p:grpSpPr>
                <a:xfrm>
                  <a:off x="60710" y="1276730"/>
                  <a:ext cx="636909" cy="1200329"/>
                  <a:chOff x="3013996" y="1230564"/>
                  <a:chExt cx="636909" cy="1200329"/>
                </a:xfrm>
              </p:grpSpPr>
              <p:sp>
                <p:nvSpPr>
                  <p:cNvPr id="224" name="מלבן 223">
                    <a:extLst>
                      <a:ext uri="{FF2B5EF4-FFF2-40B4-BE49-F238E27FC236}">
                        <a16:creationId xmlns:a16="http://schemas.microsoft.com/office/drawing/2014/main" id="{DBE0F198-E432-4CE7-BEB5-82D818EB485F}"/>
                      </a:ext>
                    </a:extLst>
                  </p:cNvPr>
                  <p:cNvSpPr/>
                  <p:nvPr/>
                </p:nvSpPr>
                <p:spPr>
                  <a:xfrm>
                    <a:off x="3013996" y="1230564"/>
                    <a:ext cx="450764" cy="12003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he-IL" sz="7200" b="1" cap="none" spc="0" dirty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MegababeMF" panose="00000500000000000000" pitchFamily="2" charset="-79"/>
                        <a:cs typeface="MegababeMF" panose="00000500000000000000" pitchFamily="2" charset="-79"/>
                      </a:rPr>
                      <a:t>3</a:t>
                    </a:r>
                  </a:p>
                </p:txBody>
              </p:sp>
              <p:grpSp>
                <p:nvGrpSpPr>
                  <p:cNvPr id="225" name="קבוצה 224">
                    <a:extLst>
                      <a:ext uri="{FF2B5EF4-FFF2-40B4-BE49-F238E27FC236}">
                        <a16:creationId xmlns:a16="http://schemas.microsoft.com/office/drawing/2014/main" id="{22FB780B-39FA-4683-8C61-E5DB71507CD6}"/>
                      </a:ext>
                    </a:extLst>
                  </p:cNvPr>
                  <p:cNvGrpSpPr/>
                  <p:nvPr/>
                </p:nvGrpSpPr>
                <p:grpSpPr>
                  <a:xfrm>
                    <a:off x="3440844" y="1695840"/>
                    <a:ext cx="210061" cy="257064"/>
                    <a:chOff x="2763078" y="4305851"/>
                    <a:chExt cx="468479" cy="400715"/>
                  </a:xfrm>
                </p:grpSpPr>
                <p:cxnSp>
                  <p:nvCxnSpPr>
                    <p:cNvPr id="226" name="מחבר ישר 225">
                      <a:extLst>
                        <a:ext uri="{FF2B5EF4-FFF2-40B4-BE49-F238E27FC236}">
                          <a16:creationId xmlns:a16="http://schemas.microsoft.com/office/drawing/2014/main" id="{0DD0F875-37A8-4865-A18D-EE767E45A2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63078" y="4305851"/>
                      <a:ext cx="462607" cy="400715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מחבר ישר 226">
                      <a:extLst>
                        <a:ext uri="{FF2B5EF4-FFF2-40B4-BE49-F238E27FC236}">
                          <a16:creationId xmlns:a16="http://schemas.microsoft.com/office/drawing/2014/main" id="{1E4BB089-ECF4-49A3-9032-8A3797258B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763078" y="4313583"/>
                      <a:ext cx="468479" cy="392983"/>
                    </a:xfrm>
                    <a:prstGeom prst="line">
                      <a:avLst/>
                    </a:prstGeom>
                    <a:ln w="762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53" name="מלבן 252">
              <a:extLst>
                <a:ext uri="{FF2B5EF4-FFF2-40B4-BE49-F238E27FC236}">
                  <a16:creationId xmlns:a16="http://schemas.microsoft.com/office/drawing/2014/main" id="{88062AAB-5B8E-46BB-9817-BED1E4635749}"/>
                </a:ext>
              </a:extLst>
            </p:cNvPr>
            <p:cNvSpPr/>
            <p:nvPr/>
          </p:nvSpPr>
          <p:spPr>
            <a:xfrm>
              <a:off x="3820106" y="518160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cap="none" spc="0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12</a:t>
              </a:r>
            </a:p>
          </p:txBody>
        </p:sp>
        <p:sp>
          <p:nvSpPr>
            <p:cNvPr id="254" name="מלבן 253">
              <a:extLst>
                <a:ext uri="{FF2B5EF4-FFF2-40B4-BE49-F238E27FC236}">
                  <a16:creationId xmlns:a16="http://schemas.microsoft.com/office/drawing/2014/main" id="{1EEDAE3C-C84D-4EFE-8A78-3EB68720A0AA}"/>
                </a:ext>
              </a:extLst>
            </p:cNvPr>
            <p:cNvSpPr/>
            <p:nvPr/>
          </p:nvSpPr>
          <p:spPr>
            <a:xfrm>
              <a:off x="2032069" y="5181603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  <p:sp>
          <p:nvSpPr>
            <p:cNvPr id="255" name="מלבן 254">
              <a:extLst>
                <a:ext uri="{FF2B5EF4-FFF2-40B4-BE49-F238E27FC236}">
                  <a16:creationId xmlns:a16="http://schemas.microsoft.com/office/drawing/2014/main" id="{85B8658C-E470-4518-A9CF-1C9366EFD617}"/>
                </a:ext>
              </a:extLst>
            </p:cNvPr>
            <p:cNvSpPr/>
            <p:nvPr/>
          </p:nvSpPr>
          <p:spPr>
            <a:xfrm>
              <a:off x="445513" y="5193579"/>
              <a:ext cx="60265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he-IL" sz="3600" b="1" dirty="0">
                  <a:ln w="0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priza" pitchFamily="2" charset="-79"/>
                </a:rPr>
                <a:t>9</a:t>
              </a:r>
              <a:endParaRPr lang="he-IL" sz="3600" b="1" cap="none" spc="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endParaRPr>
            </a:p>
          </p:txBody>
        </p:sp>
      </p:grpSp>
      <p:sp>
        <p:nvSpPr>
          <p:cNvPr id="257" name="מלבן 256">
            <a:extLst>
              <a:ext uri="{FF2B5EF4-FFF2-40B4-BE49-F238E27FC236}">
                <a16:creationId xmlns:a16="http://schemas.microsoft.com/office/drawing/2014/main" id="{4BD4B2FB-3504-414A-B5A8-8A1AD99539F4}"/>
              </a:ext>
            </a:extLst>
          </p:cNvPr>
          <p:cNvSpPr/>
          <p:nvPr/>
        </p:nvSpPr>
        <p:spPr>
          <a:xfrm>
            <a:off x="1079789" y="5916331"/>
            <a:ext cx="3544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e-IL" sz="5400" b="1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Kapriza" pitchFamily="2" charset="-79"/>
              </a:rPr>
              <a:t>סה"כ 130 קולות</a:t>
            </a:r>
            <a:endParaRPr lang="he-IL" sz="5400" b="1" cap="none" spc="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Kapriz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021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47" grpId="0"/>
      <p:bldP spid="248" grpId="0"/>
      <p:bldP spid="249" grpId="0"/>
      <p:bldP spid="2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7000" b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638AA0-80CB-4074-8B5C-FA2F2F6897A9}"/>
              </a:ext>
            </a:extLst>
          </p:cNvPr>
          <p:cNvSpPr/>
          <p:nvPr/>
        </p:nvSpPr>
        <p:spPr>
          <a:xfrm>
            <a:off x="1634956" y="-76774"/>
            <a:ext cx="88472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0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יום א'  </a:t>
            </a:r>
            <a:r>
              <a:rPr lang="he-IL" sz="7200" b="0" cap="none" spc="0" dirty="0" err="1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דראש</a:t>
            </a:r>
            <a:r>
              <a:rPr lang="he-IL" sz="7200" b="0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 השנה- יום שני</a:t>
            </a:r>
          </a:p>
          <a:p>
            <a:pPr algn="ctr"/>
            <a:r>
              <a:rPr lang="he-IL" sz="7200" b="0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א' תשרי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71EE6CB-A7AA-4894-BF5F-C18CA9D15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7" y="4515256"/>
            <a:ext cx="2770169" cy="227900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04CAF15C-ACFF-4CE3-95FE-10E6894362AD}"/>
              </a:ext>
            </a:extLst>
          </p:cNvPr>
          <p:cNvSpPr/>
          <p:nvPr/>
        </p:nvSpPr>
        <p:spPr>
          <a:xfrm flipH="1">
            <a:off x="7408017" y="2450307"/>
            <a:ext cx="4543332" cy="867076"/>
          </a:xfrm>
          <a:prstGeom prst="homePlate">
            <a:avLst/>
          </a:prstGeom>
          <a:solidFill>
            <a:srgbClr val="FF9933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סעודת חג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6B60B8-E59A-445F-9555-5159D32454DA}"/>
              </a:ext>
            </a:extLst>
          </p:cNvPr>
          <p:cNvSpPr/>
          <p:nvPr/>
        </p:nvSpPr>
        <p:spPr>
          <a:xfrm>
            <a:off x="3903010" y="2360302"/>
            <a:ext cx="28745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עורכים סעודה חגיגית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A6BE085-CCBD-4DEE-B591-58F6D7730992}"/>
              </a:ext>
            </a:extLst>
          </p:cNvPr>
          <p:cNvSpPr/>
          <p:nvPr/>
        </p:nvSpPr>
        <p:spPr>
          <a:xfrm>
            <a:off x="1634956" y="4922825"/>
            <a:ext cx="6170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הולכים למקור מים שיש בו דגים,</a:t>
            </a:r>
          </a:p>
          <a:p>
            <a:pPr algn="ctr"/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 אומרים את סדר "תשליך", </a:t>
            </a:r>
            <a:r>
              <a:rPr lang="he-I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ו</a:t>
            </a:r>
            <a:r>
              <a:rPr lang="he-I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מנערים את שולי הבגדים .</a:t>
            </a:r>
          </a:p>
        </p:txBody>
      </p:sp>
      <p:sp>
        <p:nvSpPr>
          <p:cNvPr id="12" name="חץ: מחומש 11">
            <a:extLst>
              <a:ext uri="{FF2B5EF4-FFF2-40B4-BE49-F238E27FC236}">
                <a16:creationId xmlns:a16="http://schemas.microsoft.com/office/drawing/2014/main" id="{13764D67-A564-4C7C-B3D3-53C72A0A9DA3}"/>
              </a:ext>
            </a:extLst>
          </p:cNvPr>
          <p:cNvSpPr/>
          <p:nvPr/>
        </p:nvSpPr>
        <p:spPr>
          <a:xfrm flipH="1">
            <a:off x="7408017" y="3836992"/>
            <a:ext cx="4543332" cy="867076"/>
          </a:xfrm>
          <a:prstGeom prst="homePlate">
            <a:avLst/>
          </a:prstGeom>
          <a:solidFill>
            <a:srgbClr val="FF9933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מנחה</a:t>
            </a:r>
          </a:p>
        </p:txBody>
      </p:sp>
      <p:sp>
        <p:nvSpPr>
          <p:cNvPr id="14" name="חץ: מחומש 13">
            <a:extLst>
              <a:ext uri="{FF2B5EF4-FFF2-40B4-BE49-F238E27FC236}">
                <a16:creationId xmlns:a16="http://schemas.microsoft.com/office/drawing/2014/main" id="{3C93AF94-E076-4232-8737-D8A00CFD1738}"/>
              </a:ext>
            </a:extLst>
          </p:cNvPr>
          <p:cNvSpPr/>
          <p:nvPr/>
        </p:nvSpPr>
        <p:spPr>
          <a:xfrm flipH="1">
            <a:off x="7408017" y="5151007"/>
            <a:ext cx="4543332" cy="867076"/>
          </a:xfrm>
          <a:prstGeom prst="homePlate">
            <a:avLst/>
          </a:prstGeom>
          <a:solidFill>
            <a:srgbClr val="FF9933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תשליך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4737942-A5B2-4CA7-B6CE-F93E6D229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2172877"/>
            <a:ext cx="2123893" cy="14046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60165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  <p:bldP spid="10" grpId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6000" b="-1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9638AA0-80CB-4074-8B5C-FA2F2F6897A9}"/>
              </a:ext>
            </a:extLst>
          </p:cNvPr>
          <p:cNvSpPr/>
          <p:nvPr/>
        </p:nvSpPr>
        <p:spPr>
          <a:xfrm>
            <a:off x="1076841" y="-76191"/>
            <a:ext cx="100383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0" cap="none" spc="0" dirty="0">
                <a:ln w="0">
                  <a:solidFill>
                    <a:srgbClr val="C00000"/>
                  </a:solidFill>
                </a:ln>
                <a:solidFill>
                  <a:srgbClr val="FF5050"/>
                </a:solidFill>
                <a:effectLst>
                  <a:glow rad="139700">
                    <a:srgbClr val="FF505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ליל יום ב'  </a:t>
            </a:r>
            <a:r>
              <a:rPr lang="he-IL" sz="7200" b="0" cap="none" spc="0" dirty="0" err="1">
                <a:ln w="0">
                  <a:solidFill>
                    <a:srgbClr val="C00000"/>
                  </a:solidFill>
                </a:ln>
                <a:solidFill>
                  <a:srgbClr val="FF5050"/>
                </a:solidFill>
                <a:effectLst>
                  <a:glow rad="139700">
                    <a:srgbClr val="FF505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דראש</a:t>
            </a:r>
            <a:r>
              <a:rPr lang="he-IL" sz="7200" b="0" cap="none" spc="0" dirty="0">
                <a:ln w="0">
                  <a:solidFill>
                    <a:srgbClr val="C00000"/>
                  </a:solidFill>
                </a:ln>
                <a:solidFill>
                  <a:srgbClr val="FF5050"/>
                </a:solidFill>
                <a:effectLst>
                  <a:glow rad="139700">
                    <a:srgbClr val="FF505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 השנה- יום שני</a:t>
            </a:r>
          </a:p>
          <a:p>
            <a:pPr algn="ctr"/>
            <a:r>
              <a:rPr lang="he-IL" sz="7200" b="0" cap="none" spc="0" dirty="0">
                <a:ln w="0">
                  <a:solidFill>
                    <a:srgbClr val="C00000"/>
                  </a:solidFill>
                </a:ln>
                <a:solidFill>
                  <a:srgbClr val="FF5050"/>
                </a:solidFill>
                <a:effectLst>
                  <a:glow rad="139700">
                    <a:srgbClr val="FF505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ompletBlack" pitchFamily="2" charset="-79"/>
              </a:rPr>
              <a:t>א' תשרי </a:t>
            </a:r>
          </a:p>
        </p:txBody>
      </p:sp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04CAF15C-ACFF-4CE3-95FE-10E6894362AD}"/>
              </a:ext>
            </a:extLst>
          </p:cNvPr>
          <p:cNvSpPr/>
          <p:nvPr/>
        </p:nvSpPr>
        <p:spPr>
          <a:xfrm flipH="1">
            <a:off x="7408017" y="2561924"/>
            <a:ext cx="4543332" cy="867076"/>
          </a:xfrm>
          <a:prstGeom prst="homePlate">
            <a:avLst/>
          </a:prstGeom>
          <a:solidFill>
            <a:srgbClr val="FF9999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הדלקת נרות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6B60B8-E59A-445F-9555-5159D32454DA}"/>
              </a:ext>
            </a:extLst>
          </p:cNvPr>
          <p:cNvSpPr/>
          <p:nvPr/>
        </p:nvSpPr>
        <p:spPr>
          <a:xfrm>
            <a:off x="-102625" y="2166346"/>
            <a:ext cx="84818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מדליקים נרות רק לאחר צאת הכוכבים. </a:t>
            </a:r>
          </a:p>
          <a:p>
            <a:pPr algn="ctr"/>
            <a:r>
              <a:rPr lang="he-I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יש להניח קודם ההדלקה </a:t>
            </a:r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"פרי חדש", ולכוון עליו בזמן ברכת" שהחיינו"</a:t>
            </a:r>
          </a:p>
          <a:p>
            <a:pPr algn="ctr"/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01910C0-641B-426D-9CD0-E1F382696201}"/>
              </a:ext>
            </a:extLst>
          </p:cNvPr>
          <p:cNvSpPr/>
          <p:nvPr/>
        </p:nvSpPr>
        <p:spPr>
          <a:xfrm>
            <a:off x="591133" y="3460887"/>
            <a:ext cx="670407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א. "ברוך אתה ה'...להדליק נר של יום הזיכרון"</a:t>
            </a:r>
          </a:p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ב. "ברוך אתה ה'...שהחיינו </a:t>
            </a:r>
            <a:r>
              <a:rPr lang="he-IL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וקימנו</a:t>
            </a:r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 והגיענו לזמן הזה"</a:t>
            </a:r>
          </a:p>
          <a:p>
            <a:pPr algn="ctr"/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sp>
        <p:nvSpPr>
          <p:cNvPr id="9" name="חץ: מחומש 8">
            <a:extLst>
              <a:ext uri="{FF2B5EF4-FFF2-40B4-BE49-F238E27FC236}">
                <a16:creationId xmlns:a16="http://schemas.microsoft.com/office/drawing/2014/main" id="{387B5023-C82E-4EF5-B109-99820E5831CA}"/>
              </a:ext>
            </a:extLst>
          </p:cNvPr>
          <p:cNvSpPr/>
          <p:nvPr/>
        </p:nvSpPr>
        <p:spPr>
          <a:xfrm flipH="1">
            <a:off x="7364561" y="4666985"/>
            <a:ext cx="4543332" cy="867076"/>
          </a:xfrm>
          <a:prstGeom prst="homePlate">
            <a:avLst/>
          </a:prstGeom>
          <a:solidFill>
            <a:srgbClr val="FF9999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תפילת ערבית</a:t>
            </a:r>
          </a:p>
        </p:txBody>
      </p:sp>
      <p:sp>
        <p:nvSpPr>
          <p:cNvPr id="13" name="חץ: מחומש 12">
            <a:extLst>
              <a:ext uri="{FF2B5EF4-FFF2-40B4-BE49-F238E27FC236}">
                <a16:creationId xmlns:a16="http://schemas.microsoft.com/office/drawing/2014/main" id="{F9AE42CA-9BFA-47D1-B79D-F4E0D50F7AFA}"/>
              </a:ext>
            </a:extLst>
          </p:cNvPr>
          <p:cNvSpPr/>
          <p:nvPr/>
        </p:nvSpPr>
        <p:spPr>
          <a:xfrm flipH="1">
            <a:off x="7364561" y="5827526"/>
            <a:ext cx="4543332" cy="867076"/>
          </a:xfrm>
          <a:prstGeom prst="homePlate">
            <a:avLst/>
          </a:prstGeom>
          <a:solidFill>
            <a:srgbClr val="FF9999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latin typeface="BaloraMF" panose="02000603050000020003" pitchFamily="2" charset="-79"/>
                <a:cs typeface="BaloraMF" panose="02000603050000020003" pitchFamily="2" charset="-79"/>
              </a:rPr>
              <a:t>סעודת חג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0064898B-C748-49CA-8716-A0B559085261}"/>
              </a:ext>
            </a:extLst>
          </p:cNvPr>
          <p:cNvSpPr/>
          <p:nvPr/>
        </p:nvSpPr>
        <p:spPr>
          <a:xfrm>
            <a:off x="304195" y="5827526"/>
            <a:ext cx="72779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יש להניח "פרי חדש" ליד הגביע, ולכוון עליו בברכת "</a:t>
            </a:r>
            <a:r>
              <a:rPr lang="he-IL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שהחינו</a:t>
            </a:r>
            <a:r>
              <a:rPr lang="he-I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rayola" pitchFamily="2" charset="-79"/>
              </a:rPr>
              <a:t>"</a:t>
            </a:r>
            <a:endParaRPr lang="he-I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Crayola" pitchFamily="2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F9B3720-31F0-499B-BD6D-2236D6D1A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67" y="2704493"/>
            <a:ext cx="1282733" cy="144901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7E82450-5B79-4BEF-A03E-22A3A50EC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84" y="4648839"/>
            <a:ext cx="1511636" cy="1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/>
      <p:bldP spid="8" grpId="0"/>
      <p:bldP spid="9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