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60" r:id="rId3"/>
    <p:sldId id="263" r:id="rId4"/>
    <p:sldId id="278" r:id="rId5"/>
    <p:sldId id="282" r:id="rId6"/>
    <p:sldId id="275" r:id="rId7"/>
    <p:sldId id="276" r:id="rId8"/>
    <p:sldId id="279" r:id="rId9"/>
    <p:sldId id="273"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3208" autoAdjust="0"/>
    <p:restoredTop sz="94629" autoAdjust="0"/>
  </p:normalViewPr>
  <p:slideViewPr>
    <p:cSldViewPr>
      <p:cViewPr varScale="1">
        <p:scale>
          <a:sx n="62" d="100"/>
          <a:sy n="62" d="100"/>
        </p:scale>
        <p:origin x="696" y="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022F37-A7DE-4B64-B253-5C264AD68E0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pPr rtl="1"/>
          <a:endParaRPr lang="he-IL"/>
        </a:p>
      </dgm:t>
    </dgm:pt>
    <dgm:pt modelId="{4DCDE778-E7E2-4BF0-891A-37ED7544552A}">
      <dgm:prSet phldrT="[טקסט]"/>
      <dgm:spPr/>
      <dgm:t>
        <a:bodyPr/>
        <a:lstStyle/>
        <a:p>
          <a:pPr rtl="1"/>
          <a:r>
            <a:rPr lang="he-IL" dirty="0"/>
            <a:t>צמחונים</a:t>
          </a:r>
        </a:p>
      </dgm:t>
    </dgm:pt>
    <dgm:pt modelId="{1419CC6F-B030-49EE-9CA2-EE41FA629DDD}" type="parTrans" cxnId="{46B9EA98-FA56-4BAE-A988-3643B855B06E}">
      <dgm:prSet/>
      <dgm:spPr/>
      <dgm:t>
        <a:bodyPr/>
        <a:lstStyle/>
        <a:p>
          <a:pPr rtl="1"/>
          <a:endParaRPr lang="he-IL"/>
        </a:p>
      </dgm:t>
    </dgm:pt>
    <dgm:pt modelId="{A68AB784-3818-405F-AD0D-D62F501F8B78}" type="sibTrans" cxnId="{46B9EA98-FA56-4BAE-A988-3643B855B06E}">
      <dgm:prSet/>
      <dgm:spPr/>
      <dgm:t>
        <a:bodyPr/>
        <a:lstStyle/>
        <a:p>
          <a:pPr rtl="1"/>
          <a:endParaRPr lang="he-IL"/>
        </a:p>
      </dgm:t>
    </dgm:pt>
    <dgm:pt modelId="{94C96FA0-65D4-4FDE-AD4A-5666D97037FD}">
      <dgm:prSet phldrT="[טקסט]"/>
      <dgm:spPr/>
      <dgm:t>
        <a:bodyPr/>
        <a:lstStyle/>
        <a:p>
          <a:pPr rtl="1"/>
          <a:r>
            <a:rPr lang="he-IL" dirty="0"/>
            <a:t>ספורטאים</a:t>
          </a:r>
        </a:p>
      </dgm:t>
    </dgm:pt>
    <dgm:pt modelId="{45FA0A81-815A-492D-82F9-B053AAE68600}" type="parTrans" cxnId="{37BB6818-D268-41F1-9085-035A74859F3F}">
      <dgm:prSet/>
      <dgm:spPr/>
      <dgm:t>
        <a:bodyPr/>
        <a:lstStyle/>
        <a:p>
          <a:pPr rtl="1"/>
          <a:endParaRPr lang="he-IL"/>
        </a:p>
      </dgm:t>
    </dgm:pt>
    <dgm:pt modelId="{1AD6E79C-8842-4A7F-A821-35FE18532FBF}" type="sibTrans" cxnId="{37BB6818-D268-41F1-9085-035A74859F3F}">
      <dgm:prSet/>
      <dgm:spPr/>
      <dgm:t>
        <a:bodyPr/>
        <a:lstStyle/>
        <a:p>
          <a:pPr rtl="1"/>
          <a:endParaRPr lang="he-IL"/>
        </a:p>
      </dgm:t>
    </dgm:pt>
    <dgm:pt modelId="{AA821CAB-EFDC-4D92-9654-4DAF62B4F127}">
      <dgm:prSet phldrT="[טקסט]"/>
      <dgm:spPr/>
      <dgm:t>
        <a:bodyPr/>
        <a:lstStyle/>
        <a:p>
          <a:pPr rtl="1"/>
          <a:r>
            <a:rPr lang="he-IL" dirty="0"/>
            <a:t>מסורתיים</a:t>
          </a:r>
        </a:p>
      </dgm:t>
    </dgm:pt>
    <dgm:pt modelId="{47B9174D-3762-47D7-A7BF-E3965C4BBE33}" type="parTrans" cxnId="{26D0465D-4268-483E-9511-839CE8E1B61E}">
      <dgm:prSet/>
      <dgm:spPr/>
      <dgm:t>
        <a:bodyPr/>
        <a:lstStyle/>
        <a:p>
          <a:pPr rtl="1"/>
          <a:endParaRPr lang="he-IL"/>
        </a:p>
      </dgm:t>
    </dgm:pt>
    <dgm:pt modelId="{A65CBE7D-D698-4C27-9524-D1F8A771F0E3}" type="sibTrans" cxnId="{26D0465D-4268-483E-9511-839CE8E1B61E}">
      <dgm:prSet/>
      <dgm:spPr/>
      <dgm:t>
        <a:bodyPr/>
        <a:lstStyle/>
        <a:p>
          <a:pPr rtl="1"/>
          <a:endParaRPr lang="he-IL"/>
        </a:p>
      </dgm:t>
    </dgm:pt>
    <dgm:pt modelId="{32887CA0-DDE6-4558-9FE9-BE2C4A2A5B80}">
      <dgm:prSet phldrT="[טקסט]"/>
      <dgm:spPr/>
      <dgm:t>
        <a:bodyPr/>
        <a:lstStyle/>
        <a:p>
          <a:pPr rtl="1"/>
          <a:r>
            <a:rPr lang="he-IL" dirty="0"/>
            <a:t>יוצאי עדות המזרח</a:t>
          </a:r>
        </a:p>
      </dgm:t>
    </dgm:pt>
    <dgm:pt modelId="{366993BB-0C92-415D-9901-4F53D963C2CC}" type="parTrans" cxnId="{093D82B5-1A40-4D80-BA9E-CB82E2D86D3A}">
      <dgm:prSet/>
      <dgm:spPr/>
      <dgm:t>
        <a:bodyPr/>
        <a:lstStyle/>
        <a:p>
          <a:pPr rtl="1"/>
          <a:endParaRPr lang="he-IL"/>
        </a:p>
      </dgm:t>
    </dgm:pt>
    <dgm:pt modelId="{1D5B9E37-CD81-4BB3-93AE-D64960F9650C}" type="sibTrans" cxnId="{093D82B5-1A40-4D80-BA9E-CB82E2D86D3A}">
      <dgm:prSet/>
      <dgm:spPr/>
      <dgm:t>
        <a:bodyPr/>
        <a:lstStyle/>
        <a:p>
          <a:pPr rtl="1"/>
          <a:endParaRPr lang="he-IL"/>
        </a:p>
      </dgm:t>
    </dgm:pt>
    <dgm:pt modelId="{EB2A90FC-1547-442C-8FE5-226E4E7AD028}">
      <dgm:prSet phldrT="[טקסט]"/>
      <dgm:spPr/>
      <dgm:t>
        <a:bodyPr/>
        <a:lstStyle/>
        <a:p>
          <a:pPr rtl="1"/>
          <a:r>
            <a:rPr lang="he-IL" dirty="0"/>
            <a:t>מוסיקאים</a:t>
          </a:r>
        </a:p>
      </dgm:t>
    </dgm:pt>
    <dgm:pt modelId="{15334A28-7090-4C1D-BED1-BC7FD1F61594}" type="parTrans" cxnId="{735AE354-912E-40EC-89ED-EBBCF34E42F3}">
      <dgm:prSet/>
      <dgm:spPr/>
      <dgm:t>
        <a:bodyPr/>
        <a:lstStyle/>
        <a:p>
          <a:pPr rtl="1"/>
          <a:endParaRPr lang="he-IL"/>
        </a:p>
      </dgm:t>
    </dgm:pt>
    <dgm:pt modelId="{D2ED6F9B-6DD2-4EF6-AD15-293B9D1843A3}" type="sibTrans" cxnId="{735AE354-912E-40EC-89ED-EBBCF34E42F3}">
      <dgm:prSet/>
      <dgm:spPr/>
      <dgm:t>
        <a:bodyPr/>
        <a:lstStyle/>
        <a:p>
          <a:pPr rtl="1"/>
          <a:endParaRPr lang="he-IL"/>
        </a:p>
      </dgm:t>
    </dgm:pt>
    <dgm:pt modelId="{1E52845D-A69B-4DC0-928F-70F02FBFDB1F}">
      <dgm:prSet phldrT="[טקסט]"/>
      <dgm:spPr/>
      <dgm:t>
        <a:bodyPr/>
        <a:lstStyle/>
        <a:p>
          <a:pPr rtl="1"/>
          <a:r>
            <a:rPr lang="he-IL" dirty="0"/>
            <a:t>דתיים</a:t>
          </a:r>
        </a:p>
      </dgm:t>
    </dgm:pt>
    <dgm:pt modelId="{7B70402E-07A2-441F-8971-FF01DE40B10E}" type="parTrans" cxnId="{8E5325D0-C8E2-4519-BB5D-C3CBF5D5A053}">
      <dgm:prSet/>
      <dgm:spPr/>
      <dgm:t>
        <a:bodyPr/>
        <a:lstStyle/>
        <a:p>
          <a:pPr rtl="1"/>
          <a:endParaRPr lang="he-IL"/>
        </a:p>
      </dgm:t>
    </dgm:pt>
    <dgm:pt modelId="{E756CEE2-C9C7-4A62-84A7-DB91670ED6F7}" type="sibTrans" cxnId="{8E5325D0-C8E2-4519-BB5D-C3CBF5D5A053}">
      <dgm:prSet/>
      <dgm:spPr/>
      <dgm:t>
        <a:bodyPr/>
        <a:lstStyle/>
        <a:p>
          <a:pPr rtl="1"/>
          <a:endParaRPr lang="he-IL"/>
        </a:p>
      </dgm:t>
    </dgm:pt>
    <dgm:pt modelId="{007BD2CA-8660-4F47-834F-8F975F6909A9}">
      <dgm:prSet phldrT="[טקסט]"/>
      <dgm:spPr/>
      <dgm:t>
        <a:bodyPr/>
        <a:lstStyle/>
        <a:p>
          <a:pPr rtl="1"/>
          <a:r>
            <a:rPr lang="he-IL" dirty="0"/>
            <a:t>תלמידים</a:t>
          </a:r>
        </a:p>
      </dgm:t>
    </dgm:pt>
    <dgm:pt modelId="{8C80ABD2-CC93-437B-8C48-C0E5EDBC7C5B}" type="parTrans" cxnId="{B19004A9-62E5-49FC-9D19-DC54FC2930A4}">
      <dgm:prSet/>
      <dgm:spPr/>
      <dgm:t>
        <a:bodyPr/>
        <a:lstStyle/>
        <a:p>
          <a:pPr rtl="1"/>
          <a:endParaRPr lang="he-IL"/>
        </a:p>
      </dgm:t>
    </dgm:pt>
    <dgm:pt modelId="{4C75438B-2B05-4377-BFA4-4A98E4907A98}" type="sibTrans" cxnId="{B19004A9-62E5-49FC-9D19-DC54FC2930A4}">
      <dgm:prSet/>
      <dgm:spPr/>
      <dgm:t>
        <a:bodyPr/>
        <a:lstStyle/>
        <a:p>
          <a:pPr rtl="1"/>
          <a:endParaRPr lang="he-IL"/>
        </a:p>
      </dgm:t>
    </dgm:pt>
    <dgm:pt modelId="{9D701381-31B3-4CF8-9185-AB1776058097}">
      <dgm:prSet phldrT="[טקסט]"/>
      <dgm:spPr/>
      <dgm:t>
        <a:bodyPr/>
        <a:lstStyle/>
        <a:p>
          <a:pPr rtl="1"/>
          <a:r>
            <a:rPr lang="he-IL" dirty="0"/>
            <a:t>בנות</a:t>
          </a:r>
        </a:p>
      </dgm:t>
    </dgm:pt>
    <dgm:pt modelId="{7270EF31-642E-4027-A806-352963063B12}" type="parTrans" cxnId="{BE4BDC60-5ED8-4A21-BF8E-00A465EF8B9A}">
      <dgm:prSet/>
      <dgm:spPr/>
      <dgm:t>
        <a:bodyPr/>
        <a:lstStyle/>
        <a:p>
          <a:pPr rtl="1"/>
          <a:endParaRPr lang="he-IL"/>
        </a:p>
      </dgm:t>
    </dgm:pt>
    <dgm:pt modelId="{B65E6B2A-25FC-449B-9036-73F6B1B5DBCA}" type="sibTrans" cxnId="{BE4BDC60-5ED8-4A21-BF8E-00A465EF8B9A}">
      <dgm:prSet/>
      <dgm:spPr/>
      <dgm:t>
        <a:bodyPr/>
        <a:lstStyle/>
        <a:p>
          <a:pPr rtl="1"/>
          <a:endParaRPr lang="he-IL"/>
        </a:p>
      </dgm:t>
    </dgm:pt>
    <dgm:pt modelId="{662ECFB6-A03C-4FD4-89E8-836747D7FA5F}">
      <dgm:prSet phldrT="[טקסט]"/>
      <dgm:spPr/>
      <dgm:t>
        <a:bodyPr/>
        <a:lstStyle/>
        <a:p>
          <a:pPr rtl="1"/>
          <a:r>
            <a:rPr lang="he-IL" dirty="0"/>
            <a:t>אמנים</a:t>
          </a:r>
        </a:p>
      </dgm:t>
    </dgm:pt>
    <dgm:pt modelId="{497F0AD5-A421-4BAC-8E32-E2FB70115514}" type="parTrans" cxnId="{251A99FA-A1B9-474B-A8E9-892B2E369538}">
      <dgm:prSet/>
      <dgm:spPr/>
      <dgm:t>
        <a:bodyPr/>
        <a:lstStyle/>
        <a:p>
          <a:pPr rtl="1"/>
          <a:endParaRPr lang="he-IL"/>
        </a:p>
      </dgm:t>
    </dgm:pt>
    <dgm:pt modelId="{59567352-C505-47C9-B7D6-6A0C4AE6E91F}" type="sibTrans" cxnId="{251A99FA-A1B9-474B-A8E9-892B2E369538}">
      <dgm:prSet/>
      <dgm:spPr/>
      <dgm:t>
        <a:bodyPr/>
        <a:lstStyle/>
        <a:p>
          <a:pPr rtl="1"/>
          <a:endParaRPr lang="he-IL"/>
        </a:p>
      </dgm:t>
    </dgm:pt>
    <dgm:pt modelId="{7DCF0993-61D8-4F9C-B4B0-CC289BC9D48B}">
      <dgm:prSet phldrT="[טקסט]"/>
      <dgm:spPr/>
      <dgm:t>
        <a:bodyPr/>
        <a:lstStyle/>
        <a:p>
          <a:pPr rtl="1"/>
          <a:r>
            <a:rPr lang="he-IL" dirty="0"/>
            <a:t>ישראלים</a:t>
          </a:r>
        </a:p>
      </dgm:t>
    </dgm:pt>
    <dgm:pt modelId="{6919F9C7-140C-44DF-BE6C-5F5E7F036942}" type="parTrans" cxnId="{7C3AE981-ACF4-478D-9368-E51FF5DDFF27}">
      <dgm:prSet/>
      <dgm:spPr/>
      <dgm:t>
        <a:bodyPr/>
        <a:lstStyle/>
        <a:p>
          <a:pPr rtl="1"/>
          <a:endParaRPr lang="he-IL"/>
        </a:p>
      </dgm:t>
    </dgm:pt>
    <dgm:pt modelId="{CF0A59D7-1EC4-4693-8E0C-0F06933961EB}" type="sibTrans" cxnId="{7C3AE981-ACF4-478D-9368-E51FF5DDFF27}">
      <dgm:prSet/>
      <dgm:spPr/>
      <dgm:t>
        <a:bodyPr/>
        <a:lstStyle/>
        <a:p>
          <a:pPr rtl="1"/>
          <a:endParaRPr lang="he-IL"/>
        </a:p>
      </dgm:t>
    </dgm:pt>
    <dgm:pt modelId="{063B9F73-636C-4472-82CF-9F0BAB195CEB}">
      <dgm:prSet phldrT="[טקסט]"/>
      <dgm:spPr/>
      <dgm:t>
        <a:bodyPr/>
        <a:lstStyle/>
        <a:p>
          <a:pPr rtl="1"/>
          <a:r>
            <a:rPr lang="he-IL" dirty="0"/>
            <a:t>חובבי טבע</a:t>
          </a:r>
        </a:p>
      </dgm:t>
    </dgm:pt>
    <dgm:pt modelId="{BEA12ED4-EB41-4773-B2E1-8DFB0DC8D307}" type="parTrans" cxnId="{25A2DE6F-A8C3-4706-B5FD-4023A9D9A3E1}">
      <dgm:prSet/>
      <dgm:spPr/>
      <dgm:t>
        <a:bodyPr/>
        <a:lstStyle/>
        <a:p>
          <a:pPr rtl="1"/>
          <a:endParaRPr lang="he-IL"/>
        </a:p>
      </dgm:t>
    </dgm:pt>
    <dgm:pt modelId="{B0475ABB-1E69-4BCB-AA96-FCB839D4E66A}" type="sibTrans" cxnId="{25A2DE6F-A8C3-4706-B5FD-4023A9D9A3E1}">
      <dgm:prSet/>
      <dgm:spPr/>
      <dgm:t>
        <a:bodyPr/>
        <a:lstStyle/>
        <a:p>
          <a:pPr rtl="1"/>
          <a:endParaRPr lang="he-IL"/>
        </a:p>
      </dgm:t>
    </dgm:pt>
    <dgm:pt modelId="{E0946DE4-2035-43D9-8842-F8862457DC15}">
      <dgm:prSet phldrT="[טקסט]"/>
      <dgm:spPr/>
      <dgm:t>
        <a:bodyPr/>
        <a:lstStyle/>
        <a:p>
          <a:pPr rtl="1"/>
          <a:r>
            <a:rPr lang="he-IL" dirty="0"/>
            <a:t>נוצרים</a:t>
          </a:r>
        </a:p>
      </dgm:t>
    </dgm:pt>
    <dgm:pt modelId="{2CD9C806-8A3F-432F-BFBA-5A4B4EFD6830}" type="parTrans" cxnId="{9D11D211-DDC2-4E5E-84D3-018963052CD9}">
      <dgm:prSet/>
      <dgm:spPr/>
      <dgm:t>
        <a:bodyPr/>
        <a:lstStyle/>
        <a:p>
          <a:pPr rtl="1"/>
          <a:endParaRPr lang="he-IL"/>
        </a:p>
      </dgm:t>
    </dgm:pt>
    <dgm:pt modelId="{9B240819-CC91-4268-86FB-55549990527A}" type="sibTrans" cxnId="{9D11D211-DDC2-4E5E-84D3-018963052CD9}">
      <dgm:prSet/>
      <dgm:spPr/>
      <dgm:t>
        <a:bodyPr/>
        <a:lstStyle/>
        <a:p>
          <a:pPr rtl="1"/>
          <a:endParaRPr lang="he-IL"/>
        </a:p>
      </dgm:t>
    </dgm:pt>
    <dgm:pt modelId="{F49CB6F4-8003-425A-ABF6-BBDB7BFE0B0D}">
      <dgm:prSet phldrT="[טקסט]"/>
      <dgm:spPr/>
      <dgm:t>
        <a:bodyPr/>
        <a:lstStyle/>
        <a:p>
          <a:pPr rtl="1"/>
          <a:r>
            <a:rPr lang="he-IL" dirty="0"/>
            <a:t>חברי תנועת נוער</a:t>
          </a:r>
        </a:p>
      </dgm:t>
    </dgm:pt>
    <dgm:pt modelId="{C642411D-282B-4D5C-8779-3EAE15DE8EC5}" type="parTrans" cxnId="{D08E752B-0E02-4334-9C97-F23FF1DEB8FF}">
      <dgm:prSet/>
      <dgm:spPr/>
      <dgm:t>
        <a:bodyPr/>
        <a:lstStyle/>
        <a:p>
          <a:pPr rtl="1"/>
          <a:endParaRPr lang="he-IL"/>
        </a:p>
      </dgm:t>
    </dgm:pt>
    <dgm:pt modelId="{B50E4E3D-F6B3-48A0-B4DB-53E30FCFFED9}" type="sibTrans" cxnId="{D08E752B-0E02-4334-9C97-F23FF1DEB8FF}">
      <dgm:prSet/>
      <dgm:spPr/>
      <dgm:t>
        <a:bodyPr/>
        <a:lstStyle/>
        <a:p>
          <a:pPr rtl="1"/>
          <a:endParaRPr lang="he-IL"/>
        </a:p>
      </dgm:t>
    </dgm:pt>
    <dgm:pt modelId="{3168A953-6BB3-4B01-B594-DDBF59B8CF53}">
      <dgm:prSet phldrT="[טקסט]"/>
      <dgm:spPr/>
      <dgm:t>
        <a:bodyPr/>
        <a:lstStyle/>
        <a:p>
          <a:pPr rtl="1"/>
          <a:r>
            <a:rPr lang="he-IL" dirty="0"/>
            <a:t>דמוקרטים</a:t>
          </a:r>
        </a:p>
      </dgm:t>
    </dgm:pt>
    <dgm:pt modelId="{2DF9C543-9D42-4244-9530-D61C7232B31C}" type="parTrans" cxnId="{F32C4CAC-37E2-489A-AA43-B38486F734D9}">
      <dgm:prSet/>
      <dgm:spPr/>
      <dgm:t>
        <a:bodyPr/>
        <a:lstStyle/>
        <a:p>
          <a:pPr rtl="1"/>
          <a:endParaRPr lang="he-IL"/>
        </a:p>
      </dgm:t>
    </dgm:pt>
    <dgm:pt modelId="{FBA47BE0-271B-44F6-8218-1E25CEB3AF6C}" type="sibTrans" cxnId="{F32C4CAC-37E2-489A-AA43-B38486F734D9}">
      <dgm:prSet/>
      <dgm:spPr/>
      <dgm:t>
        <a:bodyPr/>
        <a:lstStyle/>
        <a:p>
          <a:pPr rtl="1"/>
          <a:endParaRPr lang="he-IL"/>
        </a:p>
      </dgm:t>
    </dgm:pt>
    <dgm:pt modelId="{A6F4EF3B-1543-46D4-9067-0DB0AB48382B}">
      <dgm:prSet phldrT="[טקסט]"/>
      <dgm:spPr/>
      <dgm:t>
        <a:bodyPr/>
        <a:lstStyle/>
        <a:p>
          <a:pPr rtl="1"/>
          <a:r>
            <a:rPr lang="he-IL" dirty="0"/>
            <a:t>בני משפחה</a:t>
          </a:r>
        </a:p>
      </dgm:t>
    </dgm:pt>
    <dgm:pt modelId="{F1600D0E-224B-49C2-9AE9-DBCE2B32D1EE}" type="parTrans" cxnId="{76176B14-9A93-43A8-A677-315CE0592179}">
      <dgm:prSet/>
      <dgm:spPr/>
      <dgm:t>
        <a:bodyPr/>
        <a:lstStyle/>
        <a:p>
          <a:pPr rtl="1"/>
          <a:endParaRPr lang="he-IL"/>
        </a:p>
      </dgm:t>
    </dgm:pt>
    <dgm:pt modelId="{5A4061BD-D5D4-4A3D-B1C6-5A9F41591EBC}" type="sibTrans" cxnId="{76176B14-9A93-43A8-A677-315CE0592179}">
      <dgm:prSet/>
      <dgm:spPr/>
      <dgm:t>
        <a:bodyPr/>
        <a:lstStyle/>
        <a:p>
          <a:pPr rtl="1"/>
          <a:endParaRPr lang="he-IL"/>
        </a:p>
      </dgm:t>
    </dgm:pt>
    <dgm:pt modelId="{6AF08ACA-E48D-4BB8-ABBC-BEA35F7EAB73}">
      <dgm:prSet phldrT="[טקסט]"/>
      <dgm:spPr/>
      <dgm:t>
        <a:bodyPr/>
        <a:lstStyle/>
        <a:p>
          <a:pPr rtl="1"/>
          <a:r>
            <a:rPr lang="he-IL" dirty="0"/>
            <a:t>מוסלמים</a:t>
          </a:r>
        </a:p>
      </dgm:t>
    </dgm:pt>
    <dgm:pt modelId="{645D90B1-B1CA-40B0-AC2B-EE915A8E5711}" type="parTrans" cxnId="{5B68961C-033A-4E8B-8050-484CB22E56D5}">
      <dgm:prSet/>
      <dgm:spPr/>
      <dgm:t>
        <a:bodyPr/>
        <a:lstStyle/>
        <a:p>
          <a:pPr rtl="1"/>
          <a:endParaRPr lang="he-IL"/>
        </a:p>
      </dgm:t>
    </dgm:pt>
    <dgm:pt modelId="{EA13A9C6-5028-4C63-9DDF-01CB9DB7772D}" type="sibTrans" cxnId="{5B68961C-033A-4E8B-8050-484CB22E56D5}">
      <dgm:prSet/>
      <dgm:spPr/>
      <dgm:t>
        <a:bodyPr/>
        <a:lstStyle/>
        <a:p>
          <a:pPr rtl="1"/>
          <a:endParaRPr lang="he-IL"/>
        </a:p>
      </dgm:t>
    </dgm:pt>
    <dgm:pt modelId="{EC5C153F-51A6-46DC-8C29-87DB88334F08}">
      <dgm:prSet phldrT="[טקסט]"/>
      <dgm:spPr/>
      <dgm:t>
        <a:bodyPr/>
        <a:lstStyle/>
        <a:p>
          <a:pPr rtl="1"/>
          <a:r>
            <a:rPr lang="he-IL" dirty="0"/>
            <a:t>ציונים</a:t>
          </a:r>
        </a:p>
      </dgm:t>
    </dgm:pt>
    <dgm:pt modelId="{E298EDAB-623D-4EE5-A2E5-C79BCBADC158}" type="parTrans" cxnId="{A1488DD2-6F14-4791-A438-A07892CAEEDE}">
      <dgm:prSet/>
      <dgm:spPr/>
      <dgm:t>
        <a:bodyPr/>
        <a:lstStyle/>
        <a:p>
          <a:pPr rtl="1"/>
          <a:endParaRPr lang="he-IL"/>
        </a:p>
      </dgm:t>
    </dgm:pt>
    <dgm:pt modelId="{700CC8B9-BD2E-4375-9D53-080077485D49}" type="sibTrans" cxnId="{A1488DD2-6F14-4791-A438-A07892CAEEDE}">
      <dgm:prSet/>
      <dgm:spPr/>
      <dgm:t>
        <a:bodyPr/>
        <a:lstStyle/>
        <a:p>
          <a:pPr rtl="1"/>
          <a:endParaRPr lang="he-IL"/>
        </a:p>
      </dgm:t>
    </dgm:pt>
    <dgm:pt modelId="{30BBEB31-5152-434B-91D5-E1DF3661816B}">
      <dgm:prSet phldrT="[טקסט]"/>
      <dgm:spPr/>
      <dgm:t>
        <a:bodyPr/>
        <a:lstStyle/>
        <a:p>
          <a:pPr rtl="1"/>
          <a:r>
            <a:rPr lang="he-IL" dirty="0"/>
            <a:t>עירוניים</a:t>
          </a:r>
        </a:p>
      </dgm:t>
    </dgm:pt>
    <dgm:pt modelId="{A1E8FDB3-0DC2-4532-AC52-7BE464887E21}" type="parTrans" cxnId="{CDA10022-0BFE-4D52-B4D1-57712D08EB8F}">
      <dgm:prSet/>
      <dgm:spPr/>
      <dgm:t>
        <a:bodyPr/>
        <a:lstStyle/>
        <a:p>
          <a:pPr rtl="1"/>
          <a:endParaRPr lang="he-IL"/>
        </a:p>
      </dgm:t>
    </dgm:pt>
    <dgm:pt modelId="{BCC28C1A-37C2-44DC-B759-E05DCDB3B5EA}" type="sibTrans" cxnId="{CDA10022-0BFE-4D52-B4D1-57712D08EB8F}">
      <dgm:prSet/>
      <dgm:spPr/>
      <dgm:t>
        <a:bodyPr/>
        <a:lstStyle/>
        <a:p>
          <a:pPr rtl="1"/>
          <a:endParaRPr lang="he-IL"/>
        </a:p>
      </dgm:t>
    </dgm:pt>
    <dgm:pt modelId="{324A898B-2195-49EA-825C-D1E28D969774}">
      <dgm:prSet phldrT="[טקסט]"/>
      <dgm:spPr/>
      <dgm:t>
        <a:bodyPr/>
        <a:lstStyle/>
        <a:p>
          <a:pPr rtl="1"/>
          <a:r>
            <a:rPr lang="he-IL" dirty="0"/>
            <a:t>בנים</a:t>
          </a:r>
        </a:p>
      </dgm:t>
    </dgm:pt>
    <dgm:pt modelId="{5EDF3BE8-79C4-4340-A184-6452871233E4}" type="parTrans" cxnId="{1401E232-93C0-4CC0-94D8-87F1D46F11EC}">
      <dgm:prSet/>
      <dgm:spPr/>
      <dgm:t>
        <a:bodyPr/>
        <a:lstStyle/>
        <a:p>
          <a:pPr rtl="1"/>
          <a:endParaRPr lang="he-IL"/>
        </a:p>
      </dgm:t>
    </dgm:pt>
    <dgm:pt modelId="{2B3AD8B4-987C-4AD5-B070-7BEF0D01B0B6}" type="sibTrans" cxnId="{1401E232-93C0-4CC0-94D8-87F1D46F11EC}">
      <dgm:prSet/>
      <dgm:spPr/>
      <dgm:t>
        <a:bodyPr/>
        <a:lstStyle/>
        <a:p>
          <a:pPr rtl="1"/>
          <a:endParaRPr lang="he-IL"/>
        </a:p>
      </dgm:t>
    </dgm:pt>
    <dgm:pt modelId="{63864A04-7B76-42DA-BEC7-4B66551A2498}">
      <dgm:prSet phldrT="[טקסט]"/>
      <dgm:spPr/>
      <dgm:t>
        <a:bodyPr/>
        <a:lstStyle/>
        <a:p>
          <a:pPr rtl="1"/>
          <a:r>
            <a:rPr lang="he-IL" dirty="0"/>
            <a:t>חילוניים</a:t>
          </a:r>
        </a:p>
      </dgm:t>
    </dgm:pt>
    <dgm:pt modelId="{F5FA233E-1729-42AD-AFB2-3C829B08BEE2}" type="parTrans" cxnId="{C84825E3-7164-44AA-9596-F80A88B21CA8}">
      <dgm:prSet/>
      <dgm:spPr/>
      <dgm:t>
        <a:bodyPr/>
        <a:lstStyle/>
        <a:p>
          <a:pPr rtl="1"/>
          <a:endParaRPr lang="he-IL"/>
        </a:p>
      </dgm:t>
    </dgm:pt>
    <dgm:pt modelId="{C3B15AC6-DBE6-4CF5-9C97-9A87C250AB8A}" type="sibTrans" cxnId="{C84825E3-7164-44AA-9596-F80A88B21CA8}">
      <dgm:prSet/>
      <dgm:spPr/>
      <dgm:t>
        <a:bodyPr/>
        <a:lstStyle/>
        <a:p>
          <a:pPr rtl="1"/>
          <a:endParaRPr lang="he-IL"/>
        </a:p>
      </dgm:t>
    </dgm:pt>
    <dgm:pt modelId="{1116DA71-8E7B-4720-9C5A-59A4A1066790}">
      <dgm:prSet phldrT="[טקסט]"/>
      <dgm:spPr/>
      <dgm:t>
        <a:bodyPr/>
        <a:lstStyle/>
        <a:p>
          <a:pPr rtl="1"/>
          <a:r>
            <a:rPr lang="he-IL" dirty="0"/>
            <a:t>פלשתינאים</a:t>
          </a:r>
        </a:p>
      </dgm:t>
    </dgm:pt>
    <dgm:pt modelId="{B23731BD-DC47-43E3-A966-9CF97F108DC1}" type="parTrans" cxnId="{CC587E2D-2E6A-48C3-8DBC-8C7FDF9ED666}">
      <dgm:prSet/>
      <dgm:spPr/>
      <dgm:t>
        <a:bodyPr/>
        <a:lstStyle/>
        <a:p>
          <a:pPr rtl="1"/>
          <a:endParaRPr lang="he-IL"/>
        </a:p>
      </dgm:t>
    </dgm:pt>
    <dgm:pt modelId="{D4CF3241-F219-4668-8569-A7C741723EB6}" type="sibTrans" cxnId="{CC587E2D-2E6A-48C3-8DBC-8C7FDF9ED666}">
      <dgm:prSet/>
      <dgm:spPr/>
      <dgm:t>
        <a:bodyPr/>
        <a:lstStyle/>
        <a:p>
          <a:pPr rtl="1"/>
          <a:endParaRPr lang="he-IL"/>
        </a:p>
      </dgm:t>
    </dgm:pt>
    <dgm:pt modelId="{C7600740-5B4C-4D6C-A434-CA24CFE4F6AD}">
      <dgm:prSet phldrT="[טקסט]"/>
      <dgm:spPr/>
      <dgm:t>
        <a:bodyPr/>
        <a:lstStyle/>
        <a:p>
          <a:pPr rtl="1"/>
          <a:r>
            <a:rPr lang="he-IL" dirty="0"/>
            <a:t>טבעונים</a:t>
          </a:r>
        </a:p>
      </dgm:t>
    </dgm:pt>
    <dgm:pt modelId="{5D1239E5-C832-48BC-93D8-F35D71C83F24}" type="parTrans" cxnId="{DDEAA758-9068-4645-8246-F2F4C75874B0}">
      <dgm:prSet/>
      <dgm:spPr/>
      <dgm:t>
        <a:bodyPr/>
        <a:lstStyle/>
        <a:p>
          <a:pPr rtl="1"/>
          <a:endParaRPr lang="he-IL"/>
        </a:p>
      </dgm:t>
    </dgm:pt>
    <dgm:pt modelId="{D5F40768-A45D-4140-BB86-91C38CD3274B}" type="sibTrans" cxnId="{DDEAA758-9068-4645-8246-F2F4C75874B0}">
      <dgm:prSet/>
      <dgm:spPr/>
      <dgm:t>
        <a:bodyPr/>
        <a:lstStyle/>
        <a:p>
          <a:pPr rtl="1"/>
          <a:endParaRPr lang="he-IL"/>
        </a:p>
      </dgm:t>
    </dgm:pt>
    <dgm:pt modelId="{86A1CED6-6CC3-4ACF-BC7D-E8BC9424CB9D}">
      <dgm:prSet phldrT="[טקסט]"/>
      <dgm:spPr/>
      <dgm:t>
        <a:bodyPr/>
        <a:lstStyle/>
        <a:p>
          <a:pPr rtl="1"/>
          <a:r>
            <a:rPr lang="he-IL" dirty="0"/>
            <a:t>חרדים</a:t>
          </a:r>
        </a:p>
      </dgm:t>
    </dgm:pt>
    <dgm:pt modelId="{8D352B97-6210-4A0C-B9E9-42D71D3E425D}" type="parTrans" cxnId="{350D585A-515E-4377-838C-63510DEDD64D}">
      <dgm:prSet/>
      <dgm:spPr/>
      <dgm:t>
        <a:bodyPr/>
        <a:lstStyle/>
        <a:p>
          <a:pPr rtl="1"/>
          <a:endParaRPr lang="he-IL"/>
        </a:p>
      </dgm:t>
    </dgm:pt>
    <dgm:pt modelId="{BB51DCFD-24B8-4B59-A7AF-C06A3C806979}" type="sibTrans" cxnId="{350D585A-515E-4377-838C-63510DEDD64D}">
      <dgm:prSet/>
      <dgm:spPr/>
      <dgm:t>
        <a:bodyPr/>
        <a:lstStyle/>
        <a:p>
          <a:pPr rtl="1"/>
          <a:endParaRPr lang="he-IL"/>
        </a:p>
      </dgm:t>
    </dgm:pt>
    <dgm:pt modelId="{156D9981-3D58-45FC-AC62-C8BDF5495E4D}">
      <dgm:prSet phldrT="[טקסט]"/>
      <dgm:spPr/>
      <dgm:t>
        <a:bodyPr/>
        <a:lstStyle/>
        <a:p>
          <a:pPr rtl="1"/>
          <a:r>
            <a:rPr lang="he-IL" dirty="0"/>
            <a:t>עולים חדשים</a:t>
          </a:r>
        </a:p>
      </dgm:t>
    </dgm:pt>
    <dgm:pt modelId="{C455B19D-8490-4C2E-B90E-9D40DF372516}" type="parTrans" cxnId="{A367EC3A-8E88-4ADD-ABB8-6B6660831D84}">
      <dgm:prSet/>
      <dgm:spPr/>
      <dgm:t>
        <a:bodyPr/>
        <a:lstStyle/>
        <a:p>
          <a:pPr rtl="1"/>
          <a:endParaRPr lang="he-IL"/>
        </a:p>
      </dgm:t>
    </dgm:pt>
    <dgm:pt modelId="{8690BF31-9E2A-4692-918F-5340ABCC8708}" type="sibTrans" cxnId="{A367EC3A-8E88-4ADD-ABB8-6B6660831D84}">
      <dgm:prSet/>
      <dgm:spPr/>
      <dgm:t>
        <a:bodyPr/>
        <a:lstStyle/>
        <a:p>
          <a:pPr rtl="1"/>
          <a:endParaRPr lang="he-IL"/>
        </a:p>
      </dgm:t>
    </dgm:pt>
    <dgm:pt modelId="{6ABB24CC-ACBA-4F98-A6B5-A501ECC4310A}">
      <dgm:prSet phldrT="[טקסט]"/>
      <dgm:spPr/>
      <dgm:t>
        <a:bodyPr/>
        <a:lstStyle/>
        <a:p>
          <a:pPr rtl="1"/>
          <a:r>
            <a:rPr lang="he-IL" dirty="0"/>
            <a:t>שמאלנים</a:t>
          </a:r>
        </a:p>
      </dgm:t>
    </dgm:pt>
    <dgm:pt modelId="{7BCC4643-DD9E-4626-83C5-50789D2F419B}" type="parTrans" cxnId="{63A3129C-C65A-44CF-9757-2CB48E411A96}">
      <dgm:prSet/>
      <dgm:spPr/>
      <dgm:t>
        <a:bodyPr/>
        <a:lstStyle/>
        <a:p>
          <a:pPr rtl="1"/>
          <a:endParaRPr lang="he-IL"/>
        </a:p>
      </dgm:t>
    </dgm:pt>
    <dgm:pt modelId="{04416E2D-2025-49E9-87FB-FC0A95721FBC}" type="sibTrans" cxnId="{63A3129C-C65A-44CF-9757-2CB48E411A96}">
      <dgm:prSet/>
      <dgm:spPr/>
      <dgm:t>
        <a:bodyPr/>
        <a:lstStyle/>
        <a:p>
          <a:pPr rtl="1"/>
          <a:endParaRPr lang="he-IL"/>
        </a:p>
      </dgm:t>
    </dgm:pt>
    <dgm:pt modelId="{4C6C8125-5110-465F-9460-B7566B9DCC31}">
      <dgm:prSet phldrT="[טקסט]"/>
      <dgm:spPr/>
      <dgm:t>
        <a:bodyPr/>
        <a:lstStyle/>
        <a:p>
          <a:pPr rtl="1"/>
          <a:r>
            <a:rPr lang="he-IL" dirty="0"/>
            <a:t>אשכנזים</a:t>
          </a:r>
        </a:p>
      </dgm:t>
    </dgm:pt>
    <dgm:pt modelId="{66190008-74D6-4B89-9868-F54DC7F80CDF}" type="parTrans" cxnId="{93FF2EA9-EAD6-41E8-81A7-0FB10A610A64}">
      <dgm:prSet/>
      <dgm:spPr/>
      <dgm:t>
        <a:bodyPr/>
        <a:lstStyle/>
        <a:p>
          <a:pPr rtl="1"/>
          <a:endParaRPr lang="he-IL"/>
        </a:p>
      </dgm:t>
    </dgm:pt>
    <dgm:pt modelId="{5A0CC8D3-151D-455F-A8CB-20EB5D9AB2B9}" type="sibTrans" cxnId="{93FF2EA9-EAD6-41E8-81A7-0FB10A610A64}">
      <dgm:prSet/>
      <dgm:spPr/>
      <dgm:t>
        <a:bodyPr/>
        <a:lstStyle/>
        <a:p>
          <a:pPr rtl="1"/>
          <a:endParaRPr lang="he-IL"/>
        </a:p>
      </dgm:t>
    </dgm:pt>
    <dgm:pt modelId="{DE69CCAC-B6AF-4B17-9BA1-42BECB3A6400}">
      <dgm:prSet phldrT="[טקסט]"/>
      <dgm:spPr/>
      <dgm:t>
        <a:bodyPr/>
        <a:lstStyle/>
        <a:p>
          <a:pPr rtl="1"/>
          <a:r>
            <a:rPr lang="he-IL" dirty="0"/>
            <a:t>ערבים</a:t>
          </a:r>
        </a:p>
      </dgm:t>
    </dgm:pt>
    <dgm:pt modelId="{1042711F-92DD-4CCD-8456-7B3B033790A1}" type="parTrans" cxnId="{EA3231C1-8918-405E-B3D7-EB6C34E95D52}">
      <dgm:prSet/>
      <dgm:spPr/>
      <dgm:t>
        <a:bodyPr/>
        <a:lstStyle/>
        <a:p>
          <a:pPr rtl="1"/>
          <a:endParaRPr lang="he-IL"/>
        </a:p>
      </dgm:t>
    </dgm:pt>
    <dgm:pt modelId="{4597293D-6197-4525-8A94-7268012B0B43}" type="sibTrans" cxnId="{EA3231C1-8918-405E-B3D7-EB6C34E95D52}">
      <dgm:prSet/>
      <dgm:spPr/>
      <dgm:t>
        <a:bodyPr/>
        <a:lstStyle/>
        <a:p>
          <a:pPr rtl="1"/>
          <a:endParaRPr lang="he-IL"/>
        </a:p>
      </dgm:t>
    </dgm:pt>
    <dgm:pt modelId="{E9DED324-4420-4D50-AFB6-B51FBD83EE11}">
      <dgm:prSet phldrT="[טקסט]"/>
      <dgm:spPr/>
      <dgm:t>
        <a:bodyPr/>
        <a:lstStyle/>
        <a:p>
          <a:pPr rtl="1"/>
          <a:r>
            <a:rPr lang="he-IL" dirty="0"/>
            <a:t>בני אדם</a:t>
          </a:r>
        </a:p>
      </dgm:t>
    </dgm:pt>
    <dgm:pt modelId="{1CF3EDA2-1A6C-4EA3-873F-5C8D807C8E93}" type="parTrans" cxnId="{F7718832-B1EF-4AAC-BB5A-BD86DB7D13F1}">
      <dgm:prSet/>
      <dgm:spPr/>
      <dgm:t>
        <a:bodyPr/>
        <a:lstStyle/>
        <a:p>
          <a:pPr rtl="1"/>
          <a:endParaRPr lang="he-IL"/>
        </a:p>
      </dgm:t>
    </dgm:pt>
    <dgm:pt modelId="{B5210CF6-C74D-4455-8CC2-C5A94A0F18B7}" type="sibTrans" cxnId="{F7718832-B1EF-4AAC-BB5A-BD86DB7D13F1}">
      <dgm:prSet/>
      <dgm:spPr/>
      <dgm:t>
        <a:bodyPr/>
        <a:lstStyle/>
        <a:p>
          <a:pPr rtl="1"/>
          <a:endParaRPr lang="he-IL"/>
        </a:p>
      </dgm:t>
    </dgm:pt>
    <dgm:pt modelId="{5CE4B5B8-823B-4554-8B9B-0AA1F0EF1705}">
      <dgm:prSet phldrT="[טקסט]"/>
      <dgm:spPr/>
      <dgm:t>
        <a:bodyPr/>
        <a:lstStyle/>
        <a:p>
          <a:pPr rtl="1"/>
          <a:r>
            <a:rPr lang="he-IL" dirty="0"/>
            <a:t>יהודים</a:t>
          </a:r>
        </a:p>
      </dgm:t>
    </dgm:pt>
    <dgm:pt modelId="{DDD4287D-9616-4D0A-9B58-22C903C29845}" type="parTrans" cxnId="{2778C024-A2E2-48C9-8740-0962465442C6}">
      <dgm:prSet/>
      <dgm:spPr/>
      <dgm:t>
        <a:bodyPr/>
        <a:lstStyle/>
        <a:p>
          <a:pPr rtl="1"/>
          <a:endParaRPr lang="he-IL"/>
        </a:p>
      </dgm:t>
    </dgm:pt>
    <dgm:pt modelId="{89AE13D2-7469-4266-A44A-86FBAFD5A1B5}" type="sibTrans" cxnId="{2778C024-A2E2-48C9-8740-0962465442C6}">
      <dgm:prSet/>
      <dgm:spPr/>
      <dgm:t>
        <a:bodyPr/>
        <a:lstStyle/>
        <a:p>
          <a:pPr rtl="1"/>
          <a:endParaRPr lang="he-IL"/>
        </a:p>
      </dgm:t>
    </dgm:pt>
    <dgm:pt modelId="{57F67C69-C275-45EE-B6FA-332F13748DC8}">
      <dgm:prSet phldrT="[טקסט]"/>
      <dgm:spPr/>
      <dgm:t>
        <a:bodyPr/>
        <a:lstStyle/>
        <a:p>
          <a:pPr rtl="1"/>
          <a:r>
            <a:rPr lang="he-IL" dirty="0"/>
            <a:t>חובבי קולנוע</a:t>
          </a:r>
        </a:p>
      </dgm:t>
    </dgm:pt>
    <dgm:pt modelId="{C1E6A812-78BF-4C5B-BD24-16115DDB52DC}" type="parTrans" cxnId="{52328C4C-3A63-4A1B-B519-7A7D5C8DBE99}">
      <dgm:prSet/>
      <dgm:spPr/>
      <dgm:t>
        <a:bodyPr/>
        <a:lstStyle/>
        <a:p>
          <a:pPr rtl="1"/>
          <a:endParaRPr lang="he-IL"/>
        </a:p>
      </dgm:t>
    </dgm:pt>
    <dgm:pt modelId="{BE53F970-7996-4783-8FAB-19723948E424}" type="sibTrans" cxnId="{52328C4C-3A63-4A1B-B519-7A7D5C8DBE99}">
      <dgm:prSet/>
      <dgm:spPr/>
      <dgm:t>
        <a:bodyPr/>
        <a:lstStyle/>
        <a:p>
          <a:pPr rtl="1"/>
          <a:endParaRPr lang="he-IL"/>
        </a:p>
      </dgm:t>
    </dgm:pt>
    <dgm:pt modelId="{699DC07E-D842-4904-9A20-0E54E6E017DB}">
      <dgm:prSet phldrT="[טקסט]"/>
      <dgm:spPr/>
      <dgm:t>
        <a:bodyPr/>
        <a:lstStyle/>
        <a:p>
          <a:pPr rtl="1"/>
          <a:r>
            <a:rPr lang="he-IL" dirty="0"/>
            <a:t>ימנים</a:t>
          </a:r>
        </a:p>
      </dgm:t>
    </dgm:pt>
    <dgm:pt modelId="{D69A3F74-8427-4074-A7A3-C9B2C1CA24F3}" type="parTrans" cxnId="{96AAFFA8-4FAE-4C93-97AB-DC1AF3E51013}">
      <dgm:prSet/>
      <dgm:spPr/>
      <dgm:t>
        <a:bodyPr/>
        <a:lstStyle/>
        <a:p>
          <a:pPr rtl="1"/>
          <a:endParaRPr lang="he-IL"/>
        </a:p>
      </dgm:t>
    </dgm:pt>
    <dgm:pt modelId="{3ECA0AA3-900B-4D5D-B45B-AB4CA40E2DBB}" type="sibTrans" cxnId="{96AAFFA8-4FAE-4C93-97AB-DC1AF3E51013}">
      <dgm:prSet/>
      <dgm:spPr/>
      <dgm:t>
        <a:bodyPr/>
        <a:lstStyle/>
        <a:p>
          <a:pPr rtl="1"/>
          <a:endParaRPr lang="he-IL"/>
        </a:p>
      </dgm:t>
    </dgm:pt>
    <dgm:pt modelId="{AF4E3B0D-ACF1-403A-8945-8CCC1F8A382F}">
      <dgm:prSet phldrT="[טקסט]"/>
      <dgm:spPr/>
      <dgm:t>
        <a:bodyPr/>
        <a:lstStyle/>
        <a:p>
          <a:pPr rtl="1"/>
          <a:r>
            <a:rPr lang="he-IL" dirty="0"/>
            <a:t>אחר:</a:t>
          </a:r>
        </a:p>
      </dgm:t>
    </dgm:pt>
    <dgm:pt modelId="{A0A844B4-53C6-4C64-BF44-990C9171DDD5}" type="parTrans" cxnId="{20F6A75F-0F7C-4B09-AEBF-5DCE7B98BED2}">
      <dgm:prSet/>
      <dgm:spPr/>
      <dgm:t>
        <a:bodyPr/>
        <a:lstStyle/>
        <a:p>
          <a:pPr rtl="1"/>
          <a:endParaRPr lang="he-IL"/>
        </a:p>
      </dgm:t>
    </dgm:pt>
    <dgm:pt modelId="{B18D09BC-91DA-4373-9AE0-440CBC53649D}" type="sibTrans" cxnId="{20F6A75F-0F7C-4B09-AEBF-5DCE7B98BED2}">
      <dgm:prSet/>
      <dgm:spPr/>
      <dgm:t>
        <a:bodyPr/>
        <a:lstStyle/>
        <a:p>
          <a:pPr rtl="1"/>
          <a:endParaRPr lang="he-IL"/>
        </a:p>
      </dgm:t>
    </dgm:pt>
    <dgm:pt modelId="{F44A277F-1F5F-4AF0-B505-EDF9E2A50994}">
      <dgm:prSet phldrT="[טקסט]"/>
      <dgm:spPr/>
      <dgm:t>
        <a:bodyPr/>
        <a:lstStyle/>
        <a:p>
          <a:pPr rtl="1"/>
          <a:r>
            <a:rPr lang="he-IL" dirty="0" err="1"/>
            <a:t>גיימרים</a:t>
          </a:r>
          <a:endParaRPr lang="he-IL" dirty="0"/>
        </a:p>
      </dgm:t>
    </dgm:pt>
    <dgm:pt modelId="{A71E3D44-2851-4634-8DD1-95E0E42C138D}" type="parTrans" cxnId="{E74B1E06-CF30-4D41-8F56-388DC2928B55}">
      <dgm:prSet/>
      <dgm:spPr/>
      <dgm:t>
        <a:bodyPr/>
        <a:lstStyle/>
        <a:p>
          <a:pPr rtl="1"/>
          <a:endParaRPr lang="he-IL"/>
        </a:p>
      </dgm:t>
    </dgm:pt>
    <dgm:pt modelId="{FE3BB71A-0A77-464F-9215-9E1AC2E5C25F}" type="sibTrans" cxnId="{E74B1E06-CF30-4D41-8F56-388DC2928B55}">
      <dgm:prSet/>
      <dgm:spPr/>
      <dgm:t>
        <a:bodyPr/>
        <a:lstStyle/>
        <a:p>
          <a:pPr rtl="1"/>
          <a:endParaRPr lang="he-IL"/>
        </a:p>
      </dgm:t>
    </dgm:pt>
    <dgm:pt modelId="{FDC9AC0F-B806-44A4-9289-2A4997B9C257}">
      <dgm:prSet phldrT="[טקסט]"/>
      <dgm:spPr/>
      <dgm:t>
        <a:bodyPr/>
        <a:lstStyle/>
        <a:p>
          <a:pPr rtl="1"/>
          <a:r>
            <a:rPr lang="he-IL" dirty="0"/>
            <a:t>מתנדבים</a:t>
          </a:r>
        </a:p>
      </dgm:t>
    </dgm:pt>
    <dgm:pt modelId="{BD3D35D6-B46D-4019-ACD4-2FCC2CC048C4}" type="parTrans" cxnId="{712A1EC1-7002-4883-94CB-5671424B7AF6}">
      <dgm:prSet/>
      <dgm:spPr/>
      <dgm:t>
        <a:bodyPr/>
        <a:lstStyle/>
        <a:p>
          <a:pPr rtl="1"/>
          <a:endParaRPr lang="he-IL"/>
        </a:p>
      </dgm:t>
    </dgm:pt>
    <dgm:pt modelId="{6CE7DA09-3BFB-4A79-940D-0123252BF1F0}" type="sibTrans" cxnId="{712A1EC1-7002-4883-94CB-5671424B7AF6}">
      <dgm:prSet/>
      <dgm:spPr/>
      <dgm:t>
        <a:bodyPr/>
        <a:lstStyle/>
        <a:p>
          <a:pPr rtl="1"/>
          <a:endParaRPr lang="he-IL"/>
        </a:p>
      </dgm:t>
    </dgm:pt>
    <dgm:pt modelId="{63C34980-C472-4F27-B541-C3282BAB194D}">
      <dgm:prSet phldrT="[טקסט]"/>
      <dgm:spPr/>
      <dgm:t>
        <a:bodyPr/>
        <a:lstStyle/>
        <a:p>
          <a:pPr rtl="1"/>
          <a:r>
            <a:rPr lang="he-IL" dirty="0"/>
            <a:t>רקדנים</a:t>
          </a:r>
        </a:p>
      </dgm:t>
    </dgm:pt>
    <dgm:pt modelId="{CBACDE57-125B-4B4B-B307-F99F7F0E371A}" type="parTrans" cxnId="{DBDE3702-D035-4DCE-A56F-73D2CF5D9C34}">
      <dgm:prSet/>
      <dgm:spPr/>
      <dgm:t>
        <a:bodyPr/>
        <a:lstStyle/>
        <a:p>
          <a:pPr rtl="1"/>
          <a:endParaRPr lang="he-IL"/>
        </a:p>
      </dgm:t>
    </dgm:pt>
    <dgm:pt modelId="{6DA33CA0-3F7B-4343-A736-5E70D46BFA22}" type="sibTrans" cxnId="{DBDE3702-D035-4DCE-A56F-73D2CF5D9C34}">
      <dgm:prSet/>
      <dgm:spPr/>
      <dgm:t>
        <a:bodyPr/>
        <a:lstStyle/>
        <a:p>
          <a:pPr rtl="1"/>
          <a:endParaRPr lang="he-IL"/>
        </a:p>
      </dgm:t>
    </dgm:pt>
    <dgm:pt modelId="{52756ED0-FA23-4A86-8556-A2175E490E3E}">
      <dgm:prSet phldrT="[טקסט]"/>
      <dgm:spPr/>
      <dgm:t>
        <a:bodyPr/>
        <a:lstStyle/>
        <a:p>
          <a:pPr rtl="1"/>
          <a:r>
            <a:rPr lang="he-IL" dirty="0" err="1"/>
            <a:t>יוטיוברים</a:t>
          </a:r>
          <a:endParaRPr lang="he-IL" dirty="0"/>
        </a:p>
      </dgm:t>
    </dgm:pt>
    <dgm:pt modelId="{7B92FC83-CF91-4784-9BC1-C44574066431}" type="parTrans" cxnId="{B0F93256-8DA5-4F1E-A414-DF2896C1CEBE}">
      <dgm:prSet/>
      <dgm:spPr/>
      <dgm:t>
        <a:bodyPr/>
        <a:lstStyle/>
        <a:p>
          <a:pPr rtl="1"/>
          <a:endParaRPr lang="he-IL"/>
        </a:p>
      </dgm:t>
    </dgm:pt>
    <dgm:pt modelId="{60C6FDDB-60EF-4F91-8F4F-54FBD3FF05B5}" type="sibTrans" cxnId="{B0F93256-8DA5-4F1E-A414-DF2896C1CEBE}">
      <dgm:prSet/>
      <dgm:spPr/>
      <dgm:t>
        <a:bodyPr/>
        <a:lstStyle/>
        <a:p>
          <a:pPr rtl="1"/>
          <a:endParaRPr lang="he-IL"/>
        </a:p>
      </dgm:t>
    </dgm:pt>
    <dgm:pt modelId="{195DEB0A-3095-400C-BA4F-3087435D1BA6}" type="pres">
      <dgm:prSet presAssocID="{8D022F37-A7DE-4B64-B253-5C264AD68E02}" presName="Name0" presStyleCnt="0">
        <dgm:presLayoutVars>
          <dgm:dir val="rev"/>
          <dgm:resizeHandles/>
        </dgm:presLayoutVars>
      </dgm:prSet>
      <dgm:spPr/>
    </dgm:pt>
    <dgm:pt modelId="{116A2A8A-28B7-433D-8107-DD8E57411086}" type="pres">
      <dgm:prSet presAssocID="{4DCDE778-E7E2-4BF0-891A-37ED7544552A}" presName="compNode" presStyleCnt="0"/>
      <dgm:spPr/>
    </dgm:pt>
    <dgm:pt modelId="{721F9A06-6C4E-4DEE-BE16-E6891B7E1B7C}" type="pres">
      <dgm:prSet presAssocID="{4DCDE778-E7E2-4BF0-891A-37ED7544552A}" presName="dummyConnPt" presStyleCnt="0"/>
      <dgm:spPr/>
    </dgm:pt>
    <dgm:pt modelId="{232B8727-BFA7-4848-8AB1-C0AA9F339E94}" type="pres">
      <dgm:prSet presAssocID="{4DCDE778-E7E2-4BF0-891A-37ED7544552A}" presName="node" presStyleLbl="node1" presStyleIdx="0" presStyleCnt="36">
        <dgm:presLayoutVars>
          <dgm:bulletEnabled val="1"/>
        </dgm:presLayoutVars>
      </dgm:prSet>
      <dgm:spPr/>
    </dgm:pt>
    <dgm:pt modelId="{BC81E74D-B59A-4D9F-BF96-EA0FF5359A54}" type="pres">
      <dgm:prSet presAssocID="{A68AB784-3818-405F-AD0D-D62F501F8B78}" presName="sibTrans" presStyleLbl="bgSibTrans2D1" presStyleIdx="0" presStyleCnt="35"/>
      <dgm:spPr/>
    </dgm:pt>
    <dgm:pt modelId="{7DDC624B-344A-4BBC-90D3-7753FE7AC433}" type="pres">
      <dgm:prSet presAssocID="{94C96FA0-65D4-4FDE-AD4A-5666D97037FD}" presName="compNode" presStyleCnt="0"/>
      <dgm:spPr/>
    </dgm:pt>
    <dgm:pt modelId="{D00579F1-CFFF-41F9-820E-57A8C7349B2F}" type="pres">
      <dgm:prSet presAssocID="{94C96FA0-65D4-4FDE-AD4A-5666D97037FD}" presName="dummyConnPt" presStyleCnt="0"/>
      <dgm:spPr/>
    </dgm:pt>
    <dgm:pt modelId="{6C53A7BC-F366-4987-A739-F0B0B17D0AFF}" type="pres">
      <dgm:prSet presAssocID="{94C96FA0-65D4-4FDE-AD4A-5666D97037FD}" presName="node" presStyleLbl="node1" presStyleIdx="1" presStyleCnt="36">
        <dgm:presLayoutVars>
          <dgm:bulletEnabled val="1"/>
        </dgm:presLayoutVars>
      </dgm:prSet>
      <dgm:spPr/>
    </dgm:pt>
    <dgm:pt modelId="{A3B14508-DC09-4A0D-9334-AB2D911F1D3F}" type="pres">
      <dgm:prSet presAssocID="{1AD6E79C-8842-4A7F-A821-35FE18532FBF}" presName="sibTrans" presStyleLbl="bgSibTrans2D1" presStyleIdx="1" presStyleCnt="35"/>
      <dgm:spPr/>
    </dgm:pt>
    <dgm:pt modelId="{155CA8AF-5752-4767-9025-0A6303EC81A4}" type="pres">
      <dgm:prSet presAssocID="{AA821CAB-EFDC-4D92-9654-4DAF62B4F127}" presName="compNode" presStyleCnt="0"/>
      <dgm:spPr/>
    </dgm:pt>
    <dgm:pt modelId="{E847DD84-155D-4ABE-B623-7E0A29F8470D}" type="pres">
      <dgm:prSet presAssocID="{AA821CAB-EFDC-4D92-9654-4DAF62B4F127}" presName="dummyConnPt" presStyleCnt="0"/>
      <dgm:spPr/>
    </dgm:pt>
    <dgm:pt modelId="{89A6B136-7D33-42DF-B0F5-F343B348AFC1}" type="pres">
      <dgm:prSet presAssocID="{AA821CAB-EFDC-4D92-9654-4DAF62B4F127}" presName="node" presStyleLbl="node1" presStyleIdx="2" presStyleCnt="36">
        <dgm:presLayoutVars>
          <dgm:bulletEnabled val="1"/>
        </dgm:presLayoutVars>
      </dgm:prSet>
      <dgm:spPr/>
    </dgm:pt>
    <dgm:pt modelId="{46654130-16BA-4B6D-A0E2-FE26EDAF8979}" type="pres">
      <dgm:prSet presAssocID="{A65CBE7D-D698-4C27-9524-D1F8A771F0E3}" presName="sibTrans" presStyleLbl="bgSibTrans2D1" presStyleIdx="2" presStyleCnt="35"/>
      <dgm:spPr/>
    </dgm:pt>
    <dgm:pt modelId="{844A0246-628C-4C39-86EA-07E4FEF620DD}" type="pres">
      <dgm:prSet presAssocID="{32887CA0-DDE6-4558-9FE9-BE2C4A2A5B80}" presName="compNode" presStyleCnt="0"/>
      <dgm:spPr/>
    </dgm:pt>
    <dgm:pt modelId="{DD0588D8-1D49-436E-9B58-ECDE6BB941DE}" type="pres">
      <dgm:prSet presAssocID="{32887CA0-DDE6-4558-9FE9-BE2C4A2A5B80}" presName="dummyConnPt" presStyleCnt="0"/>
      <dgm:spPr/>
    </dgm:pt>
    <dgm:pt modelId="{B0819B5D-C7F4-43B7-9783-5E149DC694BD}" type="pres">
      <dgm:prSet presAssocID="{32887CA0-DDE6-4558-9FE9-BE2C4A2A5B80}" presName="node" presStyleLbl="node1" presStyleIdx="3" presStyleCnt="36">
        <dgm:presLayoutVars>
          <dgm:bulletEnabled val="1"/>
        </dgm:presLayoutVars>
      </dgm:prSet>
      <dgm:spPr/>
    </dgm:pt>
    <dgm:pt modelId="{D5BB3CFC-AB73-423D-B8CA-776AE3371947}" type="pres">
      <dgm:prSet presAssocID="{1D5B9E37-CD81-4BB3-93AE-D64960F9650C}" presName="sibTrans" presStyleLbl="bgSibTrans2D1" presStyleIdx="3" presStyleCnt="35"/>
      <dgm:spPr/>
    </dgm:pt>
    <dgm:pt modelId="{4D229DCA-ECC0-4889-B9DF-C2BAEF64794E}" type="pres">
      <dgm:prSet presAssocID="{EB2A90FC-1547-442C-8FE5-226E4E7AD028}" presName="compNode" presStyleCnt="0"/>
      <dgm:spPr/>
    </dgm:pt>
    <dgm:pt modelId="{3F9A0B0D-81C1-46AE-A66A-899DA500EB5E}" type="pres">
      <dgm:prSet presAssocID="{EB2A90FC-1547-442C-8FE5-226E4E7AD028}" presName="dummyConnPt" presStyleCnt="0"/>
      <dgm:spPr/>
    </dgm:pt>
    <dgm:pt modelId="{4A537622-EAFF-4942-A8C9-27A4A37F9743}" type="pres">
      <dgm:prSet presAssocID="{EB2A90FC-1547-442C-8FE5-226E4E7AD028}" presName="node" presStyleLbl="node1" presStyleIdx="4" presStyleCnt="36">
        <dgm:presLayoutVars>
          <dgm:bulletEnabled val="1"/>
        </dgm:presLayoutVars>
      </dgm:prSet>
      <dgm:spPr/>
    </dgm:pt>
    <dgm:pt modelId="{00DDDCB3-CCF6-4D16-8DCB-4E1A821A0CD1}" type="pres">
      <dgm:prSet presAssocID="{D2ED6F9B-6DD2-4EF6-AD15-293B9D1843A3}" presName="sibTrans" presStyleLbl="bgSibTrans2D1" presStyleIdx="4" presStyleCnt="35"/>
      <dgm:spPr/>
    </dgm:pt>
    <dgm:pt modelId="{83D66FE6-B6FD-4BDF-AA9F-6F88A9AC704B}" type="pres">
      <dgm:prSet presAssocID="{1E52845D-A69B-4DC0-928F-70F02FBFDB1F}" presName="compNode" presStyleCnt="0"/>
      <dgm:spPr/>
    </dgm:pt>
    <dgm:pt modelId="{0E49741B-CB38-4E77-A3E1-35F2AB89A545}" type="pres">
      <dgm:prSet presAssocID="{1E52845D-A69B-4DC0-928F-70F02FBFDB1F}" presName="dummyConnPt" presStyleCnt="0"/>
      <dgm:spPr/>
    </dgm:pt>
    <dgm:pt modelId="{BF6C3DE9-E150-4055-951E-7E59ADB9B714}" type="pres">
      <dgm:prSet presAssocID="{1E52845D-A69B-4DC0-928F-70F02FBFDB1F}" presName="node" presStyleLbl="node1" presStyleIdx="5" presStyleCnt="36">
        <dgm:presLayoutVars>
          <dgm:bulletEnabled val="1"/>
        </dgm:presLayoutVars>
      </dgm:prSet>
      <dgm:spPr/>
    </dgm:pt>
    <dgm:pt modelId="{A5DD5E3F-696A-4340-B369-B90D1E925D12}" type="pres">
      <dgm:prSet presAssocID="{E756CEE2-C9C7-4A62-84A7-DB91670ED6F7}" presName="sibTrans" presStyleLbl="bgSibTrans2D1" presStyleIdx="5" presStyleCnt="35"/>
      <dgm:spPr/>
    </dgm:pt>
    <dgm:pt modelId="{EE40C36F-F34D-4FE5-BAEC-BFB7115A429A}" type="pres">
      <dgm:prSet presAssocID="{007BD2CA-8660-4F47-834F-8F975F6909A9}" presName="compNode" presStyleCnt="0"/>
      <dgm:spPr/>
    </dgm:pt>
    <dgm:pt modelId="{E260AFAC-C1CE-4227-8970-FA5120C63205}" type="pres">
      <dgm:prSet presAssocID="{007BD2CA-8660-4F47-834F-8F975F6909A9}" presName="dummyConnPt" presStyleCnt="0"/>
      <dgm:spPr/>
    </dgm:pt>
    <dgm:pt modelId="{9896A7DA-5D79-43BC-88AB-A0F60D224415}" type="pres">
      <dgm:prSet presAssocID="{007BD2CA-8660-4F47-834F-8F975F6909A9}" presName="node" presStyleLbl="node1" presStyleIdx="6" presStyleCnt="36">
        <dgm:presLayoutVars>
          <dgm:bulletEnabled val="1"/>
        </dgm:presLayoutVars>
      </dgm:prSet>
      <dgm:spPr/>
    </dgm:pt>
    <dgm:pt modelId="{BEC60964-3E3B-4543-BEB8-E66C93960FA7}" type="pres">
      <dgm:prSet presAssocID="{4C75438B-2B05-4377-BFA4-4A98E4907A98}" presName="sibTrans" presStyleLbl="bgSibTrans2D1" presStyleIdx="6" presStyleCnt="35"/>
      <dgm:spPr/>
    </dgm:pt>
    <dgm:pt modelId="{0C66B447-7F33-4716-A0CE-8351B1E20215}" type="pres">
      <dgm:prSet presAssocID="{9D701381-31B3-4CF8-9185-AB1776058097}" presName="compNode" presStyleCnt="0"/>
      <dgm:spPr/>
    </dgm:pt>
    <dgm:pt modelId="{E9D10540-8D03-49DB-9A6B-D2603A801FDB}" type="pres">
      <dgm:prSet presAssocID="{9D701381-31B3-4CF8-9185-AB1776058097}" presName="dummyConnPt" presStyleCnt="0"/>
      <dgm:spPr/>
    </dgm:pt>
    <dgm:pt modelId="{CBF2F023-692E-4B7F-B72C-1EC5370FE512}" type="pres">
      <dgm:prSet presAssocID="{9D701381-31B3-4CF8-9185-AB1776058097}" presName="node" presStyleLbl="node1" presStyleIdx="7" presStyleCnt="36">
        <dgm:presLayoutVars>
          <dgm:bulletEnabled val="1"/>
        </dgm:presLayoutVars>
      </dgm:prSet>
      <dgm:spPr/>
    </dgm:pt>
    <dgm:pt modelId="{34D0B2DC-ACE2-4B5F-AE71-DE0BAB557418}" type="pres">
      <dgm:prSet presAssocID="{B65E6B2A-25FC-449B-9036-73F6B1B5DBCA}" presName="sibTrans" presStyleLbl="bgSibTrans2D1" presStyleIdx="7" presStyleCnt="35"/>
      <dgm:spPr/>
    </dgm:pt>
    <dgm:pt modelId="{063E0DCC-8712-47CD-91C9-1FDD27993826}" type="pres">
      <dgm:prSet presAssocID="{662ECFB6-A03C-4FD4-89E8-836747D7FA5F}" presName="compNode" presStyleCnt="0"/>
      <dgm:spPr/>
    </dgm:pt>
    <dgm:pt modelId="{44212578-1E07-48F3-8400-1F70E3E2FFA2}" type="pres">
      <dgm:prSet presAssocID="{662ECFB6-A03C-4FD4-89E8-836747D7FA5F}" presName="dummyConnPt" presStyleCnt="0"/>
      <dgm:spPr/>
    </dgm:pt>
    <dgm:pt modelId="{3D6C1D5A-4E98-4AFA-9D8B-471C0B23C2AE}" type="pres">
      <dgm:prSet presAssocID="{662ECFB6-A03C-4FD4-89E8-836747D7FA5F}" presName="node" presStyleLbl="node1" presStyleIdx="8" presStyleCnt="36">
        <dgm:presLayoutVars>
          <dgm:bulletEnabled val="1"/>
        </dgm:presLayoutVars>
      </dgm:prSet>
      <dgm:spPr/>
    </dgm:pt>
    <dgm:pt modelId="{41653827-62BB-4FA6-9C9E-E9A066CF7E72}" type="pres">
      <dgm:prSet presAssocID="{59567352-C505-47C9-B7D6-6A0C4AE6E91F}" presName="sibTrans" presStyleLbl="bgSibTrans2D1" presStyleIdx="8" presStyleCnt="35"/>
      <dgm:spPr/>
    </dgm:pt>
    <dgm:pt modelId="{EB068598-4E64-4C89-933D-F8482824CB0B}" type="pres">
      <dgm:prSet presAssocID="{7DCF0993-61D8-4F9C-B4B0-CC289BC9D48B}" presName="compNode" presStyleCnt="0"/>
      <dgm:spPr/>
    </dgm:pt>
    <dgm:pt modelId="{BAF4F6DC-EE78-46B0-BCCB-60108DF2CA31}" type="pres">
      <dgm:prSet presAssocID="{7DCF0993-61D8-4F9C-B4B0-CC289BC9D48B}" presName="dummyConnPt" presStyleCnt="0"/>
      <dgm:spPr/>
    </dgm:pt>
    <dgm:pt modelId="{8FD08C53-55C5-43F0-AE8D-1E285384585B}" type="pres">
      <dgm:prSet presAssocID="{7DCF0993-61D8-4F9C-B4B0-CC289BC9D48B}" presName="node" presStyleLbl="node1" presStyleIdx="9" presStyleCnt="36">
        <dgm:presLayoutVars>
          <dgm:bulletEnabled val="1"/>
        </dgm:presLayoutVars>
      </dgm:prSet>
      <dgm:spPr/>
    </dgm:pt>
    <dgm:pt modelId="{D368FCF5-9168-472C-A0FE-55589EDC1B3B}" type="pres">
      <dgm:prSet presAssocID="{CF0A59D7-1EC4-4693-8E0C-0F06933961EB}" presName="sibTrans" presStyleLbl="bgSibTrans2D1" presStyleIdx="9" presStyleCnt="35"/>
      <dgm:spPr/>
    </dgm:pt>
    <dgm:pt modelId="{AD586348-DE56-4738-9FFD-143CBADF2993}" type="pres">
      <dgm:prSet presAssocID="{063B9F73-636C-4472-82CF-9F0BAB195CEB}" presName="compNode" presStyleCnt="0"/>
      <dgm:spPr/>
    </dgm:pt>
    <dgm:pt modelId="{5C7C261B-8456-4B19-A877-BB5F3B842B84}" type="pres">
      <dgm:prSet presAssocID="{063B9F73-636C-4472-82CF-9F0BAB195CEB}" presName="dummyConnPt" presStyleCnt="0"/>
      <dgm:spPr/>
    </dgm:pt>
    <dgm:pt modelId="{BFE6C148-838A-4BEC-AE88-134EE75F5562}" type="pres">
      <dgm:prSet presAssocID="{063B9F73-636C-4472-82CF-9F0BAB195CEB}" presName="node" presStyleLbl="node1" presStyleIdx="10" presStyleCnt="36">
        <dgm:presLayoutVars>
          <dgm:bulletEnabled val="1"/>
        </dgm:presLayoutVars>
      </dgm:prSet>
      <dgm:spPr/>
    </dgm:pt>
    <dgm:pt modelId="{280DA59B-CD16-4492-BF6A-5275A9CA8408}" type="pres">
      <dgm:prSet presAssocID="{B0475ABB-1E69-4BCB-AA96-FCB839D4E66A}" presName="sibTrans" presStyleLbl="bgSibTrans2D1" presStyleIdx="10" presStyleCnt="35"/>
      <dgm:spPr/>
    </dgm:pt>
    <dgm:pt modelId="{31A7BDAA-3686-4442-BABB-2B65EC3AADFB}" type="pres">
      <dgm:prSet presAssocID="{E0946DE4-2035-43D9-8842-F8862457DC15}" presName="compNode" presStyleCnt="0"/>
      <dgm:spPr/>
    </dgm:pt>
    <dgm:pt modelId="{737333A4-3A3B-43A6-B674-EB9C3771F2BA}" type="pres">
      <dgm:prSet presAssocID="{E0946DE4-2035-43D9-8842-F8862457DC15}" presName="dummyConnPt" presStyleCnt="0"/>
      <dgm:spPr/>
    </dgm:pt>
    <dgm:pt modelId="{1330CA63-D50B-4536-867D-ED7C2B78F24E}" type="pres">
      <dgm:prSet presAssocID="{E0946DE4-2035-43D9-8842-F8862457DC15}" presName="node" presStyleLbl="node1" presStyleIdx="11" presStyleCnt="36">
        <dgm:presLayoutVars>
          <dgm:bulletEnabled val="1"/>
        </dgm:presLayoutVars>
      </dgm:prSet>
      <dgm:spPr/>
    </dgm:pt>
    <dgm:pt modelId="{E52BD87C-D5E0-40C3-A0DB-F88E9D607919}" type="pres">
      <dgm:prSet presAssocID="{9B240819-CC91-4268-86FB-55549990527A}" presName="sibTrans" presStyleLbl="bgSibTrans2D1" presStyleIdx="11" presStyleCnt="35"/>
      <dgm:spPr/>
    </dgm:pt>
    <dgm:pt modelId="{37AEEE10-43B6-432A-B902-F70F74B8D21C}" type="pres">
      <dgm:prSet presAssocID="{F49CB6F4-8003-425A-ABF6-BBDB7BFE0B0D}" presName="compNode" presStyleCnt="0"/>
      <dgm:spPr/>
    </dgm:pt>
    <dgm:pt modelId="{4C06B16D-F6A6-45C4-81F0-13F420DE6E7F}" type="pres">
      <dgm:prSet presAssocID="{F49CB6F4-8003-425A-ABF6-BBDB7BFE0B0D}" presName="dummyConnPt" presStyleCnt="0"/>
      <dgm:spPr/>
    </dgm:pt>
    <dgm:pt modelId="{A166CCEF-AE75-4662-9EF9-BF0FB01651D3}" type="pres">
      <dgm:prSet presAssocID="{F49CB6F4-8003-425A-ABF6-BBDB7BFE0B0D}" presName="node" presStyleLbl="node1" presStyleIdx="12" presStyleCnt="36">
        <dgm:presLayoutVars>
          <dgm:bulletEnabled val="1"/>
        </dgm:presLayoutVars>
      </dgm:prSet>
      <dgm:spPr/>
    </dgm:pt>
    <dgm:pt modelId="{936B8264-EC08-4B8F-8A3F-88E376D8B1D3}" type="pres">
      <dgm:prSet presAssocID="{B50E4E3D-F6B3-48A0-B4DB-53E30FCFFED9}" presName="sibTrans" presStyleLbl="bgSibTrans2D1" presStyleIdx="12" presStyleCnt="35"/>
      <dgm:spPr/>
    </dgm:pt>
    <dgm:pt modelId="{4A76A846-69BF-4D76-BE25-631C7764CBBF}" type="pres">
      <dgm:prSet presAssocID="{3168A953-6BB3-4B01-B594-DDBF59B8CF53}" presName="compNode" presStyleCnt="0"/>
      <dgm:spPr/>
    </dgm:pt>
    <dgm:pt modelId="{ECC024C7-3537-4B90-87A5-6FE7CBCE53B3}" type="pres">
      <dgm:prSet presAssocID="{3168A953-6BB3-4B01-B594-DDBF59B8CF53}" presName="dummyConnPt" presStyleCnt="0"/>
      <dgm:spPr/>
    </dgm:pt>
    <dgm:pt modelId="{17B8E9C0-796B-4335-AE1D-7451360B7009}" type="pres">
      <dgm:prSet presAssocID="{3168A953-6BB3-4B01-B594-DDBF59B8CF53}" presName="node" presStyleLbl="node1" presStyleIdx="13" presStyleCnt="36">
        <dgm:presLayoutVars>
          <dgm:bulletEnabled val="1"/>
        </dgm:presLayoutVars>
      </dgm:prSet>
      <dgm:spPr/>
    </dgm:pt>
    <dgm:pt modelId="{A60C6397-2F6F-4AAE-ADF5-715DF21BCEDF}" type="pres">
      <dgm:prSet presAssocID="{FBA47BE0-271B-44F6-8218-1E25CEB3AF6C}" presName="sibTrans" presStyleLbl="bgSibTrans2D1" presStyleIdx="13" presStyleCnt="35"/>
      <dgm:spPr/>
    </dgm:pt>
    <dgm:pt modelId="{E1A08554-AFB5-4E7C-BED5-91E2804D0EA3}" type="pres">
      <dgm:prSet presAssocID="{A6F4EF3B-1543-46D4-9067-0DB0AB48382B}" presName="compNode" presStyleCnt="0"/>
      <dgm:spPr/>
    </dgm:pt>
    <dgm:pt modelId="{E9A89FC4-020F-4BE6-8137-0DD9CD06B32A}" type="pres">
      <dgm:prSet presAssocID="{A6F4EF3B-1543-46D4-9067-0DB0AB48382B}" presName="dummyConnPt" presStyleCnt="0"/>
      <dgm:spPr/>
    </dgm:pt>
    <dgm:pt modelId="{E544C5C9-8E4A-4823-ABDF-BE16D1167775}" type="pres">
      <dgm:prSet presAssocID="{A6F4EF3B-1543-46D4-9067-0DB0AB48382B}" presName="node" presStyleLbl="node1" presStyleIdx="14" presStyleCnt="36">
        <dgm:presLayoutVars>
          <dgm:bulletEnabled val="1"/>
        </dgm:presLayoutVars>
      </dgm:prSet>
      <dgm:spPr/>
    </dgm:pt>
    <dgm:pt modelId="{98B6C640-0CF2-44E6-8C8D-A3DA000D9658}" type="pres">
      <dgm:prSet presAssocID="{5A4061BD-D5D4-4A3D-B1C6-5A9F41591EBC}" presName="sibTrans" presStyleLbl="bgSibTrans2D1" presStyleIdx="14" presStyleCnt="35"/>
      <dgm:spPr/>
    </dgm:pt>
    <dgm:pt modelId="{5B477067-5AD3-411C-A615-90D13A0BFFB3}" type="pres">
      <dgm:prSet presAssocID="{6AF08ACA-E48D-4BB8-ABBC-BEA35F7EAB73}" presName="compNode" presStyleCnt="0"/>
      <dgm:spPr/>
    </dgm:pt>
    <dgm:pt modelId="{DFD1B780-9E53-4C28-AD15-A18580860BC5}" type="pres">
      <dgm:prSet presAssocID="{6AF08ACA-E48D-4BB8-ABBC-BEA35F7EAB73}" presName="dummyConnPt" presStyleCnt="0"/>
      <dgm:spPr/>
    </dgm:pt>
    <dgm:pt modelId="{8247C495-3621-4A5E-953D-1FA90312B7AF}" type="pres">
      <dgm:prSet presAssocID="{6AF08ACA-E48D-4BB8-ABBC-BEA35F7EAB73}" presName="node" presStyleLbl="node1" presStyleIdx="15" presStyleCnt="36">
        <dgm:presLayoutVars>
          <dgm:bulletEnabled val="1"/>
        </dgm:presLayoutVars>
      </dgm:prSet>
      <dgm:spPr/>
    </dgm:pt>
    <dgm:pt modelId="{E67CFC7F-0479-4C1E-BCBA-C70B3D70014F}" type="pres">
      <dgm:prSet presAssocID="{EA13A9C6-5028-4C63-9DDF-01CB9DB7772D}" presName="sibTrans" presStyleLbl="bgSibTrans2D1" presStyleIdx="15" presStyleCnt="35"/>
      <dgm:spPr/>
    </dgm:pt>
    <dgm:pt modelId="{27D7D53B-777B-4C91-A5DF-C01B6D085B12}" type="pres">
      <dgm:prSet presAssocID="{EC5C153F-51A6-46DC-8C29-87DB88334F08}" presName="compNode" presStyleCnt="0"/>
      <dgm:spPr/>
    </dgm:pt>
    <dgm:pt modelId="{7F4DD06E-079F-4291-9A6D-B315C1CDE3E6}" type="pres">
      <dgm:prSet presAssocID="{EC5C153F-51A6-46DC-8C29-87DB88334F08}" presName="dummyConnPt" presStyleCnt="0"/>
      <dgm:spPr/>
    </dgm:pt>
    <dgm:pt modelId="{9DE281AC-9BE2-41DA-9927-8CB7338E5DEE}" type="pres">
      <dgm:prSet presAssocID="{EC5C153F-51A6-46DC-8C29-87DB88334F08}" presName="node" presStyleLbl="node1" presStyleIdx="16" presStyleCnt="36">
        <dgm:presLayoutVars>
          <dgm:bulletEnabled val="1"/>
        </dgm:presLayoutVars>
      </dgm:prSet>
      <dgm:spPr/>
    </dgm:pt>
    <dgm:pt modelId="{9749159F-398B-4109-AA38-FFB111867A8F}" type="pres">
      <dgm:prSet presAssocID="{700CC8B9-BD2E-4375-9D53-080077485D49}" presName="sibTrans" presStyleLbl="bgSibTrans2D1" presStyleIdx="16" presStyleCnt="35"/>
      <dgm:spPr/>
    </dgm:pt>
    <dgm:pt modelId="{5238DC15-40F7-4B59-8FDA-77E987992524}" type="pres">
      <dgm:prSet presAssocID="{30BBEB31-5152-434B-91D5-E1DF3661816B}" presName="compNode" presStyleCnt="0"/>
      <dgm:spPr/>
    </dgm:pt>
    <dgm:pt modelId="{0FD8B46B-D883-46EC-B20B-7F31D10B2B5F}" type="pres">
      <dgm:prSet presAssocID="{30BBEB31-5152-434B-91D5-E1DF3661816B}" presName="dummyConnPt" presStyleCnt="0"/>
      <dgm:spPr/>
    </dgm:pt>
    <dgm:pt modelId="{FBF69A29-6150-481E-864A-65AB3F759A15}" type="pres">
      <dgm:prSet presAssocID="{30BBEB31-5152-434B-91D5-E1DF3661816B}" presName="node" presStyleLbl="node1" presStyleIdx="17" presStyleCnt="36">
        <dgm:presLayoutVars>
          <dgm:bulletEnabled val="1"/>
        </dgm:presLayoutVars>
      </dgm:prSet>
      <dgm:spPr/>
    </dgm:pt>
    <dgm:pt modelId="{40FB9436-DA77-42A4-A7AD-60719D7D1985}" type="pres">
      <dgm:prSet presAssocID="{BCC28C1A-37C2-44DC-B759-E05DCDB3B5EA}" presName="sibTrans" presStyleLbl="bgSibTrans2D1" presStyleIdx="17" presStyleCnt="35"/>
      <dgm:spPr/>
    </dgm:pt>
    <dgm:pt modelId="{C2BFB9B9-E313-4295-8B2B-83DA221A1E85}" type="pres">
      <dgm:prSet presAssocID="{324A898B-2195-49EA-825C-D1E28D969774}" presName="compNode" presStyleCnt="0"/>
      <dgm:spPr/>
    </dgm:pt>
    <dgm:pt modelId="{9679CFAD-5365-4380-86F7-858D1F4BD943}" type="pres">
      <dgm:prSet presAssocID="{324A898B-2195-49EA-825C-D1E28D969774}" presName="dummyConnPt" presStyleCnt="0"/>
      <dgm:spPr/>
    </dgm:pt>
    <dgm:pt modelId="{F490FE3A-45A2-498F-8309-903446D84511}" type="pres">
      <dgm:prSet presAssocID="{324A898B-2195-49EA-825C-D1E28D969774}" presName="node" presStyleLbl="node1" presStyleIdx="18" presStyleCnt="36">
        <dgm:presLayoutVars>
          <dgm:bulletEnabled val="1"/>
        </dgm:presLayoutVars>
      </dgm:prSet>
      <dgm:spPr/>
    </dgm:pt>
    <dgm:pt modelId="{E857D95F-9346-4C1B-B0E7-44E224670516}" type="pres">
      <dgm:prSet presAssocID="{2B3AD8B4-987C-4AD5-B070-7BEF0D01B0B6}" presName="sibTrans" presStyleLbl="bgSibTrans2D1" presStyleIdx="18" presStyleCnt="35"/>
      <dgm:spPr/>
    </dgm:pt>
    <dgm:pt modelId="{2D1002BA-E586-4BBB-9D11-921DCF8BD7BA}" type="pres">
      <dgm:prSet presAssocID="{63864A04-7B76-42DA-BEC7-4B66551A2498}" presName="compNode" presStyleCnt="0"/>
      <dgm:spPr/>
    </dgm:pt>
    <dgm:pt modelId="{9C2C6260-E9AD-4AE8-AEE2-FDAB69952A28}" type="pres">
      <dgm:prSet presAssocID="{63864A04-7B76-42DA-BEC7-4B66551A2498}" presName="dummyConnPt" presStyleCnt="0"/>
      <dgm:spPr/>
    </dgm:pt>
    <dgm:pt modelId="{568B3753-BA4A-4E1D-A085-6B51AC0CEFC7}" type="pres">
      <dgm:prSet presAssocID="{63864A04-7B76-42DA-BEC7-4B66551A2498}" presName="node" presStyleLbl="node1" presStyleIdx="19" presStyleCnt="36">
        <dgm:presLayoutVars>
          <dgm:bulletEnabled val="1"/>
        </dgm:presLayoutVars>
      </dgm:prSet>
      <dgm:spPr/>
    </dgm:pt>
    <dgm:pt modelId="{F6F3899E-EF8B-43DB-89EC-9D5EAE010F0D}" type="pres">
      <dgm:prSet presAssocID="{C3B15AC6-DBE6-4CF5-9C97-9A87C250AB8A}" presName="sibTrans" presStyleLbl="bgSibTrans2D1" presStyleIdx="19" presStyleCnt="35"/>
      <dgm:spPr/>
    </dgm:pt>
    <dgm:pt modelId="{38CF33A8-38C6-4CAF-AE81-7EC652643DA3}" type="pres">
      <dgm:prSet presAssocID="{1116DA71-8E7B-4720-9C5A-59A4A1066790}" presName="compNode" presStyleCnt="0"/>
      <dgm:spPr/>
    </dgm:pt>
    <dgm:pt modelId="{9CA94111-3CE8-4209-9A47-8232993BD72B}" type="pres">
      <dgm:prSet presAssocID="{1116DA71-8E7B-4720-9C5A-59A4A1066790}" presName="dummyConnPt" presStyleCnt="0"/>
      <dgm:spPr/>
    </dgm:pt>
    <dgm:pt modelId="{8F14C260-933F-459A-83BD-402704D1C58A}" type="pres">
      <dgm:prSet presAssocID="{1116DA71-8E7B-4720-9C5A-59A4A1066790}" presName="node" presStyleLbl="node1" presStyleIdx="20" presStyleCnt="36">
        <dgm:presLayoutVars>
          <dgm:bulletEnabled val="1"/>
        </dgm:presLayoutVars>
      </dgm:prSet>
      <dgm:spPr/>
    </dgm:pt>
    <dgm:pt modelId="{1491CA31-9096-4044-8AB4-759EDC237FFC}" type="pres">
      <dgm:prSet presAssocID="{D4CF3241-F219-4668-8569-A7C741723EB6}" presName="sibTrans" presStyleLbl="bgSibTrans2D1" presStyleIdx="20" presStyleCnt="35"/>
      <dgm:spPr/>
    </dgm:pt>
    <dgm:pt modelId="{1F489888-4693-4193-BC41-BD632DA74F19}" type="pres">
      <dgm:prSet presAssocID="{C7600740-5B4C-4D6C-A434-CA24CFE4F6AD}" presName="compNode" presStyleCnt="0"/>
      <dgm:spPr/>
    </dgm:pt>
    <dgm:pt modelId="{D2F33892-146D-4803-864B-CD42B9772A3F}" type="pres">
      <dgm:prSet presAssocID="{C7600740-5B4C-4D6C-A434-CA24CFE4F6AD}" presName="dummyConnPt" presStyleCnt="0"/>
      <dgm:spPr/>
    </dgm:pt>
    <dgm:pt modelId="{426C2CEF-303A-4E96-9D3B-6CD32FD7E068}" type="pres">
      <dgm:prSet presAssocID="{C7600740-5B4C-4D6C-A434-CA24CFE4F6AD}" presName="node" presStyleLbl="node1" presStyleIdx="21" presStyleCnt="36">
        <dgm:presLayoutVars>
          <dgm:bulletEnabled val="1"/>
        </dgm:presLayoutVars>
      </dgm:prSet>
      <dgm:spPr/>
    </dgm:pt>
    <dgm:pt modelId="{62300618-4035-47D8-A8F8-29CD765C98A6}" type="pres">
      <dgm:prSet presAssocID="{D5F40768-A45D-4140-BB86-91C38CD3274B}" presName="sibTrans" presStyleLbl="bgSibTrans2D1" presStyleIdx="21" presStyleCnt="35"/>
      <dgm:spPr/>
    </dgm:pt>
    <dgm:pt modelId="{C74FDB24-FC9E-4688-BB19-099A68C9AB27}" type="pres">
      <dgm:prSet presAssocID="{86A1CED6-6CC3-4ACF-BC7D-E8BC9424CB9D}" presName="compNode" presStyleCnt="0"/>
      <dgm:spPr/>
    </dgm:pt>
    <dgm:pt modelId="{2CADD9F1-235F-483E-8DD7-1D3788CA0196}" type="pres">
      <dgm:prSet presAssocID="{86A1CED6-6CC3-4ACF-BC7D-E8BC9424CB9D}" presName="dummyConnPt" presStyleCnt="0"/>
      <dgm:spPr/>
    </dgm:pt>
    <dgm:pt modelId="{046C74B7-B8DD-44C6-BDDD-9547DF3A849B}" type="pres">
      <dgm:prSet presAssocID="{86A1CED6-6CC3-4ACF-BC7D-E8BC9424CB9D}" presName="node" presStyleLbl="node1" presStyleIdx="22" presStyleCnt="36">
        <dgm:presLayoutVars>
          <dgm:bulletEnabled val="1"/>
        </dgm:presLayoutVars>
      </dgm:prSet>
      <dgm:spPr/>
    </dgm:pt>
    <dgm:pt modelId="{40711477-2F69-4F2A-98EE-713AB8F843ED}" type="pres">
      <dgm:prSet presAssocID="{BB51DCFD-24B8-4B59-A7AF-C06A3C806979}" presName="sibTrans" presStyleLbl="bgSibTrans2D1" presStyleIdx="22" presStyleCnt="35"/>
      <dgm:spPr/>
    </dgm:pt>
    <dgm:pt modelId="{D3BB9F22-D266-4F63-A226-A51DFC386D5B}" type="pres">
      <dgm:prSet presAssocID="{156D9981-3D58-45FC-AC62-C8BDF5495E4D}" presName="compNode" presStyleCnt="0"/>
      <dgm:spPr/>
    </dgm:pt>
    <dgm:pt modelId="{43C32921-B667-4942-BD16-4DCE74DB9F46}" type="pres">
      <dgm:prSet presAssocID="{156D9981-3D58-45FC-AC62-C8BDF5495E4D}" presName="dummyConnPt" presStyleCnt="0"/>
      <dgm:spPr/>
    </dgm:pt>
    <dgm:pt modelId="{7AE4D9B0-319A-40EB-88A6-5DFD8A1F65D2}" type="pres">
      <dgm:prSet presAssocID="{156D9981-3D58-45FC-AC62-C8BDF5495E4D}" presName="node" presStyleLbl="node1" presStyleIdx="23" presStyleCnt="36">
        <dgm:presLayoutVars>
          <dgm:bulletEnabled val="1"/>
        </dgm:presLayoutVars>
      </dgm:prSet>
      <dgm:spPr/>
    </dgm:pt>
    <dgm:pt modelId="{1EB9A7CC-8FFB-40F6-B140-E9EE862387C6}" type="pres">
      <dgm:prSet presAssocID="{8690BF31-9E2A-4692-918F-5340ABCC8708}" presName="sibTrans" presStyleLbl="bgSibTrans2D1" presStyleIdx="23" presStyleCnt="35"/>
      <dgm:spPr/>
    </dgm:pt>
    <dgm:pt modelId="{209BE85E-175C-4F1D-825F-209115FDBC64}" type="pres">
      <dgm:prSet presAssocID="{6ABB24CC-ACBA-4F98-A6B5-A501ECC4310A}" presName="compNode" presStyleCnt="0"/>
      <dgm:spPr/>
    </dgm:pt>
    <dgm:pt modelId="{71FD06AF-3D7C-47E1-89BD-FD61FC028D5C}" type="pres">
      <dgm:prSet presAssocID="{6ABB24CC-ACBA-4F98-A6B5-A501ECC4310A}" presName="dummyConnPt" presStyleCnt="0"/>
      <dgm:spPr/>
    </dgm:pt>
    <dgm:pt modelId="{672D800C-CF17-408E-9312-0317C8918B59}" type="pres">
      <dgm:prSet presAssocID="{6ABB24CC-ACBA-4F98-A6B5-A501ECC4310A}" presName="node" presStyleLbl="node1" presStyleIdx="24" presStyleCnt="36">
        <dgm:presLayoutVars>
          <dgm:bulletEnabled val="1"/>
        </dgm:presLayoutVars>
      </dgm:prSet>
      <dgm:spPr/>
    </dgm:pt>
    <dgm:pt modelId="{89A034AF-D5F4-4A27-B81C-0C15995053CD}" type="pres">
      <dgm:prSet presAssocID="{04416E2D-2025-49E9-87FB-FC0A95721FBC}" presName="sibTrans" presStyleLbl="bgSibTrans2D1" presStyleIdx="24" presStyleCnt="35"/>
      <dgm:spPr/>
    </dgm:pt>
    <dgm:pt modelId="{57712DC5-2852-422A-9A8F-70C5481C9A92}" type="pres">
      <dgm:prSet presAssocID="{4C6C8125-5110-465F-9460-B7566B9DCC31}" presName="compNode" presStyleCnt="0"/>
      <dgm:spPr/>
    </dgm:pt>
    <dgm:pt modelId="{1A222154-4129-49EC-98C4-E13391408B7C}" type="pres">
      <dgm:prSet presAssocID="{4C6C8125-5110-465F-9460-B7566B9DCC31}" presName="dummyConnPt" presStyleCnt="0"/>
      <dgm:spPr/>
    </dgm:pt>
    <dgm:pt modelId="{9C1086EC-C89B-4545-87A2-7A336216260C}" type="pres">
      <dgm:prSet presAssocID="{4C6C8125-5110-465F-9460-B7566B9DCC31}" presName="node" presStyleLbl="node1" presStyleIdx="25" presStyleCnt="36">
        <dgm:presLayoutVars>
          <dgm:bulletEnabled val="1"/>
        </dgm:presLayoutVars>
      </dgm:prSet>
      <dgm:spPr/>
    </dgm:pt>
    <dgm:pt modelId="{9DE61F2B-8E93-484B-B002-E6CD10C51900}" type="pres">
      <dgm:prSet presAssocID="{5A0CC8D3-151D-455F-A8CB-20EB5D9AB2B9}" presName="sibTrans" presStyleLbl="bgSibTrans2D1" presStyleIdx="25" presStyleCnt="35"/>
      <dgm:spPr/>
    </dgm:pt>
    <dgm:pt modelId="{65560340-5A67-4C59-87C4-CC6F00E8864B}" type="pres">
      <dgm:prSet presAssocID="{DE69CCAC-B6AF-4B17-9BA1-42BECB3A6400}" presName="compNode" presStyleCnt="0"/>
      <dgm:spPr/>
    </dgm:pt>
    <dgm:pt modelId="{4A20755A-D97B-4E84-B666-A9052B2663EA}" type="pres">
      <dgm:prSet presAssocID="{DE69CCAC-B6AF-4B17-9BA1-42BECB3A6400}" presName="dummyConnPt" presStyleCnt="0"/>
      <dgm:spPr/>
    </dgm:pt>
    <dgm:pt modelId="{38994BCE-28C9-46CD-8C91-FEF34AB0CCCB}" type="pres">
      <dgm:prSet presAssocID="{DE69CCAC-B6AF-4B17-9BA1-42BECB3A6400}" presName="node" presStyleLbl="node1" presStyleIdx="26" presStyleCnt="36">
        <dgm:presLayoutVars>
          <dgm:bulletEnabled val="1"/>
        </dgm:presLayoutVars>
      </dgm:prSet>
      <dgm:spPr/>
    </dgm:pt>
    <dgm:pt modelId="{0810D330-1EE9-4280-AE95-53CC80B1B98F}" type="pres">
      <dgm:prSet presAssocID="{4597293D-6197-4525-8A94-7268012B0B43}" presName="sibTrans" presStyleLbl="bgSibTrans2D1" presStyleIdx="26" presStyleCnt="35"/>
      <dgm:spPr/>
    </dgm:pt>
    <dgm:pt modelId="{91CBE5FA-B9A4-4A6B-BD7F-F0475F59DD38}" type="pres">
      <dgm:prSet presAssocID="{E9DED324-4420-4D50-AFB6-B51FBD83EE11}" presName="compNode" presStyleCnt="0"/>
      <dgm:spPr/>
    </dgm:pt>
    <dgm:pt modelId="{5A634045-DCA1-4237-A2B6-227267CD2B43}" type="pres">
      <dgm:prSet presAssocID="{E9DED324-4420-4D50-AFB6-B51FBD83EE11}" presName="dummyConnPt" presStyleCnt="0"/>
      <dgm:spPr/>
    </dgm:pt>
    <dgm:pt modelId="{69A494AF-8B57-40DA-B116-3AF5CF835D56}" type="pres">
      <dgm:prSet presAssocID="{E9DED324-4420-4D50-AFB6-B51FBD83EE11}" presName="node" presStyleLbl="node1" presStyleIdx="27" presStyleCnt="36">
        <dgm:presLayoutVars>
          <dgm:bulletEnabled val="1"/>
        </dgm:presLayoutVars>
      </dgm:prSet>
      <dgm:spPr/>
    </dgm:pt>
    <dgm:pt modelId="{5F799955-8AAA-4DDD-8D03-27B0792C9D02}" type="pres">
      <dgm:prSet presAssocID="{B5210CF6-C74D-4455-8CC2-C5A94A0F18B7}" presName="sibTrans" presStyleLbl="bgSibTrans2D1" presStyleIdx="27" presStyleCnt="35"/>
      <dgm:spPr/>
    </dgm:pt>
    <dgm:pt modelId="{AF138EBD-DE16-4BA1-B355-86506CB3BDC0}" type="pres">
      <dgm:prSet presAssocID="{5CE4B5B8-823B-4554-8B9B-0AA1F0EF1705}" presName="compNode" presStyleCnt="0"/>
      <dgm:spPr/>
    </dgm:pt>
    <dgm:pt modelId="{77EE0F0E-EACD-4BC2-8416-55B2F26B9D68}" type="pres">
      <dgm:prSet presAssocID="{5CE4B5B8-823B-4554-8B9B-0AA1F0EF1705}" presName="dummyConnPt" presStyleCnt="0"/>
      <dgm:spPr/>
    </dgm:pt>
    <dgm:pt modelId="{88C0BF66-43B9-4CFB-A9B1-E6D050094630}" type="pres">
      <dgm:prSet presAssocID="{5CE4B5B8-823B-4554-8B9B-0AA1F0EF1705}" presName="node" presStyleLbl="node1" presStyleIdx="28" presStyleCnt="36">
        <dgm:presLayoutVars>
          <dgm:bulletEnabled val="1"/>
        </dgm:presLayoutVars>
      </dgm:prSet>
      <dgm:spPr/>
    </dgm:pt>
    <dgm:pt modelId="{98CF50C6-15D1-4FB3-AE05-359727BDF764}" type="pres">
      <dgm:prSet presAssocID="{89AE13D2-7469-4266-A44A-86FBAFD5A1B5}" presName="sibTrans" presStyleLbl="bgSibTrans2D1" presStyleIdx="28" presStyleCnt="35"/>
      <dgm:spPr/>
    </dgm:pt>
    <dgm:pt modelId="{B5110654-59F2-49D8-9FDF-D06B7B6A2695}" type="pres">
      <dgm:prSet presAssocID="{57F67C69-C275-45EE-B6FA-332F13748DC8}" presName="compNode" presStyleCnt="0"/>
      <dgm:spPr/>
    </dgm:pt>
    <dgm:pt modelId="{C0624012-577A-42BD-BC87-FDE6572B100C}" type="pres">
      <dgm:prSet presAssocID="{57F67C69-C275-45EE-B6FA-332F13748DC8}" presName="dummyConnPt" presStyleCnt="0"/>
      <dgm:spPr/>
    </dgm:pt>
    <dgm:pt modelId="{25B864B6-4050-43A1-841D-2B32EEEA64A2}" type="pres">
      <dgm:prSet presAssocID="{57F67C69-C275-45EE-B6FA-332F13748DC8}" presName="node" presStyleLbl="node1" presStyleIdx="29" presStyleCnt="36">
        <dgm:presLayoutVars>
          <dgm:bulletEnabled val="1"/>
        </dgm:presLayoutVars>
      </dgm:prSet>
      <dgm:spPr/>
    </dgm:pt>
    <dgm:pt modelId="{276B5A6A-4B8D-4E6C-A12C-39E13A51B8F4}" type="pres">
      <dgm:prSet presAssocID="{BE53F970-7996-4783-8FAB-19723948E424}" presName="sibTrans" presStyleLbl="bgSibTrans2D1" presStyleIdx="29" presStyleCnt="35"/>
      <dgm:spPr/>
    </dgm:pt>
    <dgm:pt modelId="{416AB3F4-0862-4D29-ADAA-B6BA197BE001}" type="pres">
      <dgm:prSet presAssocID="{699DC07E-D842-4904-9A20-0E54E6E017DB}" presName="compNode" presStyleCnt="0"/>
      <dgm:spPr/>
    </dgm:pt>
    <dgm:pt modelId="{4212DA37-F7AA-40D3-87BF-5E6F839EF2DE}" type="pres">
      <dgm:prSet presAssocID="{699DC07E-D842-4904-9A20-0E54E6E017DB}" presName="dummyConnPt" presStyleCnt="0"/>
      <dgm:spPr/>
    </dgm:pt>
    <dgm:pt modelId="{8B4A0667-7471-4455-ACC5-B38E8980A3E2}" type="pres">
      <dgm:prSet presAssocID="{699DC07E-D842-4904-9A20-0E54E6E017DB}" presName="node" presStyleLbl="node1" presStyleIdx="30" presStyleCnt="36">
        <dgm:presLayoutVars>
          <dgm:bulletEnabled val="1"/>
        </dgm:presLayoutVars>
      </dgm:prSet>
      <dgm:spPr/>
    </dgm:pt>
    <dgm:pt modelId="{F6741092-B757-4ADD-A1AE-AF42E0116C8D}" type="pres">
      <dgm:prSet presAssocID="{3ECA0AA3-900B-4D5D-B45B-AB4CA40E2DBB}" presName="sibTrans" presStyleLbl="bgSibTrans2D1" presStyleIdx="30" presStyleCnt="35"/>
      <dgm:spPr/>
    </dgm:pt>
    <dgm:pt modelId="{790403A8-83EF-46CE-B335-D3997EAF0649}" type="pres">
      <dgm:prSet presAssocID="{F44A277F-1F5F-4AF0-B505-EDF9E2A50994}" presName="compNode" presStyleCnt="0"/>
      <dgm:spPr/>
    </dgm:pt>
    <dgm:pt modelId="{90F9F7C5-B9E3-4DE2-9117-C91099631EBE}" type="pres">
      <dgm:prSet presAssocID="{F44A277F-1F5F-4AF0-B505-EDF9E2A50994}" presName="dummyConnPt" presStyleCnt="0"/>
      <dgm:spPr/>
    </dgm:pt>
    <dgm:pt modelId="{075AB8F1-4A69-4917-9C98-5D3AEC05BB04}" type="pres">
      <dgm:prSet presAssocID="{F44A277F-1F5F-4AF0-B505-EDF9E2A50994}" presName="node" presStyleLbl="node1" presStyleIdx="31" presStyleCnt="36">
        <dgm:presLayoutVars>
          <dgm:bulletEnabled val="1"/>
        </dgm:presLayoutVars>
      </dgm:prSet>
      <dgm:spPr/>
    </dgm:pt>
    <dgm:pt modelId="{21959DD7-0095-4165-9252-3E6749C7EDF3}" type="pres">
      <dgm:prSet presAssocID="{FE3BB71A-0A77-464F-9215-9E1AC2E5C25F}" presName="sibTrans" presStyleLbl="bgSibTrans2D1" presStyleIdx="31" presStyleCnt="35"/>
      <dgm:spPr/>
    </dgm:pt>
    <dgm:pt modelId="{15F75D3B-D7CA-4EAE-8E92-7E85FAD55F2D}" type="pres">
      <dgm:prSet presAssocID="{FDC9AC0F-B806-44A4-9289-2A4997B9C257}" presName="compNode" presStyleCnt="0"/>
      <dgm:spPr/>
    </dgm:pt>
    <dgm:pt modelId="{03DCEB98-4492-43C2-BC17-500E869EB3D5}" type="pres">
      <dgm:prSet presAssocID="{FDC9AC0F-B806-44A4-9289-2A4997B9C257}" presName="dummyConnPt" presStyleCnt="0"/>
      <dgm:spPr/>
    </dgm:pt>
    <dgm:pt modelId="{DF10BDDC-6514-4EBD-987B-9E4A01FFE26A}" type="pres">
      <dgm:prSet presAssocID="{FDC9AC0F-B806-44A4-9289-2A4997B9C257}" presName="node" presStyleLbl="node1" presStyleIdx="32" presStyleCnt="36">
        <dgm:presLayoutVars>
          <dgm:bulletEnabled val="1"/>
        </dgm:presLayoutVars>
      </dgm:prSet>
      <dgm:spPr/>
    </dgm:pt>
    <dgm:pt modelId="{9F2F43F2-4A9E-4B5B-8DF5-E121BAC57896}" type="pres">
      <dgm:prSet presAssocID="{6CE7DA09-3BFB-4A79-940D-0123252BF1F0}" presName="sibTrans" presStyleLbl="bgSibTrans2D1" presStyleIdx="32" presStyleCnt="35"/>
      <dgm:spPr/>
    </dgm:pt>
    <dgm:pt modelId="{F2147DA3-3857-4452-BFA0-83AD6237EADA}" type="pres">
      <dgm:prSet presAssocID="{63C34980-C472-4F27-B541-C3282BAB194D}" presName="compNode" presStyleCnt="0"/>
      <dgm:spPr/>
    </dgm:pt>
    <dgm:pt modelId="{C97C4C72-EE9F-4DE3-A2C3-EFAD75A97153}" type="pres">
      <dgm:prSet presAssocID="{63C34980-C472-4F27-B541-C3282BAB194D}" presName="dummyConnPt" presStyleCnt="0"/>
      <dgm:spPr/>
    </dgm:pt>
    <dgm:pt modelId="{BF1BBE32-207D-43FB-8117-42EC50888A9E}" type="pres">
      <dgm:prSet presAssocID="{63C34980-C472-4F27-B541-C3282BAB194D}" presName="node" presStyleLbl="node1" presStyleIdx="33" presStyleCnt="36">
        <dgm:presLayoutVars>
          <dgm:bulletEnabled val="1"/>
        </dgm:presLayoutVars>
      </dgm:prSet>
      <dgm:spPr/>
    </dgm:pt>
    <dgm:pt modelId="{6193CFAB-ECA7-43D3-978D-6C4F813B1F56}" type="pres">
      <dgm:prSet presAssocID="{6DA33CA0-3F7B-4343-A736-5E70D46BFA22}" presName="sibTrans" presStyleLbl="bgSibTrans2D1" presStyleIdx="33" presStyleCnt="35"/>
      <dgm:spPr/>
    </dgm:pt>
    <dgm:pt modelId="{9EC5ADF9-93DA-47B8-BC1F-C8B5D019A63F}" type="pres">
      <dgm:prSet presAssocID="{52756ED0-FA23-4A86-8556-A2175E490E3E}" presName="compNode" presStyleCnt="0"/>
      <dgm:spPr/>
    </dgm:pt>
    <dgm:pt modelId="{D3450F1F-E48C-4565-BFBA-FD46AEB628E1}" type="pres">
      <dgm:prSet presAssocID="{52756ED0-FA23-4A86-8556-A2175E490E3E}" presName="dummyConnPt" presStyleCnt="0"/>
      <dgm:spPr/>
    </dgm:pt>
    <dgm:pt modelId="{F2BA8647-0D38-4BD1-BA1B-98F4A078AE2E}" type="pres">
      <dgm:prSet presAssocID="{52756ED0-FA23-4A86-8556-A2175E490E3E}" presName="node" presStyleLbl="node1" presStyleIdx="34" presStyleCnt="36">
        <dgm:presLayoutVars>
          <dgm:bulletEnabled val="1"/>
        </dgm:presLayoutVars>
      </dgm:prSet>
      <dgm:spPr/>
    </dgm:pt>
    <dgm:pt modelId="{D93394C1-F57A-42DB-BB64-5F6347FE46DA}" type="pres">
      <dgm:prSet presAssocID="{60C6FDDB-60EF-4F91-8F4F-54FBD3FF05B5}" presName="sibTrans" presStyleLbl="bgSibTrans2D1" presStyleIdx="34" presStyleCnt="35"/>
      <dgm:spPr/>
    </dgm:pt>
    <dgm:pt modelId="{475015DC-2AC1-483D-93E8-86EDB561D36E}" type="pres">
      <dgm:prSet presAssocID="{AF4E3B0D-ACF1-403A-8945-8CCC1F8A382F}" presName="compNode" presStyleCnt="0"/>
      <dgm:spPr/>
    </dgm:pt>
    <dgm:pt modelId="{9407EE49-9882-4073-9B26-FA78F845CB02}" type="pres">
      <dgm:prSet presAssocID="{AF4E3B0D-ACF1-403A-8945-8CCC1F8A382F}" presName="dummyConnPt" presStyleCnt="0"/>
      <dgm:spPr/>
    </dgm:pt>
    <dgm:pt modelId="{BA101739-9EF6-47BF-A2D1-B6F79EE58A3B}" type="pres">
      <dgm:prSet presAssocID="{AF4E3B0D-ACF1-403A-8945-8CCC1F8A382F}" presName="node" presStyleLbl="node1" presStyleIdx="35" presStyleCnt="36">
        <dgm:presLayoutVars>
          <dgm:bulletEnabled val="1"/>
        </dgm:presLayoutVars>
      </dgm:prSet>
      <dgm:spPr/>
    </dgm:pt>
  </dgm:ptLst>
  <dgm:cxnLst>
    <dgm:cxn modelId="{DBDE3702-D035-4DCE-A56F-73D2CF5D9C34}" srcId="{8D022F37-A7DE-4B64-B253-5C264AD68E02}" destId="{63C34980-C472-4F27-B541-C3282BAB194D}" srcOrd="33" destOrd="0" parTransId="{CBACDE57-125B-4B4B-B307-F99F7F0E371A}" sibTransId="{6DA33CA0-3F7B-4343-A736-5E70D46BFA22}"/>
    <dgm:cxn modelId="{E91A1206-9A64-486B-B52A-826F929B4789}" type="presOf" srcId="{063B9F73-636C-4472-82CF-9F0BAB195CEB}" destId="{BFE6C148-838A-4BEC-AE88-134EE75F5562}" srcOrd="0" destOrd="0" presId="urn:microsoft.com/office/officeart/2005/8/layout/bProcess4"/>
    <dgm:cxn modelId="{E74B1E06-CF30-4D41-8F56-388DC2928B55}" srcId="{8D022F37-A7DE-4B64-B253-5C264AD68E02}" destId="{F44A277F-1F5F-4AF0-B505-EDF9E2A50994}" srcOrd="31" destOrd="0" parTransId="{A71E3D44-2851-4634-8DD1-95E0E42C138D}" sibTransId="{FE3BB71A-0A77-464F-9215-9E1AC2E5C25F}"/>
    <dgm:cxn modelId="{01C8190B-84E5-44BC-8FB5-7A4E010C9529}" type="presOf" srcId="{6AF08ACA-E48D-4BB8-ABBC-BEA35F7EAB73}" destId="{8247C495-3621-4A5E-953D-1FA90312B7AF}" srcOrd="0" destOrd="0" presId="urn:microsoft.com/office/officeart/2005/8/layout/bProcess4"/>
    <dgm:cxn modelId="{F9D4680C-9807-4469-A85E-037654FACC50}" type="presOf" srcId="{2B3AD8B4-987C-4AD5-B070-7BEF0D01B0B6}" destId="{E857D95F-9346-4C1B-B0E7-44E224670516}" srcOrd="0" destOrd="0" presId="urn:microsoft.com/office/officeart/2005/8/layout/bProcess4"/>
    <dgm:cxn modelId="{9D11D211-DDC2-4E5E-84D3-018963052CD9}" srcId="{8D022F37-A7DE-4B64-B253-5C264AD68E02}" destId="{E0946DE4-2035-43D9-8842-F8862457DC15}" srcOrd="11" destOrd="0" parTransId="{2CD9C806-8A3F-432F-BFBA-5A4B4EFD6830}" sibTransId="{9B240819-CC91-4268-86FB-55549990527A}"/>
    <dgm:cxn modelId="{76176B14-9A93-43A8-A677-315CE0592179}" srcId="{8D022F37-A7DE-4B64-B253-5C264AD68E02}" destId="{A6F4EF3B-1543-46D4-9067-0DB0AB48382B}" srcOrd="14" destOrd="0" parTransId="{F1600D0E-224B-49C2-9AE9-DBCE2B32D1EE}" sibTransId="{5A4061BD-D5D4-4A3D-B1C6-5A9F41591EBC}"/>
    <dgm:cxn modelId="{E985F716-95D8-488E-A36C-B038E49AE6DD}" type="presOf" srcId="{57F67C69-C275-45EE-B6FA-332F13748DC8}" destId="{25B864B6-4050-43A1-841D-2B32EEEA64A2}" srcOrd="0" destOrd="0" presId="urn:microsoft.com/office/officeart/2005/8/layout/bProcess4"/>
    <dgm:cxn modelId="{37BB6818-D268-41F1-9085-035A74859F3F}" srcId="{8D022F37-A7DE-4B64-B253-5C264AD68E02}" destId="{94C96FA0-65D4-4FDE-AD4A-5666D97037FD}" srcOrd="1" destOrd="0" parTransId="{45FA0A81-815A-492D-82F9-B053AAE68600}" sibTransId="{1AD6E79C-8842-4A7F-A821-35FE18532FBF}"/>
    <dgm:cxn modelId="{5B68961C-033A-4E8B-8050-484CB22E56D5}" srcId="{8D022F37-A7DE-4B64-B253-5C264AD68E02}" destId="{6AF08ACA-E48D-4BB8-ABBC-BEA35F7EAB73}" srcOrd="15" destOrd="0" parTransId="{645D90B1-B1CA-40B0-AC2B-EE915A8E5711}" sibTransId="{EA13A9C6-5028-4C63-9DDF-01CB9DB7772D}"/>
    <dgm:cxn modelId="{988C7A20-D8C7-4597-A14A-E68D9CC1F708}" type="presOf" srcId="{CF0A59D7-1EC4-4693-8E0C-0F06933961EB}" destId="{D368FCF5-9168-472C-A0FE-55589EDC1B3B}" srcOrd="0" destOrd="0" presId="urn:microsoft.com/office/officeart/2005/8/layout/bProcess4"/>
    <dgm:cxn modelId="{CDA10022-0BFE-4D52-B4D1-57712D08EB8F}" srcId="{8D022F37-A7DE-4B64-B253-5C264AD68E02}" destId="{30BBEB31-5152-434B-91D5-E1DF3661816B}" srcOrd="17" destOrd="0" parTransId="{A1E8FDB3-0DC2-4532-AC52-7BE464887E21}" sibTransId="{BCC28C1A-37C2-44DC-B759-E05DCDB3B5EA}"/>
    <dgm:cxn modelId="{2778C024-A2E2-48C9-8740-0962465442C6}" srcId="{8D022F37-A7DE-4B64-B253-5C264AD68E02}" destId="{5CE4B5B8-823B-4554-8B9B-0AA1F0EF1705}" srcOrd="28" destOrd="0" parTransId="{DDD4287D-9616-4D0A-9B58-22C903C29845}" sibTransId="{89AE13D2-7469-4266-A44A-86FBAFD5A1B5}"/>
    <dgm:cxn modelId="{9F8E1C25-A187-4FC1-87AC-95703C0C2B1B}" type="presOf" srcId="{4597293D-6197-4525-8A94-7268012B0B43}" destId="{0810D330-1EE9-4280-AE95-53CC80B1B98F}" srcOrd="0" destOrd="0" presId="urn:microsoft.com/office/officeart/2005/8/layout/bProcess4"/>
    <dgm:cxn modelId="{ECC6D525-6030-4BE6-8414-84625E876DCC}" type="presOf" srcId="{6DA33CA0-3F7B-4343-A736-5E70D46BFA22}" destId="{6193CFAB-ECA7-43D3-978D-6C4F813B1F56}" srcOrd="0" destOrd="0" presId="urn:microsoft.com/office/officeart/2005/8/layout/bProcess4"/>
    <dgm:cxn modelId="{98E91627-CD44-4426-BD88-49A53C6DAE04}" type="presOf" srcId="{700CC8B9-BD2E-4375-9D53-080077485D49}" destId="{9749159F-398B-4109-AA38-FFB111867A8F}" srcOrd="0" destOrd="0" presId="urn:microsoft.com/office/officeart/2005/8/layout/bProcess4"/>
    <dgm:cxn modelId="{0E5FEF27-DF4B-4657-9DF3-677A1DFC1A19}" type="presOf" srcId="{4C75438B-2B05-4377-BFA4-4A98E4907A98}" destId="{BEC60964-3E3B-4543-BEB8-E66C93960FA7}" srcOrd="0" destOrd="0" presId="urn:microsoft.com/office/officeart/2005/8/layout/bProcess4"/>
    <dgm:cxn modelId="{1D278B28-4B65-4E66-8D86-CF4F0BCB79AC}" type="presOf" srcId="{3ECA0AA3-900B-4D5D-B45B-AB4CA40E2DBB}" destId="{F6741092-B757-4ADD-A1AE-AF42E0116C8D}" srcOrd="0" destOrd="0" presId="urn:microsoft.com/office/officeart/2005/8/layout/bProcess4"/>
    <dgm:cxn modelId="{D08E752B-0E02-4334-9C97-F23FF1DEB8FF}" srcId="{8D022F37-A7DE-4B64-B253-5C264AD68E02}" destId="{F49CB6F4-8003-425A-ABF6-BBDB7BFE0B0D}" srcOrd="12" destOrd="0" parTransId="{C642411D-282B-4D5C-8779-3EAE15DE8EC5}" sibTransId="{B50E4E3D-F6B3-48A0-B4DB-53E30FCFFED9}"/>
    <dgm:cxn modelId="{CC587E2D-2E6A-48C3-8DBC-8C7FDF9ED666}" srcId="{8D022F37-A7DE-4B64-B253-5C264AD68E02}" destId="{1116DA71-8E7B-4720-9C5A-59A4A1066790}" srcOrd="20" destOrd="0" parTransId="{B23731BD-DC47-43E3-A966-9CF97F108DC1}" sibTransId="{D4CF3241-F219-4668-8569-A7C741723EB6}"/>
    <dgm:cxn modelId="{29B34D30-EB59-4011-8DB6-1EE57BDB241C}" type="presOf" srcId="{86A1CED6-6CC3-4ACF-BC7D-E8BC9424CB9D}" destId="{046C74B7-B8DD-44C6-BDDD-9547DF3A849B}" srcOrd="0" destOrd="0" presId="urn:microsoft.com/office/officeart/2005/8/layout/bProcess4"/>
    <dgm:cxn modelId="{B9DAF231-4347-4F18-8267-16E013D18F82}" type="presOf" srcId="{BB51DCFD-24B8-4B59-A7AF-C06A3C806979}" destId="{40711477-2F69-4F2A-98EE-713AB8F843ED}" srcOrd="0" destOrd="0" presId="urn:microsoft.com/office/officeart/2005/8/layout/bProcess4"/>
    <dgm:cxn modelId="{F7718832-B1EF-4AAC-BB5A-BD86DB7D13F1}" srcId="{8D022F37-A7DE-4B64-B253-5C264AD68E02}" destId="{E9DED324-4420-4D50-AFB6-B51FBD83EE11}" srcOrd="27" destOrd="0" parTransId="{1CF3EDA2-1A6C-4EA3-873F-5C8D807C8E93}" sibTransId="{B5210CF6-C74D-4455-8CC2-C5A94A0F18B7}"/>
    <dgm:cxn modelId="{1401E232-93C0-4CC0-94D8-87F1D46F11EC}" srcId="{8D022F37-A7DE-4B64-B253-5C264AD68E02}" destId="{324A898B-2195-49EA-825C-D1E28D969774}" srcOrd="18" destOrd="0" parTransId="{5EDF3BE8-79C4-4340-A184-6452871233E4}" sibTransId="{2B3AD8B4-987C-4AD5-B070-7BEF0D01B0B6}"/>
    <dgm:cxn modelId="{064DE935-BC2D-44A3-B90B-CACD5BDEBE97}" type="presOf" srcId="{32887CA0-DDE6-4558-9FE9-BE2C4A2A5B80}" destId="{B0819B5D-C7F4-43B7-9783-5E149DC694BD}" srcOrd="0" destOrd="0" presId="urn:microsoft.com/office/officeart/2005/8/layout/bProcess4"/>
    <dgm:cxn modelId="{A5E61B36-92BA-48E9-A27D-24A1F91D96EC}" type="presOf" srcId="{AA821CAB-EFDC-4D92-9654-4DAF62B4F127}" destId="{89A6B136-7D33-42DF-B0F5-F343B348AFC1}" srcOrd="0" destOrd="0" presId="urn:microsoft.com/office/officeart/2005/8/layout/bProcess4"/>
    <dgm:cxn modelId="{C029E237-15B1-46F2-9B07-B9EA14E3DBF4}" type="presOf" srcId="{699DC07E-D842-4904-9A20-0E54E6E017DB}" destId="{8B4A0667-7471-4455-ACC5-B38E8980A3E2}" srcOrd="0" destOrd="0" presId="urn:microsoft.com/office/officeart/2005/8/layout/bProcess4"/>
    <dgm:cxn modelId="{47A93638-A705-45E6-BFC8-59F1D10A5FBB}" type="presOf" srcId="{1116DA71-8E7B-4720-9C5A-59A4A1066790}" destId="{8F14C260-933F-459A-83BD-402704D1C58A}" srcOrd="0" destOrd="0" presId="urn:microsoft.com/office/officeart/2005/8/layout/bProcess4"/>
    <dgm:cxn modelId="{9C969039-FA12-4345-88FE-11E1C8821A09}" type="presOf" srcId="{D4CF3241-F219-4668-8569-A7C741723EB6}" destId="{1491CA31-9096-4044-8AB4-759EDC237FFC}" srcOrd="0" destOrd="0" presId="urn:microsoft.com/office/officeart/2005/8/layout/bProcess4"/>
    <dgm:cxn modelId="{7835AF39-E6A0-4AED-B334-868B9DB54613}" type="presOf" srcId="{A68AB784-3818-405F-AD0D-D62F501F8B78}" destId="{BC81E74D-B59A-4D9F-BF96-EA0FF5359A54}" srcOrd="0" destOrd="0" presId="urn:microsoft.com/office/officeart/2005/8/layout/bProcess4"/>
    <dgm:cxn modelId="{A367EC3A-8E88-4ADD-ABB8-6B6660831D84}" srcId="{8D022F37-A7DE-4B64-B253-5C264AD68E02}" destId="{156D9981-3D58-45FC-AC62-C8BDF5495E4D}" srcOrd="23" destOrd="0" parTransId="{C455B19D-8490-4C2E-B90E-9D40DF372516}" sibTransId="{8690BF31-9E2A-4692-918F-5340ABCC8708}"/>
    <dgm:cxn modelId="{0F6FD33C-792D-4E5A-B63A-30B5B9D7E6D0}" type="presOf" srcId="{8D022F37-A7DE-4B64-B253-5C264AD68E02}" destId="{195DEB0A-3095-400C-BA4F-3087435D1BA6}" srcOrd="0" destOrd="0" presId="urn:microsoft.com/office/officeart/2005/8/layout/bProcess4"/>
    <dgm:cxn modelId="{00310E3D-92AD-4B9A-997A-5B719ED490B4}" type="presOf" srcId="{FDC9AC0F-B806-44A4-9289-2A4997B9C257}" destId="{DF10BDDC-6514-4EBD-987B-9E4A01FFE26A}" srcOrd="0" destOrd="0" presId="urn:microsoft.com/office/officeart/2005/8/layout/bProcess4"/>
    <dgm:cxn modelId="{3BACAB3F-65F0-4515-BBF2-BFFBF0351B4A}" type="presOf" srcId="{E756CEE2-C9C7-4A62-84A7-DB91670ED6F7}" destId="{A5DD5E3F-696A-4340-B369-B90D1E925D12}" srcOrd="0" destOrd="0" presId="urn:microsoft.com/office/officeart/2005/8/layout/bProcess4"/>
    <dgm:cxn modelId="{E578F55C-2455-4C46-A4AC-B3C780F0656A}" type="presOf" srcId="{B5210CF6-C74D-4455-8CC2-C5A94A0F18B7}" destId="{5F799955-8AAA-4DDD-8D03-27B0792C9D02}" srcOrd="0" destOrd="0" presId="urn:microsoft.com/office/officeart/2005/8/layout/bProcess4"/>
    <dgm:cxn modelId="{26D0465D-4268-483E-9511-839CE8E1B61E}" srcId="{8D022F37-A7DE-4B64-B253-5C264AD68E02}" destId="{AA821CAB-EFDC-4D92-9654-4DAF62B4F127}" srcOrd="2" destOrd="0" parTransId="{47B9174D-3762-47D7-A7BF-E3965C4BBE33}" sibTransId="{A65CBE7D-D698-4C27-9524-D1F8A771F0E3}"/>
    <dgm:cxn modelId="{3AE5FC5D-AF2F-48F9-93AE-A4F1687995D6}" type="presOf" srcId="{60C6FDDB-60EF-4F91-8F4F-54FBD3FF05B5}" destId="{D93394C1-F57A-42DB-BB64-5F6347FE46DA}" srcOrd="0" destOrd="0" presId="urn:microsoft.com/office/officeart/2005/8/layout/bProcess4"/>
    <dgm:cxn modelId="{20F6A75F-0F7C-4B09-AEBF-5DCE7B98BED2}" srcId="{8D022F37-A7DE-4B64-B253-5C264AD68E02}" destId="{AF4E3B0D-ACF1-403A-8945-8CCC1F8A382F}" srcOrd="35" destOrd="0" parTransId="{A0A844B4-53C6-4C64-BF44-990C9171DDD5}" sibTransId="{B18D09BC-91DA-4373-9AE0-440CBC53649D}"/>
    <dgm:cxn modelId="{BE4BDC60-5ED8-4A21-BF8E-00A465EF8B9A}" srcId="{8D022F37-A7DE-4B64-B253-5C264AD68E02}" destId="{9D701381-31B3-4CF8-9185-AB1776058097}" srcOrd="7" destOrd="0" parTransId="{7270EF31-642E-4027-A806-352963063B12}" sibTransId="{B65E6B2A-25FC-449B-9036-73F6B1B5DBCA}"/>
    <dgm:cxn modelId="{1E66D665-AACB-4847-99D8-0D04387F5443}" type="presOf" srcId="{A65CBE7D-D698-4C27-9524-D1F8A771F0E3}" destId="{46654130-16BA-4B6D-A0E2-FE26EDAF8979}" srcOrd="0" destOrd="0" presId="urn:microsoft.com/office/officeart/2005/8/layout/bProcess4"/>
    <dgm:cxn modelId="{FF713769-57D2-473C-BD57-C65AE6AF78AD}" type="presOf" srcId="{FE3BB71A-0A77-464F-9215-9E1AC2E5C25F}" destId="{21959DD7-0095-4165-9252-3E6749C7EDF3}" srcOrd="0" destOrd="0" presId="urn:microsoft.com/office/officeart/2005/8/layout/bProcess4"/>
    <dgm:cxn modelId="{62A0AD4A-D428-432C-9D1E-FABC8BFEE44C}" type="presOf" srcId="{FBA47BE0-271B-44F6-8218-1E25CEB3AF6C}" destId="{A60C6397-2F6F-4AAE-ADF5-715DF21BCEDF}" srcOrd="0" destOrd="0" presId="urn:microsoft.com/office/officeart/2005/8/layout/bProcess4"/>
    <dgm:cxn modelId="{52328C4C-3A63-4A1B-B519-7A7D5C8DBE99}" srcId="{8D022F37-A7DE-4B64-B253-5C264AD68E02}" destId="{57F67C69-C275-45EE-B6FA-332F13748DC8}" srcOrd="29" destOrd="0" parTransId="{C1E6A812-78BF-4C5B-BD24-16115DDB52DC}" sibTransId="{BE53F970-7996-4783-8FAB-19723948E424}"/>
    <dgm:cxn modelId="{A526E86D-8CC0-4300-8516-5978A9296161}" type="presOf" srcId="{4DCDE778-E7E2-4BF0-891A-37ED7544552A}" destId="{232B8727-BFA7-4848-8AB1-C0AA9F339E94}" srcOrd="0" destOrd="0" presId="urn:microsoft.com/office/officeart/2005/8/layout/bProcess4"/>
    <dgm:cxn modelId="{25A2DE6F-A8C3-4706-B5FD-4023A9D9A3E1}" srcId="{8D022F37-A7DE-4B64-B253-5C264AD68E02}" destId="{063B9F73-636C-4472-82CF-9F0BAB195CEB}" srcOrd="10" destOrd="0" parTransId="{BEA12ED4-EB41-4773-B2E1-8DFB0DC8D307}" sibTransId="{B0475ABB-1E69-4BCB-AA96-FCB839D4E66A}"/>
    <dgm:cxn modelId="{9E67E350-1143-48BA-A108-5281D29F596E}" type="presOf" srcId="{63864A04-7B76-42DA-BEC7-4B66551A2498}" destId="{568B3753-BA4A-4E1D-A085-6B51AC0CEFC7}" srcOrd="0" destOrd="0" presId="urn:microsoft.com/office/officeart/2005/8/layout/bProcess4"/>
    <dgm:cxn modelId="{252F5B53-C654-481C-9A02-4AEBF72B2B17}" type="presOf" srcId="{30BBEB31-5152-434B-91D5-E1DF3661816B}" destId="{FBF69A29-6150-481E-864A-65AB3F759A15}" srcOrd="0" destOrd="0" presId="urn:microsoft.com/office/officeart/2005/8/layout/bProcess4"/>
    <dgm:cxn modelId="{735AE354-912E-40EC-89ED-EBBCF34E42F3}" srcId="{8D022F37-A7DE-4B64-B253-5C264AD68E02}" destId="{EB2A90FC-1547-442C-8FE5-226E4E7AD028}" srcOrd="4" destOrd="0" parTransId="{15334A28-7090-4C1D-BED1-BC7FD1F61594}" sibTransId="{D2ED6F9B-6DD2-4EF6-AD15-293B9D1843A3}"/>
    <dgm:cxn modelId="{BFF89C75-69BE-4D21-BD70-1F829F61A7FE}" type="presOf" srcId="{D5F40768-A45D-4140-BB86-91C38CD3274B}" destId="{62300618-4035-47D8-A8F8-29CD765C98A6}" srcOrd="0" destOrd="0" presId="urn:microsoft.com/office/officeart/2005/8/layout/bProcess4"/>
    <dgm:cxn modelId="{B0F93256-8DA5-4F1E-A414-DF2896C1CEBE}" srcId="{8D022F37-A7DE-4B64-B253-5C264AD68E02}" destId="{52756ED0-FA23-4A86-8556-A2175E490E3E}" srcOrd="34" destOrd="0" parTransId="{7B92FC83-CF91-4784-9BC1-C44574066431}" sibTransId="{60C6FDDB-60EF-4F91-8F4F-54FBD3FF05B5}"/>
    <dgm:cxn modelId="{DDEAA758-9068-4645-8246-F2F4C75874B0}" srcId="{8D022F37-A7DE-4B64-B253-5C264AD68E02}" destId="{C7600740-5B4C-4D6C-A434-CA24CFE4F6AD}" srcOrd="21" destOrd="0" parTransId="{5D1239E5-C832-48BC-93D8-F35D71C83F24}" sibTransId="{D5F40768-A45D-4140-BB86-91C38CD3274B}"/>
    <dgm:cxn modelId="{350D585A-515E-4377-838C-63510DEDD64D}" srcId="{8D022F37-A7DE-4B64-B253-5C264AD68E02}" destId="{86A1CED6-6CC3-4ACF-BC7D-E8BC9424CB9D}" srcOrd="22" destOrd="0" parTransId="{8D352B97-6210-4A0C-B9E9-42D71D3E425D}" sibTransId="{BB51DCFD-24B8-4B59-A7AF-C06A3C806979}"/>
    <dgm:cxn modelId="{E0547D7B-4F7A-4CB6-8F26-23344250CA5F}" type="presOf" srcId="{C7600740-5B4C-4D6C-A434-CA24CFE4F6AD}" destId="{426C2CEF-303A-4E96-9D3B-6CD32FD7E068}" srcOrd="0" destOrd="0" presId="urn:microsoft.com/office/officeart/2005/8/layout/bProcess4"/>
    <dgm:cxn modelId="{5146847E-5AD7-47AD-91B1-F65148B589F4}" type="presOf" srcId="{E9DED324-4420-4D50-AFB6-B51FBD83EE11}" destId="{69A494AF-8B57-40DA-B116-3AF5CF835D56}" srcOrd="0" destOrd="0" presId="urn:microsoft.com/office/officeart/2005/8/layout/bProcess4"/>
    <dgm:cxn modelId="{7C3AE981-ACF4-478D-9368-E51FF5DDFF27}" srcId="{8D022F37-A7DE-4B64-B253-5C264AD68E02}" destId="{7DCF0993-61D8-4F9C-B4B0-CC289BC9D48B}" srcOrd="9" destOrd="0" parTransId="{6919F9C7-140C-44DF-BE6C-5F5E7F036942}" sibTransId="{CF0A59D7-1EC4-4693-8E0C-0F06933961EB}"/>
    <dgm:cxn modelId="{43D16984-AD79-460B-8993-AA374E785AA1}" type="presOf" srcId="{9D701381-31B3-4CF8-9185-AB1776058097}" destId="{CBF2F023-692E-4B7F-B72C-1EC5370FE512}" srcOrd="0" destOrd="0" presId="urn:microsoft.com/office/officeart/2005/8/layout/bProcess4"/>
    <dgm:cxn modelId="{3B2EE084-9CC1-4F0C-BC06-D9044689D0E4}" type="presOf" srcId="{C3B15AC6-DBE6-4CF5-9C97-9A87C250AB8A}" destId="{F6F3899E-EF8B-43DB-89EC-9D5EAE010F0D}" srcOrd="0" destOrd="0" presId="urn:microsoft.com/office/officeart/2005/8/layout/bProcess4"/>
    <dgm:cxn modelId="{43EECB85-6B71-4FA7-9178-D78F80B85275}" type="presOf" srcId="{4C6C8125-5110-465F-9460-B7566B9DCC31}" destId="{9C1086EC-C89B-4545-87A2-7A336216260C}" srcOrd="0" destOrd="0" presId="urn:microsoft.com/office/officeart/2005/8/layout/bProcess4"/>
    <dgm:cxn modelId="{F3DACF85-35E3-4568-BA6C-93D2E8B53990}" type="presOf" srcId="{BCC28C1A-37C2-44DC-B759-E05DCDB3B5EA}" destId="{40FB9436-DA77-42A4-A7AD-60719D7D1985}" srcOrd="0" destOrd="0" presId="urn:microsoft.com/office/officeart/2005/8/layout/bProcess4"/>
    <dgm:cxn modelId="{9D9D2786-297C-4631-A3E2-64AB9ACD1480}" type="presOf" srcId="{EC5C153F-51A6-46DC-8C29-87DB88334F08}" destId="{9DE281AC-9BE2-41DA-9927-8CB7338E5DEE}" srcOrd="0" destOrd="0" presId="urn:microsoft.com/office/officeart/2005/8/layout/bProcess4"/>
    <dgm:cxn modelId="{61F6E286-CC65-47F6-80E7-6387BF5D2C7C}" type="presOf" srcId="{9B240819-CC91-4268-86FB-55549990527A}" destId="{E52BD87C-D5E0-40C3-A0DB-F88E9D607919}" srcOrd="0" destOrd="0" presId="urn:microsoft.com/office/officeart/2005/8/layout/bProcess4"/>
    <dgm:cxn modelId="{3ECBB888-3B56-4D6B-8472-38C99C4FF2AB}" type="presOf" srcId="{5A0CC8D3-151D-455F-A8CB-20EB5D9AB2B9}" destId="{9DE61F2B-8E93-484B-B002-E6CD10C51900}" srcOrd="0" destOrd="0" presId="urn:microsoft.com/office/officeart/2005/8/layout/bProcess4"/>
    <dgm:cxn modelId="{97E15E8B-5746-4880-9F89-798DB446810C}" type="presOf" srcId="{EB2A90FC-1547-442C-8FE5-226E4E7AD028}" destId="{4A537622-EAFF-4942-A8C9-27A4A37F9743}" srcOrd="0" destOrd="0" presId="urn:microsoft.com/office/officeart/2005/8/layout/bProcess4"/>
    <dgm:cxn modelId="{D168758F-5EBD-4EF1-A1A4-CEEF20352E80}" type="presOf" srcId="{6ABB24CC-ACBA-4F98-A6B5-A501ECC4310A}" destId="{672D800C-CF17-408E-9312-0317C8918B59}" srcOrd="0" destOrd="0" presId="urn:microsoft.com/office/officeart/2005/8/layout/bProcess4"/>
    <dgm:cxn modelId="{99405892-6DB8-4888-9295-241E5C1A4D60}" type="presOf" srcId="{156D9981-3D58-45FC-AC62-C8BDF5495E4D}" destId="{7AE4D9B0-319A-40EB-88A6-5DFD8A1F65D2}" srcOrd="0" destOrd="0" presId="urn:microsoft.com/office/officeart/2005/8/layout/bProcess4"/>
    <dgm:cxn modelId="{B37F8F97-4F25-4C31-B838-9E8C03FA07C9}" type="presOf" srcId="{59567352-C505-47C9-B7D6-6A0C4AE6E91F}" destId="{41653827-62BB-4FA6-9C9E-E9A066CF7E72}" srcOrd="0" destOrd="0" presId="urn:microsoft.com/office/officeart/2005/8/layout/bProcess4"/>
    <dgm:cxn modelId="{D326DD98-3E8D-45A3-AB70-E66E8CDCA8EF}" type="presOf" srcId="{F49CB6F4-8003-425A-ABF6-BBDB7BFE0B0D}" destId="{A166CCEF-AE75-4662-9EF9-BF0FB01651D3}" srcOrd="0" destOrd="0" presId="urn:microsoft.com/office/officeart/2005/8/layout/bProcess4"/>
    <dgm:cxn modelId="{46B9EA98-FA56-4BAE-A988-3643B855B06E}" srcId="{8D022F37-A7DE-4B64-B253-5C264AD68E02}" destId="{4DCDE778-E7E2-4BF0-891A-37ED7544552A}" srcOrd="0" destOrd="0" parTransId="{1419CC6F-B030-49EE-9CA2-EE41FA629DDD}" sibTransId="{A68AB784-3818-405F-AD0D-D62F501F8B78}"/>
    <dgm:cxn modelId="{A010869A-F543-4BD0-BD0F-860CE76A66D4}" type="presOf" srcId="{AF4E3B0D-ACF1-403A-8945-8CCC1F8A382F}" destId="{BA101739-9EF6-47BF-A2D1-B6F79EE58A3B}" srcOrd="0" destOrd="0" presId="urn:microsoft.com/office/officeart/2005/8/layout/bProcess4"/>
    <dgm:cxn modelId="{63A3129C-C65A-44CF-9757-2CB48E411A96}" srcId="{8D022F37-A7DE-4B64-B253-5C264AD68E02}" destId="{6ABB24CC-ACBA-4F98-A6B5-A501ECC4310A}" srcOrd="24" destOrd="0" parTransId="{7BCC4643-DD9E-4626-83C5-50789D2F419B}" sibTransId="{04416E2D-2025-49E9-87FB-FC0A95721FBC}"/>
    <dgm:cxn modelId="{A5436B9D-6836-4676-86CA-9D84FC5E8BD0}" type="presOf" srcId="{E0946DE4-2035-43D9-8842-F8862457DC15}" destId="{1330CA63-D50B-4536-867D-ED7C2B78F24E}" srcOrd="0" destOrd="0" presId="urn:microsoft.com/office/officeart/2005/8/layout/bProcess4"/>
    <dgm:cxn modelId="{D4A606A2-13B0-4D59-9780-1A6DAE1DFB60}" type="presOf" srcId="{04416E2D-2025-49E9-87FB-FC0A95721FBC}" destId="{89A034AF-D5F4-4A27-B81C-0C15995053CD}" srcOrd="0" destOrd="0" presId="urn:microsoft.com/office/officeart/2005/8/layout/bProcess4"/>
    <dgm:cxn modelId="{5A6FF3A2-3E70-42CF-B658-C0D5CEC493E2}" type="presOf" srcId="{52756ED0-FA23-4A86-8556-A2175E490E3E}" destId="{F2BA8647-0D38-4BD1-BA1B-98F4A078AE2E}" srcOrd="0" destOrd="0" presId="urn:microsoft.com/office/officeart/2005/8/layout/bProcess4"/>
    <dgm:cxn modelId="{9A5B01A3-28E9-464E-866E-2B5CCD04F4F1}" type="presOf" srcId="{DE69CCAC-B6AF-4B17-9BA1-42BECB3A6400}" destId="{38994BCE-28C9-46CD-8C91-FEF34AB0CCCB}" srcOrd="0" destOrd="0" presId="urn:microsoft.com/office/officeart/2005/8/layout/bProcess4"/>
    <dgm:cxn modelId="{96AAFFA8-4FAE-4C93-97AB-DC1AF3E51013}" srcId="{8D022F37-A7DE-4B64-B253-5C264AD68E02}" destId="{699DC07E-D842-4904-9A20-0E54E6E017DB}" srcOrd="30" destOrd="0" parTransId="{D69A3F74-8427-4074-A7A3-C9B2C1CA24F3}" sibTransId="{3ECA0AA3-900B-4D5D-B45B-AB4CA40E2DBB}"/>
    <dgm:cxn modelId="{B19004A9-62E5-49FC-9D19-DC54FC2930A4}" srcId="{8D022F37-A7DE-4B64-B253-5C264AD68E02}" destId="{007BD2CA-8660-4F47-834F-8F975F6909A9}" srcOrd="6" destOrd="0" parTransId="{8C80ABD2-CC93-437B-8C48-C0E5EDBC7C5B}" sibTransId="{4C75438B-2B05-4377-BFA4-4A98E4907A98}"/>
    <dgm:cxn modelId="{93FF2EA9-EAD6-41E8-81A7-0FB10A610A64}" srcId="{8D022F37-A7DE-4B64-B253-5C264AD68E02}" destId="{4C6C8125-5110-465F-9460-B7566B9DCC31}" srcOrd="25" destOrd="0" parTransId="{66190008-74D6-4B89-9868-F54DC7F80CDF}" sibTransId="{5A0CC8D3-151D-455F-A8CB-20EB5D9AB2B9}"/>
    <dgm:cxn modelId="{66D81FAB-715C-4B70-ADCC-9EA37463E344}" type="presOf" srcId="{A6F4EF3B-1543-46D4-9067-0DB0AB48382B}" destId="{E544C5C9-8E4A-4823-ABDF-BE16D1167775}" srcOrd="0" destOrd="0" presId="urn:microsoft.com/office/officeart/2005/8/layout/bProcess4"/>
    <dgm:cxn modelId="{F32C4CAC-37E2-489A-AA43-B38486F734D9}" srcId="{8D022F37-A7DE-4B64-B253-5C264AD68E02}" destId="{3168A953-6BB3-4B01-B594-DDBF59B8CF53}" srcOrd="13" destOrd="0" parTransId="{2DF9C543-9D42-4244-9530-D61C7232B31C}" sibTransId="{FBA47BE0-271B-44F6-8218-1E25CEB3AF6C}"/>
    <dgm:cxn modelId="{02CA29AD-5A75-49C4-B77B-B987BFFED475}" type="presOf" srcId="{63C34980-C472-4F27-B541-C3282BAB194D}" destId="{BF1BBE32-207D-43FB-8117-42EC50888A9E}" srcOrd="0" destOrd="0" presId="urn:microsoft.com/office/officeart/2005/8/layout/bProcess4"/>
    <dgm:cxn modelId="{747F9FAD-5486-48A0-B21A-4F6B891F1EA0}" type="presOf" srcId="{5A4061BD-D5D4-4A3D-B1C6-5A9F41591EBC}" destId="{98B6C640-0CF2-44E6-8C8D-A3DA000D9658}" srcOrd="0" destOrd="0" presId="urn:microsoft.com/office/officeart/2005/8/layout/bProcess4"/>
    <dgm:cxn modelId="{093D82B5-1A40-4D80-BA9E-CB82E2D86D3A}" srcId="{8D022F37-A7DE-4B64-B253-5C264AD68E02}" destId="{32887CA0-DDE6-4558-9FE9-BE2C4A2A5B80}" srcOrd="3" destOrd="0" parTransId="{366993BB-0C92-415D-9901-4F53D963C2CC}" sibTransId="{1D5B9E37-CD81-4BB3-93AE-D64960F9650C}"/>
    <dgm:cxn modelId="{36B1E3B6-05D8-4B07-8A37-2975786D7ECA}" type="presOf" srcId="{007BD2CA-8660-4F47-834F-8F975F6909A9}" destId="{9896A7DA-5D79-43BC-88AB-A0F60D224415}" srcOrd="0" destOrd="0" presId="urn:microsoft.com/office/officeart/2005/8/layout/bProcess4"/>
    <dgm:cxn modelId="{1E8DE4B6-DE96-4B97-BF28-AD42415DB25E}" type="presOf" srcId="{324A898B-2195-49EA-825C-D1E28D969774}" destId="{F490FE3A-45A2-498F-8309-903446D84511}" srcOrd="0" destOrd="0" presId="urn:microsoft.com/office/officeart/2005/8/layout/bProcess4"/>
    <dgm:cxn modelId="{712A1EC1-7002-4883-94CB-5671424B7AF6}" srcId="{8D022F37-A7DE-4B64-B253-5C264AD68E02}" destId="{FDC9AC0F-B806-44A4-9289-2A4997B9C257}" srcOrd="32" destOrd="0" parTransId="{BD3D35D6-B46D-4019-ACD4-2FCC2CC048C4}" sibTransId="{6CE7DA09-3BFB-4A79-940D-0123252BF1F0}"/>
    <dgm:cxn modelId="{2E2A28C1-DB6F-4FFC-9112-FD25F70DFC43}" type="presOf" srcId="{3168A953-6BB3-4B01-B594-DDBF59B8CF53}" destId="{17B8E9C0-796B-4335-AE1D-7451360B7009}" srcOrd="0" destOrd="0" presId="urn:microsoft.com/office/officeart/2005/8/layout/bProcess4"/>
    <dgm:cxn modelId="{EA3231C1-8918-405E-B3D7-EB6C34E95D52}" srcId="{8D022F37-A7DE-4B64-B253-5C264AD68E02}" destId="{DE69CCAC-B6AF-4B17-9BA1-42BECB3A6400}" srcOrd="26" destOrd="0" parTransId="{1042711F-92DD-4CCD-8456-7B3B033790A1}" sibTransId="{4597293D-6197-4525-8A94-7268012B0B43}"/>
    <dgm:cxn modelId="{180B52C1-974B-41B7-9238-21464A7DB6C5}" type="presOf" srcId="{6CE7DA09-3BFB-4A79-940D-0123252BF1F0}" destId="{9F2F43F2-4A9E-4B5B-8DF5-E121BAC57896}" srcOrd="0" destOrd="0" presId="urn:microsoft.com/office/officeart/2005/8/layout/bProcess4"/>
    <dgm:cxn modelId="{54D5B1C1-454B-4125-B67F-C8034D587CF4}" type="presOf" srcId="{D2ED6F9B-6DD2-4EF6-AD15-293B9D1843A3}" destId="{00DDDCB3-CCF6-4D16-8DCB-4E1A821A0CD1}" srcOrd="0" destOrd="0" presId="urn:microsoft.com/office/officeart/2005/8/layout/bProcess4"/>
    <dgm:cxn modelId="{6AFC15C5-80F0-4BF6-A3B0-28C8436C8154}" type="presOf" srcId="{B0475ABB-1E69-4BCB-AA96-FCB839D4E66A}" destId="{280DA59B-CD16-4492-BF6A-5275A9CA8408}" srcOrd="0" destOrd="0" presId="urn:microsoft.com/office/officeart/2005/8/layout/bProcess4"/>
    <dgm:cxn modelId="{8E5325D0-C8E2-4519-BB5D-C3CBF5D5A053}" srcId="{8D022F37-A7DE-4B64-B253-5C264AD68E02}" destId="{1E52845D-A69B-4DC0-928F-70F02FBFDB1F}" srcOrd="5" destOrd="0" parTransId="{7B70402E-07A2-441F-8971-FF01DE40B10E}" sibTransId="{E756CEE2-C9C7-4A62-84A7-DB91670ED6F7}"/>
    <dgm:cxn modelId="{BFBA73D0-1964-4A92-9AAF-3A5B24BEB885}" type="presOf" srcId="{F44A277F-1F5F-4AF0-B505-EDF9E2A50994}" destId="{075AB8F1-4A69-4917-9C98-5D3AEC05BB04}" srcOrd="0" destOrd="0" presId="urn:microsoft.com/office/officeart/2005/8/layout/bProcess4"/>
    <dgm:cxn modelId="{B1C541D1-2330-489F-AC17-C8D232A3CCF8}" type="presOf" srcId="{5CE4B5B8-823B-4554-8B9B-0AA1F0EF1705}" destId="{88C0BF66-43B9-4CFB-A9B1-E6D050094630}" srcOrd="0" destOrd="0" presId="urn:microsoft.com/office/officeart/2005/8/layout/bProcess4"/>
    <dgm:cxn modelId="{A1488DD2-6F14-4791-A438-A07892CAEEDE}" srcId="{8D022F37-A7DE-4B64-B253-5C264AD68E02}" destId="{EC5C153F-51A6-46DC-8C29-87DB88334F08}" srcOrd="16" destOrd="0" parTransId="{E298EDAB-623D-4EE5-A2E5-C79BCBADC158}" sibTransId="{700CC8B9-BD2E-4375-9D53-080077485D49}"/>
    <dgm:cxn modelId="{2E1D0EDA-AD2E-4E48-A6A2-CA8C9BC2C86F}" type="presOf" srcId="{7DCF0993-61D8-4F9C-B4B0-CC289BC9D48B}" destId="{8FD08C53-55C5-43F0-AE8D-1E285384585B}" srcOrd="0" destOrd="0" presId="urn:microsoft.com/office/officeart/2005/8/layout/bProcess4"/>
    <dgm:cxn modelId="{9D2CADDA-DFB0-48D8-98D9-CCAF3BDC6D91}" type="presOf" srcId="{BE53F970-7996-4783-8FAB-19723948E424}" destId="{276B5A6A-4B8D-4E6C-A12C-39E13A51B8F4}" srcOrd="0" destOrd="0" presId="urn:microsoft.com/office/officeart/2005/8/layout/bProcess4"/>
    <dgm:cxn modelId="{F1DF9CE0-E86B-435A-9612-90B71EF4E205}" type="presOf" srcId="{EA13A9C6-5028-4C63-9DDF-01CB9DB7772D}" destId="{E67CFC7F-0479-4C1E-BCBA-C70B3D70014F}" srcOrd="0" destOrd="0" presId="urn:microsoft.com/office/officeart/2005/8/layout/bProcess4"/>
    <dgm:cxn modelId="{C84825E3-7164-44AA-9596-F80A88B21CA8}" srcId="{8D022F37-A7DE-4B64-B253-5C264AD68E02}" destId="{63864A04-7B76-42DA-BEC7-4B66551A2498}" srcOrd="19" destOrd="0" parTransId="{F5FA233E-1729-42AD-AFB2-3C829B08BEE2}" sibTransId="{C3B15AC6-DBE6-4CF5-9C97-9A87C250AB8A}"/>
    <dgm:cxn modelId="{F54439E3-286C-4576-AF38-E5A5CF0BD156}" type="presOf" srcId="{89AE13D2-7469-4266-A44A-86FBAFD5A1B5}" destId="{98CF50C6-15D1-4FB3-AE05-359727BDF764}" srcOrd="0" destOrd="0" presId="urn:microsoft.com/office/officeart/2005/8/layout/bProcess4"/>
    <dgm:cxn modelId="{F7115BE5-77B7-49AA-A20B-1A29B57779F9}" type="presOf" srcId="{1E52845D-A69B-4DC0-928F-70F02FBFDB1F}" destId="{BF6C3DE9-E150-4055-951E-7E59ADB9B714}" srcOrd="0" destOrd="0" presId="urn:microsoft.com/office/officeart/2005/8/layout/bProcess4"/>
    <dgm:cxn modelId="{EED3F0E9-4211-4BF9-8B32-ECDFB0F56062}" type="presOf" srcId="{B65E6B2A-25FC-449B-9036-73F6B1B5DBCA}" destId="{34D0B2DC-ACE2-4B5F-AE71-DE0BAB557418}" srcOrd="0" destOrd="0" presId="urn:microsoft.com/office/officeart/2005/8/layout/bProcess4"/>
    <dgm:cxn modelId="{5046D2F2-401B-40B7-92C8-AE58EF9A7EC0}" type="presOf" srcId="{94C96FA0-65D4-4FDE-AD4A-5666D97037FD}" destId="{6C53A7BC-F366-4987-A739-F0B0B17D0AFF}" srcOrd="0" destOrd="0" presId="urn:microsoft.com/office/officeart/2005/8/layout/bProcess4"/>
    <dgm:cxn modelId="{4719CAF4-05B1-425F-8C8D-6DD0198F9A62}" type="presOf" srcId="{8690BF31-9E2A-4692-918F-5340ABCC8708}" destId="{1EB9A7CC-8FFB-40F6-B140-E9EE862387C6}" srcOrd="0" destOrd="0" presId="urn:microsoft.com/office/officeart/2005/8/layout/bProcess4"/>
    <dgm:cxn modelId="{884C59F9-17BB-4D32-9A2C-795253D39370}" type="presOf" srcId="{662ECFB6-A03C-4FD4-89E8-836747D7FA5F}" destId="{3D6C1D5A-4E98-4AFA-9D8B-471C0B23C2AE}" srcOrd="0" destOrd="0" presId="urn:microsoft.com/office/officeart/2005/8/layout/bProcess4"/>
    <dgm:cxn modelId="{251A99FA-A1B9-474B-A8E9-892B2E369538}" srcId="{8D022F37-A7DE-4B64-B253-5C264AD68E02}" destId="{662ECFB6-A03C-4FD4-89E8-836747D7FA5F}" srcOrd="8" destOrd="0" parTransId="{497F0AD5-A421-4BAC-8E32-E2FB70115514}" sibTransId="{59567352-C505-47C9-B7D6-6A0C4AE6E91F}"/>
    <dgm:cxn modelId="{9BDB93FB-A125-4299-AD5A-17D9CC795E38}" type="presOf" srcId="{1D5B9E37-CD81-4BB3-93AE-D64960F9650C}" destId="{D5BB3CFC-AB73-423D-B8CA-776AE3371947}" srcOrd="0" destOrd="0" presId="urn:microsoft.com/office/officeart/2005/8/layout/bProcess4"/>
    <dgm:cxn modelId="{E31A36FE-02A6-43D2-BEA5-611CFDC56CED}" type="presOf" srcId="{B50E4E3D-F6B3-48A0-B4DB-53E30FCFFED9}" destId="{936B8264-EC08-4B8F-8A3F-88E376D8B1D3}" srcOrd="0" destOrd="0" presId="urn:microsoft.com/office/officeart/2005/8/layout/bProcess4"/>
    <dgm:cxn modelId="{AAE97CFE-F6CD-4FA0-A4C2-0FB8C62E4423}" type="presOf" srcId="{1AD6E79C-8842-4A7F-A821-35FE18532FBF}" destId="{A3B14508-DC09-4A0D-9334-AB2D911F1D3F}" srcOrd="0" destOrd="0" presId="urn:microsoft.com/office/officeart/2005/8/layout/bProcess4"/>
    <dgm:cxn modelId="{F1342275-76C4-4F48-8CA3-5CE22315DBBD}" type="presParOf" srcId="{195DEB0A-3095-400C-BA4F-3087435D1BA6}" destId="{116A2A8A-28B7-433D-8107-DD8E57411086}" srcOrd="0" destOrd="0" presId="urn:microsoft.com/office/officeart/2005/8/layout/bProcess4"/>
    <dgm:cxn modelId="{5B439CFF-8303-4CDB-ABB2-A451E976C05D}" type="presParOf" srcId="{116A2A8A-28B7-433D-8107-DD8E57411086}" destId="{721F9A06-6C4E-4DEE-BE16-E6891B7E1B7C}" srcOrd="0" destOrd="0" presId="urn:microsoft.com/office/officeart/2005/8/layout/bProcess4"/>
    <dgm:cxn modelId="{36720E20-339E-49F6-B61A-A8772BF7A9D7}" type="presParOf" srcId="{116A2A8A-28B7-433D-8107-DD8E57411086}" destId="{232B8727-BFA7-4848-8AB1-C0AA9F339E94}" srcOrd="1" destOrd="0" presId="urn:microsoft.com/office/officeart/2005/8/layout/bProcess4"/>
    <dgm:cxn modelId="{0C6FDE3C-1709-44F3-8626-D1CBDA2C1126}" type="presParOf" srcId="{195DEB0A-3095-400C-BA4F-3087435D1BA6}" destId="{BC81E74D-B59A-4D9F-BF96-EA0FF5359A54}" srcOrd="1" destOrd="0" presId="urn:microsoft.com/office/officeart/2005/8/layout/bProcess4"/>
    <dgm:cxn modelId="{523D67ED-D1E5-447D-85A9-80653137423F}" type="presParOf" srcId="{195DEB0A-3095-400C-BA4F-3087435D1BA6}" destId="{7DDC624B-344A-4BBC-90D3-7753FE7AC433}" srcOrd="2" destOrd="0" presId="urn:microsoft.com/office/officeart/2005/8/layout/bProcess4"/>
    <dgm:cxn modelId="{9B58393C-3CBD-48C9-BF50-A61FA8ADA6AE}" type="presParOf" srcId="{7DDC624B-344A-4BBC-90D3-7753FE7AC433}" destId="{D00579F1-CFFF-41F9-820E-57A8C7349B2F}" srcOrd="0" destOrd="0" presId="urn:microsoft.com/office/officeart/2005/8/layout/bProcess4"/>
    <dgm:cxn modelId="{30D99BC5-FC3D-4CE3-A370-2E78E6EA0091}" type="presParOf" srcId="{7DDC624B-344A-4BBC-90D3-7753FE7AC433}" destId="{6C53A7BC-F366-4987-A739-F0B0B17D0AFF}" srcOrd="1" destOrd="0" presId="urn:microsoft.com/office/officeart/2005/8/layout/bProcess4"/>
    <dgm:cxn modelId="{8956159C-C1EF-4004-8354-526F2C09BAF7}" type="presParOf" srcId="{195DEB0A-3095-400C-BA4F-3087435D1BA6}" destId="{A3B14508-DC09-4A0D-9334-AB2D911F1D3F}" srcOrd="3" destOrd="0" presId="urn:microsoft.com/office/officeart/2005/8/layout/bProcess4"/>
    <dgm:cxn modelId="{5DE6EC76-7DF2-4570-AF1F-F3A730105B32}" type="presParOf" srcId="{195DEB0A-3095-400C-BA4F-3087435D1BA6}" destId="{155CA8AF-5752-4767-9025-0A6303EC81A4}" srcOrd="4" destOrd="0" presId="urn:microsoft.com/office/officeart/2005/8/layout/bProcess4"/>
    <dgm:cxn modelId="{0CA0FF90-610C-4CE6-9144-86065F21C968}" type="presParOf" srcId="{155CA8AF-5752-4767-9025-0A6303EC81A4}" destId="{E847DD84-155D-4ABE-B623-7E0A29F8470D}" srcOrd="0" destOrd="0" presId="urn:microsoft.com/office/officeart/2005/8/layout/bProcess4"/>
    <dgm:cxn modelId="{E1955C77-5B4C-49B5-885A-1993E1DCA940}" type="presParOf" srcId="{155CA8AF-5752-4767-9025-0A6303EC81A4}" destId="{89A6B136-7D33-42DF-B0F5-F343B348AFC1}" srcOrd="1" destOrd="0" presId="urn:microsoft.com/office/officeart/2005/8/layout/bProcess4"/>
    <dgm:cxn modelId="{3994C898-EFEE-45C0-959C-F45601275EB0}" type="presParOf" srcId="{195DEB0A-3095-400C-BA4F-3087435D1BA6}" destId="{46654130-16BA-4B6D-A0E2-FE26EDAF8979}" srcOrd="5" destOrd="0" presId="urn:microsoft.com/office/officeart/2005/8/layout/bProcess4"/>
    <dgm:cxn modelId="{37DEA359-B139-4E74-8471-2E782AFC54DE}" type="presParOf" srcId="{195DEB0A-3095-400C-BA4F-3087435D1BA6}" destId="{844A0246-628C-4C39-86EA-07E4FEF620DD}" srcOrd="6" destOrd="0" presId="urn:microsoft.com/office/officeart/2005/8/layout/bProcess4"/>
    <dgm:cxn modelId="{67289534-A461-403B-A0D7-8BA121A8AD35}" type="presParOf" srcId="{844A0246-628C-4C39-86EA-07E4FEF620DD}" destId="{DD0588D8-1D49-436E-9B58-ECDE6BB941DE}" srcOrd="0" destOrd="0" presId="urn:microsoft.com/office/officeart/2005/8/layout/bProcess4"/>
    <dgm:cxn modelId="{67EF765B-FF13-4914-8CB1-81603D97BFF9}" type="presParOf" srcId="{844A0246-628C-4C39-86EA-07E4FEF620DD}" destId="{B0819B5D-C7F4-43B7-9783-5E149DC694BD}" srcOrd="1" destOrd="0" presId="urn:microsoft.com/office/officeart/2005/8/layout/bProcess4"/>
    <dgm:cxn modelId="{E243E565-E7F4-40AE-B678-17E2E724CF7D}" type="presParOf" srcId="{195DEB0A-3095-400C-BA4F-3087435D1BA6}" destId="{D5BB3CFC-AB73-423D-B8CA-776AE3371947}" srcOrd="7" destOrd="0" presId="urn:microsoft.com/office/officeart/2005/8/layout/bProcess4"/>
    <dgm:cxn modelId="{074243A8-B356-4CE3-858C-1306B856B52E}" type="presParOf" srcId="{195DEB0A-3095-400C-BA4F-3087435D1BA6}" destId="{4D229DCA-ECC0-4889-B9DF-C2BAEF64794E}" srcOrd="8" destOrd="0" presId="urn:microsoft.com/office/officeart/2005/8/layout/bProcess4"/>
    <dgm:cxn modelId="{7E9DC608-2E78-4376-8B78-D4006E64AB52}" type="presParOf" srcId="{4D229DCA-ECC0-4889-B9DF-C2BAEF64794E}" destId="{3F9A0B0D-81C1-46AE-A66A-899DA500EB5E}" srcOrd="0" destOrd="0" presId="urn:microsoft.com/office/officeart/2005/8/layout/bProcess4"/>
    <dgm:cxn modelId="{9619A7EB-3744-4CC4-B1AB-58EEA7685B54}" type="presParOf" srcId="{4D229DCA-ECC0-4889-B9DF-C2BAEF64794E}" destId="{4A537622-EAFF-4942-A8C9-27A4A37F9743}" srcOrd="1" destOrd="0" presId="urn:microsoft.com/office/officeart/2005/8/layout/bProcess4"/>
    <dgm:cxn modelId="{C2EBA6DD-D1AA-4E0E-A14F-89DBFA58E092}" type="presParOf" srcId="{195DEB0A-3095-400C-BA4F-3087435D1BA6}" destId="{00DDDCB3-CCF6-4D16-8DCB-4E1A821A0CD1}" srcOrd="9" destOrd="0" presId="urn:microsoft.com/office/officeart/2005/8/layout/bProcess4"/>
    <dgm:cxn modelId="{029CBDD3-1003-4474-9085-F7E19A56C251}" type="presParOf" srcId="{195DEB0A-3095-400C-BA4F-3087435D1BA6}" destId="{83D66FE6-B6FD-4BDF-AA9F-6F88A9AC704B}" srcOrd="10" destOrd="0" presId="urn:microsoft.com/office/officeart/2005/8/layout/bProcess4"/>
    <dgm:cxn modelId="{7D1BE604-45F2-48E4-B29F-3CFB0849CEFA}" type="presParOf" srcId="{83D66FE6-B6FD-4BDF-AA9F-6F88A9AC704B}" destId="{0E49741B-CB38-4E77-A3E1-35F2AB89A545}" srcOrd="0" destOrd="0" presId="urn:microsoft.com/office/officeart/2005/8/layout/bProcess4"/>
    <dgm:cxn modelId="{4F2EF3F1-D5BE-40D9-A8A8-3D2B5EDF0B19}" type="presParOf" srcId="{83D66FE6-B6FD-4BDF-AA9F-6F88A9AC704B}" destId="{BF6C3DE9-E150-4055-951E-7E59ADB9B714}" srcOrd="1" destOrd="0" presId="urn:microsoft.com/office/officeart/2005/8/layout/bProcess4"/>
    <dgm:cxn modelId="{0AA142A5-5ABA-4F7B-B2CB-207A42F40719}" type="presParOf" srcId="{195DEB0A-3095-400C-BA4F-3087435D1BA6}" destId="{A5DD5E3F-696A-4340-B369-B90D1E925D12}" srcOrd="11" destOrd="0" presId="urn:microsoft.com/office/officeart/2005/8/layout/bProcess4"/>
    <dgm:cxn modelId="{5559B35F-A2AA-4A27-B601-155F4E55630A}" type="presParOf" srcId="{195DEB0A-3095-400C-BA4F-3087435D1BA6}" destId="{EE40C36F-F34D-4FE5-BAEC-BFB7115A429A}" srcOrd="12" destOrd="0" presId="urn:microsoft.com/office/officeart/2005/8/layout/bProcess4"/>
    <dgm:cxn modelId="{8B253CA2-DFA8-479B-A19F-DA896DD6FC58}" type="presParOf" srcId="{EE40C36F-F34D-4FE5-BAEC-BFB7115A429A}" destId="{E260AFAC-C1CE-4227-8970-FA5120C63205}" srcOrd="0" destOrd="0" presId="urn:microsoft.com/office/officeart/2005/8/layout/bProcess4"/>
    <dgm:cxn modelId="{5BD02B18-B778-4C44-944E-C49526523A6B}" type="presParOf" srcId="{EE40C36F-F34D-4FE5-BAEC-BFB7115A429A}" destId="{9896A7DA-5D79-43BC-88AB-A0F60D224415}" srcOrd="1" destOrd="0" presId="urn:microsoft.com/office/officeart/2005/8/layout/bProcess4"/>
    <dgm:cxn modelId="{52C98B94-FFC2-4B51-9939-E3DD170A761B}" type="presParOf" srcId="{195DEB0A-3095-400C-BA4F-3087435D1BA6}" destId="{BEC60964-3E3B-4543-BEB8-E66C93960FA7}" srcOrd="13" destOrd="0" presId="urn:microsoft.com/office/officeart/2005/8/layout/bProcess4"/>
    <dgm:cxn modelId="{0B28492C-71C7-498C-B009-C383A0443A35}" type="presParOf" srcId="{195DEB0A-3095-400C-BA4F-3087435D1BA6}" destId="{0C66B447-7F33-4716-A0CE-8351B1E20215}" srcOrd="14" destOrd="0" presId="urn:microsoft.com/office/officeart/2005/8/layout/bProcess4"/>
    <dgm:cxn modelId="{73914BE2-7B28-4342-B03A-9CD28B31907A}" type="presParOf" srcId="{0C66B447-7F33-4716-A0CE-8351B1E20215}" destId="{E9D10540-8D03-49DB-9A6B-D2603A801FDB}" srcOrd="0" destOrd="0" presId="urn:microsoft.com/office/officeart/2005/8/layout/bProcess4"/>
    <dgm:cxn modelId="{8D801065-9A2C-47B6-A4A9-4F4C2393B021}" type="presParOf" srcId="{0C66B447-7F33-4716-A0CE-8351B1E20215}" destId="{CBF2F023-692E-4B7F-B72C-1EC5370FE512}" srcOrd="1" destOrd="0" presId="urn:microsoft.com/office/officeart/2005/8/layout/bProcess4"/>
    <dgm:cxn modelId="{487B2CD7-B119-4E1A-8635-DCC3C3845E8E}" type="presParOf" srcId="{195DEB0A-3095-400C-BA4F-3087435D1BA6}" destId="{34D0B2DC-ACE2-4B5F-AE71-DE0BAB557418}" srcOrd="15" destOrd="0" presId="urn:microsoft.com/office/officeart/2005/8/layout/bProcess4"/>
    <dgm:cxn modelId="{1016B098-4EE5-4B39-AC26-369881899C47}" type="presParOf" srcId="{195DEB0A-3095-400C-BA4F-3087435D1BA6}" destId="{063E0DCC-8712-47CD-91C9-1FDD27993826}" srcOrd="16" destOrd="0" presId="urn:microsoft.com/office/officeart/2005/8/layout/bProcess4"/>
    <dgm:cxn modelId="{E7F6F223-6280-40CD-AF17-4CFF2A74E71F}" type="presParOf" srcId="{063E0DCC-8712-47CD-91C9-1FDD27993826}" destId="{44212578-1E07-48F3-8400-1F70E3E2FFA2}" srcOrd="0" destOrd="0" presId="urn:microsoft.com/office/officeart/2005/8/layout/bProcess4"/>
    <dgm:cxn modelId="{8407A665-0428-4E81-80DC-0584B1D43B38}" type="presParOf" srcId="{063E0DCC-8712-47CD-91C9-1FDD27993826}" destId="{3D6C1D5A-4E98-4AFA-9D8B-471C0B23C2AE}" srcOrd="1" destOrd="0" presId="urn:microsoft.com/office/officeart/2005/8/layout/bProcess4"/>
    <dgm:cxn modelId="{8B025E2D-F178-436F-BB1B-20A93617CB53}" type="presParOf" srcId="{195DEB0A-3095-400C-BA4F-3087435D1BA6}" destId="{41653827-62BB-4FA6-9C9E-E9A066CF7E72}" srcOrd="17" destOrd="0" presId="urn:microsoft.com/office/officeart/2005/8/layout/bProcess4"/>
    <dgm:cxn modelId="{66F60791-AFDE-4418-8D3A-AB8D5ACC7637}" type="presParOf" srcId="{195DEB0A-3095-400C-BA4F-3087435D1BA6}" destId="{EB068598-4E64-4C89-933D-F8482824CB0B}" srcOrd="18" destOrd="0" presId="urn:microsoft.com/office/officeart/2005/8/layout/bProcess4"/>
    <dgm:cxn modelId="{99DF21A9-1FC0-4C04-A046-0943D63DCCC5}" type="presParOf" srcId="{EB068598-4E64-4C89-933D-F8482824CB0B}" destId="{BAF4F6DC-EE78-46B0-BCCB-60108DF2CA31}" srcOrd="0" destOrd="0" presId="urn:microsoft.com/office/officeart/2005/8/layout/bProcess4"/>
    <dgm:cxn modelId="{B9A40A91-3FFC-4E85-8C3F-4B7AA501EFEE}" type="presParOf" srcId="{EB068598-4E64-4C89-933D-F8482824CB0B}" destId="{8FD08C53-55C5-43F0-AE8D-1E285384585B}" srcOrd="1" destOrd="0" presId="urn:microsoft.com/office/officeart/2005/8/layout/bProcess4"/>
    <dgm:cxn modelId="{4AAF59A4-96EB-4BC5-94D2-70A6421F53F4}" type="presParOf" srcId="{195DEB0A-3095-400C-BA4F-3087435D1BA6}" destId="{D368FCF5-9168-472C-A0FE-55589EDC1B3B}" srcOrd="19" destOrd="0" presId="urn:microsoft.com/office/officeart/2005/8/layout/bProcess4"/>
    <dgm:cxn modelId="{D2B57305-F255-4288-AA18-085FCCEFCD7D}" type="presParOf" srcId="{195DEB0A-3095-400C-BA4F-3087435D1BA6}" destId="{AD586348-DE56-4738-9FFD-143CBADF2993}" srcOrd="20" destOrd="0" presId="urn:microsoft.com/office/officeart/2005/8/layout/bProcess4"/>
    <dgm:cxn modelId="{1B6714D0-4041-48BC-A181-49FFFEB2B53E}" type="presParOf" srcId="{AD586348-DE56-4738-9FFD-143CBADF2993}" destId="{5C7C261B-8456-4B19-A877-BB5F3B842B84}" srcOrd="0" destOrd="0" presId="urn:microsoft.com/office/officeart/2005/8/layout/bProcess4"/>
    <dgm:cxn modelId="{6F1D9A00-0BF1-4223-9E85-D3DACC8FBF01}" type="presParOf" srcId="{AD586348-DE56-4738-9FFD-143CBADF2993}" destId="{BFE6C148-838A-4BEC-AE88-134EE75F5562}" srcOrd="1" destOrd="0" presId="urn:microsoft.com/office/officeart/2005/8/layout/bProcess4"/>
    <dgm:cxn modelId="{E237B2A5-C703-47C9-B946-3885F60FDFBD}" type="presParOf" srcId="{195DEB0A-3095-400C-BA4F-3087435D1BA6}" destId="{280DA59B-CD16-4492-BF6A-5275A9CA8408}" srcOrd="21" destOrd="0" presId="urn:microsoft.com/office/officeart/2005/8/layout/bProcess4"/>
    <dgm:cxn modelId="{07FCB9A2-BE47-4B17-AC01-9DF24F3BE0EA}" type="presParOf" srcId="{195DEB0A-3095-400C-BA4F-3087435D1BA6}" destId="{31A7BDAA-3686-4442-BABB-2B65EC3AADFB}" srcOrd="22" destOrd="0" presId="urn:microsoft.com/office/officeart/2005/8/layout/bProcess4"/>
    <dgm:cxn modelId="{F888FFE3-B0DA-4D19-B566-33BED40D0DD4}" type="presParOf" srcId="{31A7BDAA-3686-4442-BABB-2B65EC3AADFB}" destId="{737333A4-3A3B-43A6-B674-EB9C3771F2BA}" srcOrd="0" destOrd="0" presId="urn:microsoft.com/office/officeart/2005/8/layout/bProcess4"/>
    <dgm:cxn modelId="{0D6BDAD7-F70E-412A-AEAF-7AE2B21F59ED}" type="presParOf" srcId="{31A7BDAA-3686-4442-BABB-2B65EC3AADFB}" destId="{1330CA63-D50B-4536-867D-ED7C2B78F24E}" srcOrd="1" destOrd="0" presId="urn:microsoft.com/office/officeart/2005/8/layout/bProcess4"/>
    <dgm:cxn modelId="{3EA1EA88-3AC0-4E5F-A3FA-C9E80DA4F856}" type="presParOf" srcId="{195DEB0A-3095-400C-BA4F-3087435D1BA6}" destId="{E52BD87C-D5E0-40C3-A0DB-F88E9D607919}" srcOrd="23" destOrd="0" presId="urn:microsoft.com/office/officeart/2005/8/layout/bProcess4"/>
    <dgm:cxn modelId="{DC3F8B40-33FC-4549-BA04-A36170FCB509}" type="presParOf" srcId="{195DEB0A-3095-400C-BA4F-3087435D1BA6}" destId="{37AEEE10-43B6-432A-B902-F70F74B8D21C}" srcOrd="24" destOrd="0" presId="urn:microsoft.com/office/officeart/2005/8/layout/bProcess4"/>
    <dgm:cxn modelId="{3D2DEE3A-984B-4155-AB2D-CD965C770E18}" type="presParOf" srcId="{37AEEE10-43B6-432A-B902-F70F74B8D21C}" destId="{4C06B16D-F6A6-45C4-81F0-13F420DE6E7F}" srcOrd="0" destOrd="0" presId="urn:microsoft.com/office/officeart/2005/8/layout/bProcess4"/>
    <dgm:cxn modelId="{1918DEBF-3B8A-4BC2-A56B-DCA324D9FFD4}" type="presParOf" srcId="{37AEEE10-43B6-432A-B902-F70F74B8D21C}" destId="{A166CCEF-AE75-4662-9EF9-BF0FB01651D3}" srcOrd="1" destOrd="0" presId="urn:microsoft.com/office/officeart/2005/8/layout/bProcess4"/>
    <dgm:cxn modelId="{F8EAEC7B-D522-40FB-9F61-DE42CF5976D5}" type="presParOf" srcId="{195DEB0A-3095-400C-BA4F-3087435D1BA6}" destId="{936B8264-EC08-4B8F-8A3F-88E376D8B1D3}" srcOrd="25" destOrd="0" presId="urn:microsoft.com/office/officeart/2005/8/layout/bProcess4"/>
    <dgm:cxn modelId="{EBD410BD-7365-42BD-B375-6967062EFA0C}" type="presParOf" srcId="{195DEB0A-3095-400C-BA4F-3087435D1BA6}" destId="{4A76A846-69BF-4D76-BE25-631C7764CBBF}" srcOrd="26" destOrd="0" presId="urn:microsoft.com/office/officeart/2005/8/layout/bProcess4"/>
    <dgm:cxn modelId="{C1683474-7668-4AFE-8865-633334EE7B56}" type="presParOf" srcId="{4A76A846-69BF-4D76-BE25-631C7764CBBF}" destId="{ECC024C7-3537-4B90-87A5-6FE7CBCE53B3}" srcOrd="0" destOrd="0" presId="urn:microsoft.com/office/officeart/2005/8/layout/bProcess4"/>
    <dgm:cxn modelId="{BC55B684-A418-4CFC-B078-866626E514BB}" type="presParOf" srcId="{4A76A846-69BF-4D76-BE25-631C7764CBBF}" destId="{17B8E9C0-796B-4335-AE1D-7451360B7009}" srcOrd="1" destOrd="0" presId="urn:microsoft.com/office/officeart/2005/8/layout/bProcess4"/>
    <dgm:cxn modelId="{E2E4CBA6-0428-4CB6-8F8B-5E3E6CADF82A}" type="presParOf" srcId="{195DEB0A-3095-400C-BA4F-3087435D1BA6}" destId="{A60C6397-2F6F-4AAE-ADF5-715DF21BCEDF}" srcOrd="27" destOrd="0" presId="urn:microsoft.com/office/officeart/2005/8/layout/bProcess4"/>
    <dgm:cxn modelId="{22AA6C58-F2ED-4E48-B0FA-9E828F2FC687}" type="presParOf" srcId="{195DEB0A-3095-400C-BA4F-3087435D1BA6}" destId="{E1A08554-AFB5-4E7C-BED5-91E2804D0EA3}" srcOrd="28" destOrd="0" presId="urn:microsoft.com/office/officeart/2005/8/layout/bProcess4"/>
    <dgm:cxn modelId="{85A1F3A1-351C-4704-9E6F-C763D0CD1245}" type="presParOf" srcId="{E1A08554-AFB5-4E7C-BED5-91E2804D0EA3}" destId="{E9A89FC4-020F-4BE6-8137-0DD9CD06B32A}" srcOrd="0" destOrd="0" presId="urn:microsoft.com/office/officeart/2005/8/layout/bProcess4"/>
    <dgm:cxn modelId="{9CEAA46D-E502-45EA-9C04-561A15169E33}" type="presParOf" srcId="{E1A08554-AFB5-4E7C-BED5-91E2804D0EA3}" destId="{E544C5C9-8E4A-4823-ABDF-BE16D1167775}" srcOrd="1" destOrd="0" presId="urn:microsoft.com/office/officeart/2005/8/layout/bProcess4"/>
    <dgm:cxn modelId="{78EF2F7E-256E-4905-984E-97E055FA1BAE}" type="presParOf" srcId="{195DEB0A-3095-400C-BA4F-3087435D1BA6}" destId="{98B6C640-0CF2-44E6-8C8D-A3DA000D9658}" srcOrd="29" destOrd="0" presId="urn:microsoft.com/office/officeart/2005/8/layout/bProcess4"/>
    <dgm:cxn modelId="{ACE172A5-6102-4350-9FB7-1B2DF1589C89}" type="presParOf" srcId="{195DEB0A-3095-400C-BA4F-3087435D1BA6}" destId="{5B477067-5AD3-411C-A615-90D13A0BFFB3}" srcOrd="30" destOrd="0" presId="urn:microsoft.com/office/officeart/2005/8/layout/bProcess4"/>
    <dgm:cxn modelId="{39611ABE-C9F4-4CB7-AB3B-C575D926711D}" type="presParOf" srcId="{5B477067-5AD3-411C-A615-90D13A0BFFB3}" destId="{DFD1B780-9E53-4C28-AD15-A18580860BC5}" srcOrd="0" destOrd="0" presId="urn:microsoft.com/office/officeart/2005/8/layout/bProcess4"/>
    <dgm:cxn modelId="{27DDFC91-86A4-487E-A453-C32D049EDCBD}" type="presParOf" srcId="{5B477067-5AD3-411C-A615-90D13A0BFFB3}" destId="{8247C495-3621-4A5E-953D-1FA90312B7AF}" srcOrd="1" destOrd="0" presId="urn:microsoft.com/office/officeart/2005/8/layout/bProcess4"/>
    <dgm:cxn modelId="{06FE0A5B-98B1-421D-A957-342F630C4CDB}" type="presParOf" srcId="{195DEB0A-3095-400C-BA4F-3087435D1BA6}" destId="{E67CFC7F-0479-4C1E-BCBA-C70B3D70014F}" srcOrd="31" destOrd="0" presId="urn:microsoft.com/office/officeart/2005/8/layout/bProcess4"/>
    <dgm:cxn modelId="{279D1B2B-22C7-42F3-8AC9-BEE1D82CD031}" type="presParOf" srcId="{195DEB0A-3095-400C-BA4F-3087435D1BA6}" destId="{27D7D53B-777B-4C91-A5DF-C01B6D085B12}" srcOrd="32" destOrd="0" presId="urn:microsoft.com/office/officeart/2005/8/layout/bProcess4"/>
    <dgm:cxn modelId="{07603221-750C-4857-B7EC-5BF6CC3AD2B7}" type="presParOf" srcId="{27D7D53B-777B-4C91-A5DF-C01B6D085B12}" destId="{7F4DD06E-079F-4291-9A6D-B315C1CDE3E6}" srcOrd="0" destOrd="0" presId="urn:microsoft.com/office/officeart/2005/8/layout/bProcess4"/>
    <dgm:cxn modelId="{B1AEFF27-03D0-457A-BF04-D690A2F00DC6}" type="presParOf" srcId="{27D7D53B-777B-4C91-A5DF-C01B6D085B12}" destId="{9DE281AC-9BE2-41DA-9927-8CB7338E5DEE}" srcOrd="1" destOrd="0" presId="urn:microsoft.com/office/officeart/2005/8/layout/bProcess4"/>
    <dgm:cxn modelId="{8DF3B66B-4996-45BF-88D9-C26D1FCFF6DD}" type="presParOf" srcId="{195DEB0A-3095-400C-BA4F-3087435D1BA6}" destId="{9749159F-398B-4109-AA38-FFB111867A8F}" srcOrd="33" destOrd="0" presId="urn:microsoft.com/office/officeart/2005/8/layout/bProcess4"/>
    <dgm:cxn modelId="{73B52E89-2393-4998-8558-8E4B95EABD84}" type="presParOf" srcId="{195DEB0A-3095-400C-BA4F-3087435D1BA6}" destId="{5238DC15-40F7-4B59-8FDA-77E987992524}" srcOrd="34" destOrd="0" presId="urn:microsoft.com/office/officeart/2005/8/layout/bProcess4"/>
    <dgm:cxn modelId="{6A464B45-E479-4089-90B3-F7D1ABC74FEA}" type="presParOf" srcId="{5238DC15-40F7-4B59-8FDA-77E987992524}" destId="{0FD8B46B-D883-46EC-B20B-7F31D10B2B5F}" srcOrd="0" destOrd="0" presId="urn:microsoft.com/office/officeart/2005/8/layout/bProcess4"/>
    <dgm:cxn modelId="{03BC4072-C81E-4A35-8172-D96B4A5D26C7}" type="presParOf" srcId="{5238DC15-40F7-4B59-8FDA-77E987992524}" destId="{FBF69A29-6150-481E-864A-65AB3F759A15}" srcOrd="1" destOrd="0" presId="urn:microsoft.com/office/officeart/2005/8/layout/bProcess4"/>
    <dgm:cxn modelId="{7137DCE4-793B-4E6D-AFCE-DDC498C2E6A2}" type="presParOf" srcId="{195DEB0A-3095-400C-BA4F-3087435D1BA6}" destId="{40FB9436-DA77-42A4-A7AD-60719D7D1985}" srcOrd="35" destOrd="0" presId="urn:microsoft.com/office/officeart/2005/8/layout/bProcess4"/>
    <dgm:cxn modelId="{DE816410-99DF-41F4-A901-CDD408CF1F9C}" type="presParOf" srcId="{195DEB0A-3095-400C-BA4F-3087435D1BA6}" destId="{C2BFB9B9-E313-4295-8B2B-83DA221A1E85}" srcOrd="36" destOrd="0" presId="urn:microsoft.com/office/officeart/2005/8/layout/bProcess4"/>
    <dgm:cxn modelId="{AA497799-002B-4BCF-88FC-49811B66225D}" type="presParOf" srcId="{C2BFB9B9-E313-4295-8B2B-83DA221A1E85}" destId="{9679CFAD-5365-4380-86F7-858D1F4BD943}" srcOrd="0" destOrd="0" presId="urn:microsoft.com/office/officeart/2005/8/layout/bProcess4"/>
    <dgm:cxn modelId="{2544952E-33BE-4BA0-A795-1F082C7044C2}" type="presParOf" srcId="{C2BFB9B9-E313-4295-8B2B-83DA221A1E85}" destId="{F490FE3A-45A2-498F-8309-903446D84511}" srcOrd="1" destOrd="0" presId="urn:microsoft.com/office/officeart/2005/8/layout/bProcess4"/>
    <dgm:cxn modelId="{BD0A810B-E533-47FD-B141-5A29218F2D3C}" type="presParOf" srcId="{195DEB0A-3095-400C-BA4F-3087435D1BA6}" destId="{E857D95F-9346-4C1B-B0E7-44E224670516}" srcOrd="37" destOrd="0" presId="urn:microsoft.com/office/officeart/2005/8/layout/bProcess4"/>
    <dgm:cxn modelId="{58C9FE28-C286-4541-944A-E8DCB97B78C2}" type="presParOf" srcId="{195DEB0A-3095-400C-BA4F-3087435D1BA6}" destId="{2D1002BA-E586-4BBB-9D11-921DCF8BD7BA}" srcOrd="38" destOrd="0" presId="urn:microsoft.com/office/officeart/2005/8/layout/bProcess4"/>
    <dgm:cxn modelId="{AA2B3FDC-61D0-493B-BB3A-1BBE8617B246}" type="presParOf" srcId="{2D1002BA-E586-4BBB-9D11-921DCF8BD7BA}" destId="{9C2C6260-E9AD-4AE8-AEE2-FDAB69952A28}" srcOrd="0" destOrd="0" presId="urn:microsoft.com/office/officeart/2005/8/layout/bProcess4"/>
    <dgm:cxn modelId="{CF937DE6-0FFA-417F-873D-776079401B3F}" type="presParOf" srcId="{2D1002BA-E586-4BBB-9D11-921DCF8BD7BA}" destId="{568B3753-BA4A-4E1D-A085-6B51AC0CEFC7}" srcOrd="1" destOrd="0" presId="urn:microsoft.com/office/officeart/2005/8/layout/bProcess4"/>
    <dgm:cxn modelId="{622194C8-5E33-4A69-9C54-46432862F3A5}" type="presParOf" srcId="{195DEB0A-3095-400C-BA4F-3087435D1BA6}" destId="{F6F3899E-EF8B-43DB-89EC-9D5EAE010F0D}" srcOrd="39" destOrd="0" presId="urn:microsoft.com/office/officeart/2005/8/layout/bProcess4"/>
    <dgm:cxn modelId="{3A353D39-1AE0-49D2-A95F-D16D6E5F9F06}" type="presParOf" srcId="{195DEB0A-3095-400C-BA4F-3087435D1BA6}" destId="{38CF33A8-38C6-4CAF-AE81-7EC652643DA3}" srcOrd="40" destOrd="0" presId="urn:microsoft.com/office/officeart/2005/8/layout/bProcess4"/>
    <dgm:cxn modelId="{3AEB64A5-0E9E-4953-87BD-67D74E6ED69F}" type="presParOf" srcId="{38CF33A8-38C6-4CAF-AE81-7EC652643DA3}" destId="{9CA94111-3CE8-4209-9A47-8232993BD72B}" srcOrd="0" destOrd="0" presId="urn:microsoft.com/office/officeart/2005/8/layout/bProcess4"/>
    <dgm:cxn modelId="{777B166F-98B6-4B06-9D2E-B18EC5E3E1C0}" type="presParOf" srcId="{38CF33A8-38C6-4CAF-AE81-7EC652643DA3}" destId="{8F14C260-933F-459A-83BD-402704D1C58A}" srcOrd="1" destOrd="0" presId="urn:microsoft.com/office/officeart/2005/8/layout/bProcess4"/>
    <dgm:cxn modelId="{39E9B436-BE4D-42D4-9BBA-4B05F57128D3}" type="presParOf" srcId="{195DEB0A-3095-400C-BA4F-3087435D1BA6}" destId="{1491CA31-9096-4044-8AB4-759EDC237FFC}" srcOrd="41" destOrd="0" presId="urn:microsoft.com/office/officeart/2005/8/layout/bProcess4"/>
    <dgm:cxn modelId="{1D1FF25C-1228-4B88-931A-6C1368814344}" type="presParOf" srcId="{195DEB0A-3095-400C-BA4F-3087435D1BA6}" destId="{1F489888-4693-4193-BC41-BD632DA74F19}" srcOrd="42" destOrd="0" presId="urn:microsoft.com/office/officeart/2005/8/layout/bProcess4"/>
    <dgm:cxn modelId="{6F4B2AE3-8B65-4FEF-99E5-561444A08668}" type="presParOf" srcId="{1F489888-4693-4193-BC41-BD632DA74F19}" destId="{D2F33892-146D-4803-864B-CD42B9772A3F}" srcOrd="0" destOrd="0" presId="urn:microsoft.com/office/officeart/2005/8/layout/bProcess4"/>
    <dgm:cxn modelId="{539FD7FB-ED0D-471B-A53B-4E9D69523AA4}" type="presParOf" srcId="{1F489888-4693-4193-BC41-BD632DA74F19}" destId="{426C2CEF-303A-4E96-9D3B-6CD32FD7E068}" srcOrd="1" destOrd="0" presId="urn:microsoft.com/office/officeart/2005/8/layout/bProcess4"/>
    <dgm:cxn modelId="{2EC1C4C0-9E17-4850-BBEF-C8E02DC23D6C}" type="presParOf" srcId="{195DEB0A-3095-400C-BA4F-3087435D1BA6}" destId="{62300618-4035-47D8-A8F8-29CD765C98A6}" srcOrd="43" destOrd="0" presId="urn:microsoft.com/office/officeart/2005/8/layout/bProcess4"/>
    <dgm:cxn modelId="{74442437-EA64-48FB-B411-D1044B41F557}" type="presParOf" srcId="{195DEB0A-3095-400C-BA4F-3087435D1BA6}" destId="{C74FDB24-FC9E-4688-BB19-099A68C9AB27}" srcOrd="44" destOrd="0" presId="urn:microsoft.com/office/officeart/2005/8/layout/bProcess4"/>
    <dgm:cxn modelId="{DD822A03-6F95-4F87-8CB6-4B45CC9BE2BC}" type="presParOf" srcId="{C74FDB24-FC9E-4688-BB19-099A68C9AB27}" destId="{2CADD9F1-235F-483E-8DD7-1D3788CA0196}" srcOrd="0" destOrd="0" presId="urn:microsoft.com/office/officeart/2005/8/layout/bProcess4"/>
    <dgm:cxn modelId="{27F4FD91-32C4-470E-8E57-3378CE8A2180}" type="presParOf" srcId="{C74FDB24-FC9E-4688-BB19-099A68C9AB27}" destId="{046C74B7-B8DD-44C6-BDDD-9547DF3A849B}" srcOrd="1" destOrd="0" presId="urn:microsoft.com/office/officeart/2005/8/layout/bProcess4"/>
    <dgm:cxn modelId="{4DA67BD7-E054-44D7-AB1B-CD05FF17F460}" type="presParOf" srcId="{195DEB0A-3095-400C-BA4F-3087435D1BA6}" destId="{40711477-2F69-4F2A-98EE-713AB8F843ED}" srcOrd="45" destOrd="0" presId="urn:microsoft.com/office/officeart/2005/8/layout/bProcess4"/>
    <dgm:cxn modelId="{AE34DE69-24F0-40F4-8CBA-4CBE973A09F3}" type="presParOf" srcId="{195DEB0A-3095-400C-BA4F-3087435D1BA6}" destId="{D3BB9F22-D266-4F63-A226-A51DFC386D5B}" srcOrd="46" destOrd="0" presId="urn:microsoft.com/office/officeart/2005/8/layout/bProcess4"/>
    <dgm:cxn modelId="{717219E4-121E-4131-BB58-0B8716449B1F}" type="presParOf" srcId="{D3BB9F22-D266-4F63-A226-A51DFC386D5B}" destId="{43C32921-B667-4942-BD16-4DCE74DB9F46}" srcOrd="0" destOrd="0" presId="urn:microsoft.com/office/officeart/2005/8/layout/bProcess4"/>
    <dgm:cxn modelId="{0DA446BC-4C86-4BA5-9C74-D811174D4AE7}" type="presParOf" srcId="{D3BB9F22-D266-4F63-A226-A51DFC386D5B}" destId="{7AE4D9B0-319A-40EB-88A6-5DFD8A1F65D2}" srcOrd="1" destOrd="0" presId="urn:microsoft.com/office/officeart/2005/8/layout/bProcess4"/>
    <dgm:cxn modelId="{CC3BCAC6-D1B6-48C2-B46B-1D029B2D9C48}" type="presParOf" srcId="{195DEB0A-3095-400C-BA4F-3087435D1BA6}" destId="{1EB9A7CC-8FFB-40F6-B140-E9EE862387C6}" srcOrd="47" destOrd="0" presId="urn:microsoft.com/office/officeart/2005/8/layout/bProcess4"/>
    <dgm:cxn modelId="{93CA7797-7970-4CB4-B2FB-572E113A2636}" type="presParOf" srcId="{195DEB0A-3095-400C-BA4F-3087435D1BA6}" destId="{209BE85E-175C-4F1D-825F-209115FDBC64}" srcOrd="48" destOrd="0" presId="urn:microsoft.com/office/officeart/2005/8/layout/bProcess4"/>
    <dgm:cxn modelId="{7F9D2B89-0C67-4C73-866A-733F2C145AFA}" type="presParOf" srcId="{209BE85E-175C-4F1D-825F-209115FDBC64}" destId="{71FD06AF-3D7C-47E1-89BD-FD61FC028D5C}" srcOrd="0" destOrd="0" presId="urn:microsoft.com/office/officeart/2005/8/layout/bProcess4"/>
    <dgm:cxn modelId="{72FB227A-C619-44FA-A39F-E1AD41DA54B9}" type="presParOf" srcId="{209BE85E-175C-4F1D-825F-209115FDBC64}" destId="{672D800C-CF17-408E-9312-0317C8918B59}" srcOrd="1" destOrd="0" presId="urn:microsoft.com/office/officeart/2005/8/layout/bProcess4"/>
    <dgm:cxn modelId="{2F4B115C-4FB7-4A99-861C-3592FBECF402}" type="presParOf" srcId="{195DEB0A-3095-400C-BA4F-3087435D1BA6}" destId="{89A034AF-D5F4-4A27-B81C-0C15995053CD}" srcOrd="49" destOrd="0" presId="urn:microsoft.com/office/officeart/2005/8/layout/bProcess4"/>
    <dgm:cxn modelId="{973AEE8F-1158-4D25-BD16-3868655AF768}" type="presParOf" srcId="{195DEB0A-3095-400C-BA4F-3087435D1BA6}" destId="{57712DC5-2852-422A-9A8F-70C5481C9A92}" srcOrd="50" destOrd="0" presId="urn:microsoft.com/office/officeart/2005/8/layout/bProcess4"/>
    <dgm:cxn modelId="{B88DDBEA-3A8C-48FF-B87C-BB947BA4B9CF}" type="presParOf" srcId="{57712DC5-2852-422A-9A8F-70C5481C9A92}" destId="{1A222154-4129-49EC-98C4-E13391408B7C}" srcOrd="0" destOrd="0" presId="urn:microsoft.com/office/officeart/2005/8/layout/bProcess4"/>
    <dgm:cxn modelId="{3C5A6DC3-B77E-4B2A-8A29-A8543894BEC3}" type="presParOf" srcId="{57712DC5-2852-422A-9A8F-70C5481C9A92}" destId="{9C1086EC-C89B-4545-87A2-7A336216260C}" srcOrd="1" destOrd="0" presId="urn:microsoft.com/office/officeart/2005/8/layout/bProcess4"/>
    <dgm:cxn modelId="{56A9B472-5FC8-410E-8A32-29A97420C80F}" type="presParOf" srcId="{195DEB0A-3095-400C-BA4F-3087435D1BA6}" destId="{9DE61F2B-8E93-484B-B002-E6CD10C51900}" srcOrd="51" destOrd="0" presId="urn:microsoft.com/office/officeart/2005/8/layout/bProcess4"/>
    <dgm:cxn modelId="{18BBFEF1-BB27-497C-816C-C6915DF89C59}" type="presParOf" srcId="{195DEB0A-3095-400C-BA4F-3087435D1BA6}" destId="{65560340-5A67-4C59-87C4-CC6F00E8864B}" srcOrd="52" destOrd="0" presId="urn:microsoft.com/office/officeart/2005/8/layout/bProcess4"/>
    <dgm:cxn modelId="{F30CD076-FB07-49AB-B3D1-A9033B068C69}" type="presParOf" srcId="{65560340-5A67-4C59-87C4-CC6F00E8864B}" destId="{4A20755A-D97B-4E84-B666-A9052B2663EA}" srcOrd="0" destOrd="0" presId="urn:microsoft.com/office/officeart/2005/8/layout/bProcess4"/>
    <dgm:cxn modelId="{A5083ADC-B361-4ECE-8E5D-DCA6C02B59D1}" type="presParOf" srcId="{65560340-5A67-4C59-87C4-CC6F00E8864B}" destId="{38994BCE-28C9-46CD-8C91-FEF34AB0CCCB}" srcOrd="1" destOrd="0" presId="urn:microsoft.com/office/officeart/2005/8/layout/bProcess4"/>
    <dgm:cxn modelId="{66827F80-ADF5-4A73-BEED-C4982025BD94}" type="presParOf" srcId="{195DEB0A-3095-400C-BA4F-3087435D1BA6}" destId="{0810D330-1EE9-4280-AE95-53CC80B1B98F}" srcOrd="53" destOrd="0" presId="urn:microsoft.com/office/officeart/2005/8/layout/bProcess4"/>
    <dgm:cxn modelId="{D5C0E755-BBE9-4787-B661-9FF0741E86B0}" type="presParOf" srcId="{195DEB0A-3095-400C-BA4F-3087435D1BA6}" destId="{91CBE5FA-B9A4-4A6B-BD7F-F0475F59DD38}" srcOrd="54" destOrd="0" presId="urn:microsoft.com/office/officeart/2005/8/layout/bProcess4"/>
    <dgm:cxn modelId="{0C3EAE03-6AD8-4BCC-A702-2D7099674E9C}" type="presParOf" srcId="{91CBE5FA-B9A4-4A6B-BD7F-F0475F59DD38}" destId="{5A634045-DCA1-4237-A2B6-227267CD2B43}" srcOrd="0" destOrd="0" presId="urn:microsoft.com/office/officeart/2005/8/layout/bProcess4"/>
    <dgm:cxn modelId="{74C08779-3D18-4913-8302-26FD622D92A1}" type="presParOf" srcId="{91CBE5FA-B9A4-4A6B-BD7F-F0475F59DD38}" destId="{69A494AF-8B57-40DA-B116-3AF5CF835D56}" srcOrd="1" destOrd="0" presId="urn:microsoft.com/office/officeart/2005/8/layout/bProcess4"/>
    <dgm:cxn modelId="{A0FA626A-396D-4F53-99B0-CAA93E2CC3DF}" type="presParOf" srcId="{195DEB0A-3095-400C-BA4F-3087435D1BA6}" destId="{5F799955-8AAA-4DDD-8D03-27B0792C9D02}" srcOrd="55" destOrd="0" presId="urn:microsoft.com/office/officeart/2005/8/layout/bProcess4"/>
    <dgm:cxn modelId="{2AF5D6D2-08D2-4CD9-A008-0CA6249326D7}" type="presParOf" srcId="{195DEB0A-3095-400C-BA4F-3087435D1BA6}" destId="{AF138EBD-DE16-4BA1-B355-86506CB3BDC0}" srcOrd="56" destOrd="0" presId="urn:microsoft.com/office/officeart/2005/8/layout/bProcess4"/>
    <dgm:cxn modelId="{3EBA3B09-7471-48FE-97E5-851E0FCC8EFE}" type="presParOf" srcId="{AF138EBD-DE16-4BA1-B355-86506CB3BDC0}" destId="{77EE0F0E-EACD-4BC2-8416-55B2F26B9D68}" srcOrd="0" destOrd="0" presId="urn:microsoft.com/office/officeart/2005/8/layout/bProcess4"/>
    <dgm:cxn modelId="{AA5D89B0-3863-41EB-ADB0-0E271B280B3C}" type="presParOf" srcId="{AF138EBD-DE16-4BA1-B355-86506CB3BDC0}" destId="{88C0BF66-43B9-4CFB-A9B1-E6D050094630}" srcOrd="1" destOrd="0" presId="urn:microsoft.com/office/officeart/2005/8/layout/bProcess4"/>
    <dgm:cxn modelId="{7AD5DC21-4B7C-46E2-82D2-E1AFEA070F56}" type="presParOf" srcId="{195DEB0A-3095-400C-BA4F-3087435D1BA6}" destId="{98CF50C6-15D1-4FB3-AE05-359727BDF764}" srcOrd="57" destOrd="0" presId="urn:microsoft.com/office/officeart/2005/8/layout/bProcess4"/>
    <dgm:cxn modelId="{710FDD10-31E6-43C4-B6F5-F4125EB95288}" type="presParOf" srcId="{195DEB0A-3095-400C-BA4F-3087435D1BA6}" destId="{B5110654-59F2-49D8-9FDF-D06B7B6A2695}" srcOrd="58" destOrd="0" presId="urn:microsoft.com/office/officeart/2005/8/layout/bProcess4"/>
    <dgm:cxn modelId="{2F784284-2061-4FEC-9CC7-B39C7CC4D093}" type="presParOf" srcId="{B5110654-59F2-49D8-9FDF-D06B7B6A2695}" destId="{C0624012-577A-42BD-BC87-FDE6572B100C}" srcOrd="0" destOrd="0" presId="urn:microsoft.com/office/officeart/2005/8/layout/bProcess4"/>
    <dgm:cxn modelId="{73DFB158-FE3D-46ED-B051-10EE6FCE5BE5}" type="presParOf" srcId="{B5110654-59F2-49D8-9FDF-D06B7B6A2695}" destId="{25B864B6-4050-43A1-841D-2B32EEEA64A2}" srcOrd="1" destOrd="0" presId="urn:microsoft.com/office/officeart/2005/8/layout/bProcess4"/>
    <dgm:cxn modelId="{61A9DEDC-F2AE-4A10-B8A1-15D582D0B906}" type="presParOf" srcId="{195DEB0A-3095-400C-BA4F-3087435D1BA6}" destId="{276B5A6A-4B8D-4E6C-A12C-39E13A51B8F4}" srcOrd="59" destOrd="0" presId="urn:microsoft.com/office/officeart/2005/8/layout/bProcess4"/>
    <dgm:cxn modelId="{F623CA9D-B216-4F2C-85DD-7EA696B50AA1}" type="presParOf" srcId="{195DEB0A-3095-400C-BA4F-3087435D1BA6}" destId="{416AB3F4-0862-4D29-ADAA-B6BA197BE001}" srcOrd="60" destOrd="0" presId="urn:microsoft.com/office/officeart/2005/8/layout/bProcess4"/>
    <dgm:cxn modelId="{BFC6B132-346F-4D23-9638-B731B40F80C5}" type="presParOf" srcId="{416AB3F4-0862-4D29-ADAA-B6BA197BE001}" destId="{4212DA37-F7AA-40D3-87BF-5E6F839EF2DE}" srcOrd="0" destOrd="0" presId="urn:microsoft.com/office/officeart/2005/8/layout/bProcess4"/>
    <dgm:cxn modelId="{127C2D0B-7616-4A6B-BBFF-10149B15215A}" type="presParOf" srcId="{416AB3F4-0862-4D29-ADAA-B6BA197BE001}" destId="{8B4A0667-7471-4455-ACC5-B38E8980A3E2}" srcOrd="1" destOrd="0" presId="urn:microsoft.com/office/officeart/2005/8/layout/bProcess4"/>
    <dgm:cxn modelId="{E9E37428-D115-4754-9CAC-E07D523AACD7}" type="presParOf" srcId="{195DEB0A-3095-400C-BA4F-3087435D1BA6}" destId="{F6741092-B757-4ADD-A1AE-AF42E0116C8D}" srcOrd="61" destOrd="0" presId="urn:microsoft.com/office/officeart/2005/8/layout/bProcess4"/>
    <dgm:cxn modelId="{7498B41D-1464-47D7-B366-268EC214F79A}" type="presParOf" srcId="{195DEB0A-3095-400C-BA4F-3087435D1BA6}" destId="{790403A8-83EF-46CE-B335-D3997EAF0649}" srcOrd="62" destOrd="0" presId="urn:microsoft.com/office/officeart/2005/8/layout/bProcess4"/>
    <dgm:cxn modelId="{FAB51385-DC30-4CDC-9DB4-B3C50AA55902}" type="presParOf" srcId="{790403A8-83EF-46CE-B335-D3997EAF0649}" destId="{90F9F7C5-B9E3-4DE2-9117-C91099631EBE}" srcOrd="0" destOrd="0" presId="urn:microsoft.com/office/officeart/2005/8/layout/bProcess4"/>
    <dgm:cxn modelId="{74351950-4C6B-46FD-9073-B96A7A6FEE0E}" type="presParOf" srcId="{790403A8-83EF-46CE-B335-D3997EAF0649}" destId="{075AB8F1-4A69-4917-9C98-5D3AEC05BB04}" srcOrd="1" destOrd="0" presId="urn:microsoft.com/office/officeart/2005/8/layout/bProcess4"/>
    <dgm:cxn modelId="{369178CA-EB1B-47F7-9013-46E4F24A0E19}" type="presParOf" srcId="{195DEB0A-3095-400C-BA4F-3087435D1BA6}" destId="{21959DD7-0095-4165-9252-3E6749C7EDF3}" srcOrd="63" destOrd="0" presId="urn:microsoft.com/office/officeart/2005/8/layout/bProcess4"/>
    <dgm:cxn modelId="{6838B418-F18D-421F-9F0A-E4E983F9CA51}" type="presParOf" srcId="{195DEB0A-3095-400C-BA4F-3087435D1BA6}" destId="{15F75D3B-D7CA-4EAE-8E92-7E85FAD55F2D}" srcOrd="64" destOrd="0" presId="urn:microsoft.com/office/officeart/2005/8/layout/bProcess4"/>
    <dgm:cxn modelId="{201D7B5C-FB17-4982-BEBA-CB27D3102128}" type="presParOf" srcId="{15F75D3B-D7CA-4EAE-8E92-7E85FAD55F2D}" destId="{03DCEB98-4492-43C2-BC17-500E869EB3D5}" srcOrd="0" destOrd="0" presId="urn:microsoft.com/office/officeart/2005/8/layout/bProcess4"/>
    <dgm:cxn modelId="{5B2E7F2A-4EF6-4DE8-B72B-E4BDD1BB1581}" type="presParOf" srcId="{15F75D3B-D7CA-4EAE-8E92-7E85FAD55F2D}" destId="{DF10BDDC-6514-4EBD-987B-9E4A01FFE26A}" srcOrd="1" destOrd="0" presId="urn:microsoft.com/office/officeart/2005/8/layout/bProcess4"/>
    <dgm:cxn modelId="{29B27A2E-CC2D-403D-85B7-98896F52986F}" type="presParOf" srcId="{195DEB0A-3095-400C-BA4F-3087435D1BA6}" destId="{9F2F43F2-4A9E-4B5B-8DF5-E121BAC57896}" srcOrd="65" destOrd="0" presId="urn:microsoft.com/office/officeart/2005/8/layout/bProcess4"/>
    <dgm:cxn modelId="{58171E0C-B7AD-451B-8A0B-D8F54968D4CD}" type="presParOf" srcId="{195DEB0A-3095-400C-BA4F-3087435D1BA6}" destId="{F2147DA3-3857-4452-BFA0-83AD6237EADA}" srcOrd="66" destOrd="0" presId="urn:microsoft.com/office/officeart/2005/8/layout/bProcess4"/>
    <dgm:cxn modelId="{1ED59E92-88B7-4DF3-A276-09A94C6B5D56}" type="presParOf" srcId="{F2147DA3-3857-4452-BFA0-83AD6237EADA}" destId="{C97C4C72-EE9F-4DE3-A2C3-EFAD75A97153}" srcOrd="0" destOrd="0" presId="urn:microsoft.com/office/officeart/2005/8/layout/bProcess4"/>
    <dgm:cxn modelId="{8D311128-E555-464C-84AC-BADF7F6F0DA7}" type="presParOf" srcId="{F2147DA3-3857-4452-BFA0-83AD6237EADA}" destId="{BF1BBE32-207D-43FB-8117-42EC50888A9E}" srcOrd="1" destOrd="0" presId="urn:microsoft.com/office/officeart/2005/8/layout/bProcess4"/>
    <dgm:cxn modelId="{61C26026-6581-4038-85D7-0880365DF049}" type="presParOf" srcId="{195DEB0A-3095-400C-BA4F-3087435D1BA6}" destId="{6193CFAB-ECA7-43D3-978D-6C4F813B1F56}" srcOrd="67" destOrd="0" presId="urn:microsoft.com/office/officeart/2005/8/layout/bProcess4"/>
    <dgm:cxn modelId="{2B0D05EB-00B2-455C-8FFF-B0E7959A56C2}" type="presParOf" srcId="{195DEB0A-3095-400C-BA4F-3087435D1BA6}" destId="{9EC5ADF9-93DA-47B8-BC1F-C8B5D019A63F}" srcOrd="68" destOrd="0" presId="urn:microsoft.com/office/officeart/2005/8/layout/bProcess4"/>
    <dgm:cxn modelId="{211484E7-8956-49CA-B479-FB4A2E5807C9}" type="presParOf" srcId="{9EC5ADF9-93DA-47B8-BC1F-C8B5D019A63F}" destId="{D3450F1F-E48C-4565-BFBA-FD46AEB628E1}" srcOrd="0" destOrd="0" presId="urn:microsoft.com/office/officeart/2005/8/layout/bProcess4"/>
    <dgm:cxn modelId="{796E5EEC-A302-4A0C-AA87-E87213873CD2}" type="presParOf" srcId="{9EC5ADF9-93DA-47B8-BC1F-C8B5D019A63F}" destId="{F2BA8647-0D38-4BD1-BA1B-98F4A078AE2E}" srcOrd="1" destOrd="0" presId="urn:microsoft.com/office/officeart/2005/8/layout/bProcess4"/>
    <dgm:cxn modelId="{B1685E1A-D50C-4EAF-843A-983777FBD110}" type="presParOf" srcId="{195DEB0A-3095-400C-BA4F-3087435D1BA6}" destId="{D93394C1-F57A-42DB-BB64-5F6347FE46DA}" srcOrd="69" destOrd="0" presId="urn:microsoft.com/office/officeart/2005/8/layout/bProcess4"/>
    <dgm:cxn modelId="{D9D7FDB7-8334-494B-99A4-73BDD64D7A49}" type="presParOf" srcId="{195DEB0A-3095-400C-BA4F-3087435D1BA6}" destId="{475015DC-2AC1-483D-93E8-86EDB561D36E}" srcOrd="70" destOrd="0" presId="urn:microsoft.com/office/officeart/2005/8/layout/bProcess4"/>
    <dgm:cxn modelId="{84917723-0186-4E77-95BD-D4633E56D598}" type="presParOf" srcId="{475015DC-2AC1-483D-93E8-86EDB561D36E}" destId="{9407EE49-9882-4073-9B26-FA78F845CB02}" srcOrd="0" destOrd="0" presId="urn:microsoft.com/office/officeart/2005/8/layout/bProcess4"/>
    <dgm:cxn modelId="{6FAB0F39-96A8-44BC-ACB6-4BE74F24654C}" type="presParOf" srcId="{475015DC-2AC1-483D-93E8-86EDB561D36E}" destId="{BA101739-9EF6-47BF-A2D1-B6F79EE58A3B}"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586316-09CC-479F-B420-AFCE7C9C03F9}" type="doc">
      <dgm:prSet loTypeId="urn:microsoft.com/office/officeart/2005/8/layout/matrix3" loCatId="matrix" qsTypeId="urn:microsoft.com/office/officeart/2005/8/quickstyle/simple1" qsCatId="simple" csTypeId="urn:microsoft.com/office/officeart/2005/8/colors/colorful4" csCatId="colorful" phldr="1"/>
      <dgm:spPr/>
      <dgm:t>
        <a:bodyPr/>
        <a:lstStyle/>
        <a:p>
          <a:pPr rtl="1"/>
          <a:endParaRPr lang="he-IL"/>
        </a:p>
      </dgm:t>
    </dgm:pt>
    <dgm:pt modelId="{0C0DAF0C-737F-44A7-9725-20E13DB08A55}">
      <dgm:prSet phldrT="[טקסט]"/>
      <dgm:spPr/>
      <dgm:t>
        <a:bodyPr/>
        <a:lstStyle/>
        <a:p>
          <a:pPr rtl="1"/>
          <a:r>
            <a:rPr lang="he-IL" b="1" dirty="0">
              <a:latin typeface="Tahoma" panose="020B0604030504040204" pitchFamily="34" charset="0"/>
              <a:ea typeface="Tahoma" panose="020B0604030504040204" pitchFamily="34" charset="0"/>
              <a:cs typeface="Tahoma" panose="020B0604030504040204" pitchFamily="34" charset="0"/>
            </a:rPr>
            <a:t>התנהגות מעשית    </a:t>
          </a:r>
        </a:p>
        <a:p>
          <a:pPr rtl="1"/>
          <a:r>
            <a:rPr lang="he-IL" dirty="0">
              <a:latin typeface="Tahoma" panose="020B0604030504040204" pitchFamily="34" charset="0"/>
              <a:ea typeface="Tahoma" panose="020B0604030504040204" pitchFamily="34" charset="0"/>
              <a:cs typeface="Tahoma" panose="020B0604030504040204" pitchFamily="34" charset="0"/>
            </a:rPr>
            <a:t>הפעולות שהאדם מבצע כביטוי מעשי לשייכותו</a:t>
          </a:r>
          <a:endParaRPr lang="he-IL" dirty="0"/>
        </a:p>
      </dgm:t>
    </dgm:pt>
    <dgm:pt modelId="{0302966C-5C2D-4D25-9375-7CD3F3BEF86F}" type="parTrans" cxnId="{7256E79E-A92A-4007-98F2-195F4ABAD0F7}">
      <dgm:prSet/>
      <dgm:spPr/>
      <dgm:t>
        <a:bodyPr/>
        <a:lstStyle/>
        <a:p>
          <a:pPr rtl="1"/>
          <a:endParaRPr lang="he-IL"/>
        </a:p>
      </dgm:t>
    </dgm:pt>
    <dgm:pt modelId="{7D7F2E00-59F1-4793-BAA4-F7A2B16D4305}" type="sibTrans" cxnId="{7256E79E-A92A-4007-98F2-195F4ABAD0F7}">
      <dgm:prSet/>
      <dgm:spPr/>
      <dgm:t>
        <a:bodyPr/>
        <a:lstStyle/>
        <a:p>
          <a:pPr rtl="1"/>
          <a:endParaRPr lang="he-IL"/>
        </a:p>
      </dgm:t>
    </dgm:pt>
    <dgm:pt modelId="{5C114B40-C86C-4179-8DD3-1D486E661672}">
      <dgm:prSet phldrT="[טקסט]"/>
      <dgm:spPr/>
      <dgm:t>
        <a:bodyPr/>
        <a:lstStyle/>
        <a:p>
          <a:pPr algn="ctr" rtl="1"/>
          <a:r>
            <a:rPr lang="he-IL" b="1" dirty="0">
              <a:latin typeface="Tahoma" panose="020B0604030504040204" pitchFamily="34" charset="0"/>
              <a:ea typeface="Tahoma" panose="020B0604030504040204" pitchFamily="34" charset="0"/>
              <a:cs typeface="Tahoma" panose="020B0604030504040204" pitchFamily="34" charset="0"/>
            </a:rPr>
            <a:t>הגדרה פורמלית, אובייקטיבית, משפטית </a:t>
          </a:r>
          <a:endParaRPr lang="en-US" b="1" dirty="0">
            <a:latin typeface="Tahoma" panose="020B0604030504040204" pitchFamily="34" charset="0"/>
            <a:ea typeface="Tahoma" panose="020B0604030504040204" pitchFamily="34" charset="0"/>
            <a:cs typeface="Tahoma" panose="020B0604030504040204" pitchFamily="34" charset="0"/>
          </a:endParaRPr>
        </a:p>
        <a:p>
          <a:pPr algn="ctr" rtl="1"/>
          <a:r>
            <a:rPr lang="he-IL" dirty="0">
              <a:latin typeface="Tahoma" panose="020B0604030504040204" pitchFamily="34" charset="0"/>
              <a:ea typeface="Tahoma" panose="020B0604030504040204" pitchFamily="34" charset="0"/>
              <a:cs typeface="Tahoma" panose="020B0604030504040204" pitchFamily="34" charset="0"/>
            </a:rPr>
            <a:t>הקריטריונים הקובעים מי משתייך לקבוצה </a:t>
          </a:r>
          <a:endParaRPr lang="he-IL" dirty="0"/>
        </a:p>
      </dgm:t>
    </dgm:pt>
    <dgm:pt modelId="{1FE1CCB8-BDCF-4F59-BD98-6F3428BF061B}" type="parTrans" cxnId="{0A6DB497-5870-417D-B670-504A12452813}">
      <dgm:prSet/>
      <dgm:spPr/>
      <dgm:t>
        <a:bodyPr/>
        <a:lstStyle/>
        <a:p>
          <a:pPr rtl="1"/>
          <a:endParaRPr lang="he-IL"/>
        </a:p>
      </dgm:t>
    </dgm:pt>
    <dgm:pt modelId="{37C0D2A1-8284-4114-AE30-FA58277C19F0}" type="sibTrans" cxnId="{0A6DB497-5870-417D-B670-504A12452813}">
      <dgm:prSet/>
      <dgm:spPr/>
      <dgm:t>
        <a:bodyPr/>
        <a:lstStyle/>
        <a:p>
          <a:pPr rtl="1"/>
          <a:endParaRPr lang="he-IL"/>
        </a:p>
      </dgm:t>
    </dgm:pt>
    <dgm:pt modelId="{A2257700-EDA6-4CE5-A585-768BFF510162}">
      <dgm:prSet phldrT="[טקסט]"/>
      <dgm:spPr/>
      <dgm:t>
        <a:bodyPr/>
        <a:lstStyle/>
        <a:p>
          <a:pPr rtl="1"/>
          <a:r>
            <a:rPr lang="he-IL" b="1" dirty="0">
              <a:latin typeface="Tahoma" panose="020B0604030504040204" pitchFamily="34" charset="0"/>
              <a:ea typeface="Tahoma" panose="020B0604030504040204" pitchFamily="34" charset="0"/>
              <a:cs typeface="Tahoma" panose="020B0604030504040204" pitchFamily="34" charset="0"/>
            </a:rPr>
            <a:t>הזדהות רגשית-סובייקטיבית</a:t>
          </a:r>
        </a:p>
        <a:p>
          <a:pPr rtl="1"/>
          <a:r>
            <a:rPr lang="he-IL" b="0" dirty="0">
              <a:latin typeface="Tahoma" panose="020B0604030504040204" pitchFamily="34" charset="0"/>
              <a:ea typeface="Tahoma" panose="020B0604030504040204" pitchFamily="34" charset="0"/>
              <a:cs typeface="Tahoma" panose="020B0604030504040204" pitchFamily="34" charset="0"/>
            </a:rPr>
            <a:t>ה</a:t>
          </a:r>
          <a:r>
            <a:rPr lang="he-IL" dirty="0">
              <a:latin typeface="Tahoma" panose="020B0604030504040204" pitchFamily="34" charset="0"/>
              <a:ea typeface="Tahoma" panose="020B0604030504040204" pitchFamily="34" charset="0"/>
              <a:cs typeface="Tahoma" panose="020B0604030504040204" pitchFamily="34" charset="0"/>
            </a:rPr>
            <a:t>דרך שבה האדם תופס את עצמו והרצון שלו להשתייך לקבוצה</a:t>
          </a:r>
          <a:endParaRPr lang="he-IL" dirty="0"/>
        </a:p>
      </dgm:t>
    </dgm:pt>
    <dgm:pt modelId="{6612469E-326C-44FD-8A89-33239460C616}" type="parTrans" cxnId="{9E821DBF-5B0F-4252-BA3F-205D12B05827}">
      <dgm:prSet/>
      <dgm:spPr/>
      <dgm:t>
        <a:bodyPr/>
        <a:lstStyle/>
        <a:p>
          <a:pPr rtl="1"/>
          <a:endParaRPr lang="he-IL"/>
        </a:p>
      </dgm:t>
    </dgm:pt>
    <dgm:pt modelId="{10225257-E664-44D0-B67F-7DB44EBEA4AF}" type="sibTrans" cxnId="{9E821DBF-5B0F-4252-BA3F-205D12B05827}">
      <dgm:prSet/>
      <dgm:spPr/>
      <dgm:t>
        <a:bodyPr/>
        <a:lstStyle/>
        <a:p>
          <a:pPr rtl="1"/>
          <a:endParaRPr lang="he-IL"/>
        </a:p>
      </dgm:t>
    </dgm:pt>
    <dgm:pt modelId="{929EBA55-CC8A-4118-88E7-46E4BBB06115}">
      <dgm:prSet phldrT="[טקסט]" phldr="1"/>
      <dgm:spPr/>
      <dgm:t>
        <a:bodyPr/>
        <a:lstStyle/>
        <a:p>
          <a:pPr rtl="1"/>
          <a:endParaRPr lang="he-IL"/>
        </a:p>
      </dgm:t>
    </dgm:pt>
    <dgm:pt modelId="{EB927F60-CBA3-431C-B4AE-A6FF0F445940}" type="parTrans" cxnId="{6A61B8CD-75C4-466E-8C85-DAA22620F9D7}">
      <dgm:prSet/>
      <dgm:spPr/>
      <dgm:t>
        <a:bodyPr/>
        <a:lstStyle/>
        <a:p>
          <a:pPr rtl="1"/>
          <a:endParaRPr lang="he-IL"/>
        </a:p>
      </dgm:t>
    </dgm:pt>
    <dgm:pt modelId="{86C70647-5907-4B02-8635-7CC102B3CDAC}" type="sibTrans" cxnId="{6A61B8CD-75C4-466E-8C85-DAA22620F9D7}">
      <dgm:prSet/>
      <dgm:spPr/>
      <dgm:t>
        <a:bodyPr/>
        <a:lstStyle/>
        <a:p>
          <a:pPr rtl="1"/>
          <a:endParaRPr lang="he-IL"/>
        </a:p>
      </dgm:t>
    </dgm:pt>
    <dgm:pt modelId="{FBB4BCF6-C9E1-49D5-B234-AC47B25D622D}">
      <dgm:prSet phldrT="[טקסט]"/>
      <dgm:spPr/>
      <dgm:t>
        <a:bodyPr/>
        <a:lstStyle/>
        <a:p>
          <a:pPr rtl="1"/>
          <a:r>
            <a:rPr lang="he-IL" b="1" dirty="0">
              <a:latin typeface="Tahoma" panose="020B0604030504040204" pitchFamily="34" charset="0"/>
              <a:ea typeface="Tahoma" panose="020B0604030504040204" pitchFamily="34" charset="0"/>
              <a:cs typeface="Tahoma" panose="020B0604030504040204" pitchFamily="34" charset="0"/>
            </a:rPr>
            <a:t>התייחסות הסביבה </a:t>
          </a:r>
          <a:endParaRPr lang="he-IL" dirty="0">
            <a:latin typeface="Tahoma" panose="020B0604030504040204" pitchFamily="34" charset="0"/>
            <a:ea typeface="Tahoma" panose="020B0604030504040204" pitchFamily="34" charset="0"/>
            <a:cs typeface="Tahoma" panose="020B0604030504040204" pitchFamily="34" charset="0"/>
          </a:endParaRPr>
        </a:p>
        <a:p>
          <a:pPr rtl="1"/>
          <a:r>
            <a:rPr lang="he-IL" dirty="0">
              <a:latin typeface="Tahoma" panose="020B0604030504040204" pitchFamily="34" charset="0"/>
              <a:ea typeface="Tahoma" panose="020B0604030504040204" pitchFamily="34" charset="0"/>
              <a:cs typeface="Tahoma" panose="020B0604030504040204" pitchFamily="34" charset="0"/>
            </a:rPr>
            <a:t>זיהויו של אדם על-ידי הסביבה כשייך לקבוצה מסוימת</a:t>
          </a:r>
          <a:endParaRPr lang="he-IL" dirty="0"/>
        </a:p>
      </dgm:t>
    </dgm:pt>
    <dgm:pt modelId="{D177BD67-39CC-4312-B3F7-A52DB896D2F4}" type="parTrans" cxnId="{D1CD67D3-2C48-416E-A0F5-D349CAD26BC0}">
      <dgm:prSet/>
      <dgm:spPr/>
      <dgm:t>
        <a:bodyPr/>
        <a:lstStyle/>
        <a:p>
          <a:pPr rtl="1"/>
          <a:endParaRPr lang="he-IL"/>
        </a:p>
      </dgm:t>
    </dgm:pt>
    <dgm:pt modelId="{6BE1FCF5-A74B-4C26-9F50-2FDADB172E11}" type="sibTrans" cxnId="{D1CD67D3-2C48-416E-A0F5-D349CAD26BC0}">
      <dgm:prSet/>
      <dgm:spPr/>
      <dgm:t>
        <a:bodyPr/>
        <a:lstStyle/>
        <a:p>
          <a:pPr rtl="1"/>
          <a:endParaRPr lang="he-IL"/>
        </a:p>
      </dgm:t>
    </dgm:pt>
    <dgm:pt modelId="{C35C4BA6-BFE8-4077-9FC7-E3DDA605236F}" type="pres">
      <dgm:prSet presAssocID="{01586316-09CC-479F-B420-AFCE7C9C03F9}" presName="matrix" presStyleCnt="0">
        <dgm:presLayoutVars>
          <dgm:chMax val="1"/>
          <dgm:dir/>
          <dgm:resizeHandles val="exact"/>
        </dgm:presLayoutVars>
      </dgm:prSet>
      <dgm:spPr/>
    </dgm:pt>
    <dgm:pt modelId="{1DC4A6F3-A59C-4475-9D8A-049ACDA3BD38}" type="pres">
      <dgm:prSet presAssocID="{01586316-09CC-479F-B420-AFCE7C9C03F9}" presName="diamond" presStyleLbl="bgShp" presStyleIdx="0" presStyleCnt="1"/>
      <dgm:spPr/>
    </dgm:pt>
    <dgm:pt modelId="{A0C18565-C2AD-4606-8083-5A2EF7C1A022}" type="pres">
      <dgm:prSet presAssocID="{01586316-09CC-479F-B420-AFCE7C9C03F9}" presName="quad1" presStyleLbl="node1" presStyleIdx="0" presStyleCnt="4">
        <dgm:presLayoutVars>
          <dgm:chMax val="0"/>
          <dgm:chPref val="0"/>
          <dgm:bulletEnabled val="1"/>
        </dgm:presLayoutVars>
      </dgm:prSet>
      <dgm:spPr/>
    </dgm:pt>
    <dgm:pt modelId="{8253C154-CCD0-4F78-BE47-9137C75F5E33}" type="pres">
      <dgm:prSet presAssocID="{01586316-09CC-479F-B420-AFCE7C9C03F9}" presName="quad2" presStyleLbl="node1" presStyleIdx="1" presStyleCnt="4">
        <dgm:presLayoutVars>
          <dgm:chMax val="0"/>
          <dgm:chPref val="0"/>
          <dgm:bulletEnabled val="1"/>
        </dgm:presLayoutVars>
      </dgm:prSet>
      <dgm:spPr/>
    </dgm:pt>
    <dgm:pt modelId="{4271742C-DE0E-4165-8894-9F8DAD8CF7AD}" type="pres">
      <dgm:prSet presAssocID="{01586316-09CC-479F-B420-AFCE7C9C03F9}" presName="quad3" presStyleLbl="node1" presStyleIdx="2" presStyleCnt="4">
        <dgm:presLayoutVars>
          <dgm:chMax val="0"/>
          <dgm:chPref val="0"/>
          <dgm:bulletEnabled val="1"/>
        </dgm:presLayoutVars>
      </dgm:prSet>
      <dgm:spPr/>
    </dgm:pt>
    <dgm:pt modelId="{2C69728F-74D9-477F-9E12-232157AEB71E}" type="pres">
      <dgm:prSet presAssocID="{01586316-09CC-479F-B420-AFCE7C9C03F9}" presName="quad4" presStyleLbl="node1" presStyleIdx="3" presStyleCnt="4">
        <dgm:presLayoutVars>
          <dgm:chMax val="0"/>
          <dgm:chPref val="0"/>
          <dgm:bulletEnabled val="1"/>
        </dgm:presLayoutVars>
      </dgm:prSet>
      <dgm:spPr/>
    </dgm:pt>
  </dgm:ptLst>
  <dgm:cxnLst>
    <dgm:cxn modelId="{F2BC6467-97D6-4C4C-AA5E-87EA7D23CC34}" type="presOf" srcId="{5C114B40-C86C-4179-8DD3-1D486E661672}" destId="{8253C154-CCD0-4F78-BE47-9137C75F5E33}" srcOrd="0" destOrd="0" presId="urn:microsoft.com/office/officeart/2005/8/layout/matrix3"/>
    <dgm:cxn modelId="{C3061271-2197-49F0-98AB-1B3A6777128A}" type="presOf" srcId="{FBB4BCF6-C9E1-49D5-B234-AC47B25D622D}" destId="{4271742C-DE0E-4165-8894-9F8DAD8CF7AD}" srcOrd="0" destOrd="0" presId="urn:microsoft.com/office/officeart/2005/8/layout/matrix3"/>
    <dgm:cxn modelId="{0A6DB497-5870-417D-B670-504A12452813}" srcId="{01586316-09CC-479F-B420-AFCE7C9C03F9}" destId="{5C114B40-C86C-4179-8DD3-1D486E661672}" srcOrd="1" destOrd="0" parTransId="{1FE1CCB8-BDCF-4F59-BD98-6F3428BF061B}" sibTransId="{37C0D2A1-8284-4114-AE30-FA58277C19F0}"/>
    <dgm:cxn modelId="{7256E79E-A92A-4007-98F2-195F4ABAD0F7}" srcId="{01586316-09CC-479F-B420-AFCE7C9C03F9}" destId="{0C0DAF0C-737F-44A7-9725-20E13DB08A55}" srcOrd="0" destOrd="0" parTransId="{0302966C-5C2D-4D25-9375-7CD3F3BEF86F}" sibTransId="{7D7F2E00-59F1-4793-BAA4-F7A2B16D4305}"/>
    <dgm:cxn modelId="{9E821DBF-5B0F-4252-BA3F-205D12B05827}" srcId="{01586316-09CC-479F-B420-AFCE7C9C03F9}" destId="{A2257700-EDA6-4CE5-A585-768BFF510162}" srcOrd="3" destOrd="0" parTransId="{6612469E-326C-44FD-8A89-33239460C616}" sibTransId="{10225257-E664-44D0-B67F-7DB44EBEA4AF}"/>
    <dgm:cxn modelId="{9E87EDC8-66BC-416B-9636-B387945B31EA}" type="presOf" srcId="{0C0DAF0C-737F-44A7-9725-20E13DB08A55}" destId="{A0C18565-C2AD-4606-8083-5A2EF7C1A022}" srcOrd="0" destOrd="0" presId="urn:microsoft.com/office/officeart/2005/8/layout/matrix3"/>
    <dgm:cxn modelId="{6A61B8CD-75C4-466E-8C85-DAA22620F9D7}" srcId="{01586316-09CC-479F-B420-AFCE7C9C03F9}" destId="{929EBA55-CC8A-4118-88E7-46E4BBB06115}" srcOrd="4" destOrd="0" parTransId="{EB927F60-CBA3-431C-B4AE-A6FF0F445940}" sibTransId="{86C70647-5907-4B02-8635-7CC102B3CDAC}"/>
    <dgm:cxn modelId="{D1CD67D3-2C48-416E-A0F5-D349CAD26BC0}" srcId="{01586316-09CC-479F-B420-AFCE7C9C03F9}" destId="{FBB4BCF6-C9E1-49D5-B234-AC47B25D622D}" srcOrd="2" destOrd="0" parTransId="{D177BD67-39CC-4312-B3F7-A52DB896D2F4}" sibTransId="{6BE1FCF5-A74B-4C26-9F50-2FDADB172E11}"/>
    <dgm:cxn modelId="{4383C4E5-0FED-4EB2-9CC5-9F24C50E5E10}" type="presOf" srcId="{01586316-09CC-479F-B420-AFCE7C9C03F9}" destId="{C35C4BA6-BFE8-4077-9FC7-E3DDA605236F}" srcOrd="0" destOrd="0" presId="urn:microsoft.com/office/officeart/2005/8/layout/matrix3"/>
    <dgm:cxn modelId="{614793F9-8DDC-48C8-B6EA-98C126D8404A}" type="presOf" srcId="{A2257700-EDA6-4CE5-A585-768BFF510162}" destId="{2C69728F-74D9-477F-9E12-232157AEB71E}" srcOrd="0" destOrd="0" presId="urn:microsoft.com/office/officeart/2005/8/layout/matrix3"/>
    <dgm:cxn modelId="{8782986F-704F-4CF6-AA09-1B630E0BBCA7}" type="presParOf" srcId="{C35C4BA6-BFE8-4077-9FC7-E3DDA605236F}" destId="{1DC4A6F3-A59C-4475-9D8A-049ACDA3BD38}" srcOrd="0" destOrd="0" presId="urn:microsoft.com/office/officeart/2005/8/layout/matrix3"/>
    <dgm:cxn modelId="{1AC9B0DC-3FB5-4364-A537-F82F511BC6CE}" type="presParOf" srcId="{C35C4BA6-BFE8-4077-9FC7-E3DDA605236F}" destId="{A0C18565-C2AD-4606-8083-5A2EF7C1A022}" srcOrd="1" destOrd="0" presId="urn:microsoft.com/office/officeart/2005/8/layout/matrix3"/>
    <dgm:cxn modelId="{F7D58288-B5C9-4EC7-9C94-3BD106D8A21E}" type="presParOf" srcId="{C35C4BA6-BFE8-4077-9FC7-E3DDA605236F}" destId="{8253C154-CCD0-4F78-BE47-9137C75F5E33}" srcOrd="2" destOrd="0" presId="urn:microsoft.com/office/officeart/2005/8/layout/matrix3"/>
    <dgm:cxn modelId="{52060738-4867-435F-A5C6-EE379B8857FA}" type="presParOf" srcId="{C35C4BA6-BFE8-4077-9FC7-E3DDA605236F}" destId="{4271742C-DE0E-4165-8894-9F8DAD8CF7AD}" srcOrd="3" destOrd="0" presId="urn:microsoft.com/office/officeart/2005/8/layout/matrix3"/>
    <dgm:cxn modelId="{79D0C7F9-2584-405C-9DD9-211255AF15AC}" type="presParOf" srcId="{C35C4BA6-BFE8-4077-9FC7-E3DDA605236F}" destId="{2C69728F-74D9-477F-9E12-232157AEB71E}"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1E74D-B59A-4D9F-BF96-EA0FF5359A54}">
      <dsp:nvSpPr>
        <dsp:cNvPr id="0" name=""/>
        <dsp:cNvSpPr/>
      </dsp:nvSpPr>
      <dsp:spPr>
        <a:xfrm rot="5400000">
          <a:off x="7612963" y="63757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2B8727-BFA7-4848-8AB1-C0AA9F339E94}">
      <dsp:nvSpPr>
        <dsp:cNvPr id="0" name=""/>
        <dsp:cNvSpPr/>
      </dsp:nvSpPr>
      <dsp:spPr>
        <a:xfrm>
          <a:off x="7151423" y="12464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צמחונים</a:t>
          </a:r>
        </a:p>
      </dsp:txBody>
      <dsp:txXfrm>
        <a:off x="7170313" y="143530"/>
        <a:ext cx="1037131" cy="607166"/>
      </dsp:txXfrm>
    </dsp:sp>
    <dsp:sp modelId="{A3B14508-DC09-4A0D-9334-AB2D911F1D3F}">
      <dsp:nvSpPr>
        <dsp:cNvPr id="0" name=""/>
        <dsp:cNvSpPr/>
      </dsp:nvSpPr>
      <dsp:spPr>
        <a:xfrm rot="5400000">
          <a:off x="7612963" y="144375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53A7BC-F366-4987-A739-F0B0B17D0AFF}">
      <dsp:nvSpPr>
        <dsp:cNvPr id="0" name=""/>
        <dsp:cNvSpPr/>
      </dsp:nvSpPr>
      <dsp:spPr>
        <a:xfrm>
          <a:off x="7151423" y="93082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ספורטאים</a:t>
          </a:r>
        </a:p>
      </dsp:txBody>
      <dsp:txXfrm>
        <a:off x="7170313" y="949713"/>
        <a:ext cx="1037131" cy="607166"/>
      </dsp:txXfrm>
    </dsp:sp>
    <dsp:sp modelId="{46654130-16BA-4B6D-A0E2-FE26EDAF8979}">
      <dsp:nvSpPr>
        <dsp:cNvPr id="0" name=""/>
        <dsp:cNvSpPr/>
      </dsp:nvSpPr>
      <dsp:spPr>
        <a:xfrm rot="5400000">
          <a:off x="7612963" y="2249940"/>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A6B136-7D33-42DF-B0F5-F343B348AFC1}">
      <dsp:nvSpPr>
        <dsp:cNvPr id="0" name=""/>
        <dsp:cNvSpPr/>
      </dsp:nvSpPr>
      <dsp:spPr>
        <a:xfrm>
          <a:off x="7151423" y="1737006"/>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מסורתיים</a:t>
          </a:r>
        </a:p>
      </dsp:txBody>
      <dsp:txXfrm>
        <a:off x="7170313" y="1755896"/>
        <a:ext cx="1037131" cy="607166"/>
      </dsp:txXfrm>
    </dsp:sp>
    <dsp:sp modelId="{D5BB3CFC-AB73-423D-B8CA-776AE3371947}">
      <dsp:nvSpPr>
        <dsp:cNvPr id="0" name=""/>
        <dsp:cNvSpPr/>
      </dsp:nvSpPr>
      <dsp:spPr>
        <a:xfrm rot="5400000">
          <a:off x="7612963" y="305612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819B5D-C7F4-43B7-9783-5E149DC694BD}">
      <dsp:nvSpPr>
        <dsp:cNvPr id="0" name=""/>
        <dsp:cNvSpPr/>
      </dsp:nvSpPr>
      <dsp:spPr>
        <a:xfrm>
          <a:off x="7151423" y="254319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יוצאי עדות המזרח</a:t>
          </a:r>
        </a:p>
      </dsp:txBody>
      <dsp:txXfrm>
        <a:off x="7170313" y="2562080"/>
        <a:ext cx="1037131" cy="607166"/>
      </dsp:txXfrm>
    </dsp:sp>
    <dsp:sp modelId="{00DDDCB3-CCF6-4D16-8DCB-4E1A821A0CD1}">
      <dsp:nvSpPr>
        <dsp:cNvPr id="0" name=""/>
        <dsp:cNvSpPr/>
      </dsp:nvSpPr>
      <dsp:spPr>
        <a:xfrm rot="5400000">
          <a:off x="7612963" y="386230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537622-EAFF-4942-A8C9-27A4A37F9743}">
      <dsp:nvSpPr>
        <dsp:cNvPr id="0" name=""/>
        <dsp:cNvSpPr/>
      </dsp:nvSpPr>
      <dsp:spPr>
        <a:xfrm>
          <a:off x="7151423" y="334937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מוסיקאים</a:t>
          </a:r>
        </a:p>
      </dsp:txBody>
      <dsp:txXfrm>
        <a:off x="7170313" y="3368263"/>
        <a:ext cx="1037131" cy="607166"/>
      </dsp:txXfrm>
    </dsp:sp>
    <dsp:sp modelId="{A5DD5E3F-696A-4340-B369-B90D1E925D12}">
      <dsp:nvSpPr>
        <dsp:cNvPr id="0" name=""/>
        <dsp:cNvSpPr/>
      </dsp:nvSpPr>
      <dsp:spPr>
        <a:xfrm rot="10800000">
          <a:off x="6586423" y="4265399"/>
          <a:ext cx="1424929"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6C3DE9-E150-4055-951E-7E59ADB9B714}">
      <dsp:nvSpPr>
        <dsp:cNvPr id="0" name=""/>
        <dsp:cNvSpPr/>
      </dsp:nvSpPr>
      <dsp:spPr>
        <a:xfrm>
          <a:off x="7151423" y="4155557"/>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דתיים</a:t>
          </a:r>
        </a:p>
      </dsp:txBody>
      <dsp:txXfrm>
        <a:off x="7170313" y="4174447"/>
        <a:ext cx="1037131" cy="607166"/>
      </dsp:txXfrm>
    </dsp:sp>
    <dsp:sp modelId="{BEC60964-3E3B-4543-BEB8-E66C93960FA7}">
      <dsp:nvSpPr>
        <dsp:cNvPr id="0" name=""/>
        <dsp:cNvSpPr/>
      </dsp:nvSpPr>
      <dsp:spPr>
        <a:xfrm rot="16200000">
          <a:off x="6183331" y="386230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96A7DA-5D79-43BC-88AB-A0F60D224415}">
      <dsp:nvSpPr>
        <dsp:cNvPr id="0" name=""/>
        <dsp:cNvSpPr/>
      </dsp:nvSpPr>
      <dsp:spPr>
        <a:xfrm>
          <a:off x="5721792" y="4155557"/>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תלמידים</a:t>
          </a:r>
        </a:p>
      </dsp:txBody>
      <dsp:txXfrm>
        <a:off x="5740682" y="4174447"/>
        <a:ext cx="1037131" cy="607166"/>
      </dsp:txXfrm>
    </dsp:sp>
    <dsp:sp modelId="{34D0B2DC-ACE2-4B5F-AE71-DE0BAB557418}">
      <dsp:nvSpPr>
        <dsp:cNvPr id="0" name=""/>
        <dsp:cNvSpPr/>
      </dsp:nvSpPr>
      <dsp:spPr>
        <a:xfrm rot="16200000">
          <a:off x="6183331" y="305612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F2F023-692E-4B7F-B72C-1EC5370FE512}">
      <dsp:nvSpPr>
        <dsp:cNvPr id="0" name=""/>
        <dsp:cNvSpPr/>
      </dsp:nvSpPr>
      <dsp:spPr>
        <a:xfrm>
          <a:off x="5721792" y="334937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בנות</a:t>
          </a:r>
        </a:p>
      </dsp:txBody>
      <dsp:txXfrm>
        <a:off x="5740682" y="3368263"/>
        <a:ext cx="1037131" cy="607166"/>
      </dsp:txXfrm>
    </dsp:sp>
    <dsp:sp modelId="{41653827-62BB-4FA6-9C9E-E9A066CF7E72}">
      <dsp:nvSpPr>
        <dsp:cNvPr id="0" name=""/>
        <dsp:cNvSpPr/>
      </dsp:nvSpPr>
      <dsp:spPr>
        <a:xfrm rot="16200000">
          <a:off x="6183331" y="2249940"/>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6C1D5A-4E98-4AFA-9D8B-471C0B23C2AE}">
      <dsp:nvSpPr>
        <dsp:cNvPr id="0" name=""/>
        <dsp:cNvSpPr/>
      </dsp:nvSpPr>
      <dsp:spPr>
        <a:xfrm>
          <a:off x="5721792" y="254319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אמנים</a:t>
          </a:r>
        </a:p>
      </dsp:txBody>
      <dsp:txXfrm>
        <a:off x="5740682" y="2562080"/>
        <a:ext cx="1037131" cy="607166"/>
      </dsp:txXfrm>
    </dsp:sp>
    <dsp:sp modelId="{D368FCF5-9168-472C-A0FE-55589EDC1B3B}">
      <dsp:nvSpPr>
        <dsp:cNvPr id="0" name=""/>
        <dsp:cNvSpPr/>
      </dsp:nvSpPr>
      <dsp:spPr>
        <a:xfrm rot="16200000">
          <a:off x="6183331" y="144375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D08C53-55C5-43F0-AE8D-1E285384585B}">
      <dsp:nvSpPr>
        <dsp:cNvPr id="0" name=""/>
        <dsp:cNvSpPr/>
      </dsp:nvSpPr>
      <dsp:spPr>
        <a:xfrm>
          <a:off x="5721792" y="1737006"/>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ישראלים</a:t>
          </a:r>
        </a:p>
      </dsp:txBody>
      <dsp:txXfrm>
        <a:off x="5740682" y="1755896"/>
        <a:ext cx="1037131" cy="607166"/>
      </dsp:txXfrm>
    </dsp:sp>
    <dsp:sp modelId="{280DA59B-CD16-4492-BF6A-5275A9CA8408}">
      <dsp:nvSpPr>
        <dsp:cNvPr id="0" name=""/>
        <dsp:cNvSpPr/>
      </dsp:nvSpPr>
      <dsp:spPr>
        <a:xfrm rot="16200000">
          <a:off x="6183331" y="63757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E6C148-838A-4BEC-AE88-134EE75F5562}">
      <dsp:nvSpPr>
        <dsp:cNvPr id="0" name=""/>
        <dsp:cNvSpPr/>
      </dsp:nvSpPr>
      <dsp:spPr>
        <a:xfrm>
          <a:off x="5721792" y="93082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חובבי טבע</a:t>
          </a:r>
        </a:p>
      </dsp:txBody>
      <dsp:txXfrm>
        <a:off x="5740682" y="949713"/>
        <a:ext cx="1037131" cy="607166"/>
      </dsp:txXfrm>
    </dsp:sp>
    <dsp:sp modelId="{E52BD87C-D5E0-40C3-A0DB-F88E9D607919}">
      <dsp:nvSpPr>
        <dsp:cNvPr id="0" name=""/>
        <dsp:cNvSpPr/>
      </dsp:nvSpPr>
      <dsp:spPr>
        <a:xfrm rot="10800000">
          <a:off x="5156791" y="234482"/>
          <a:ext cx="1424929"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30CA63-D50B-4536-867D-ED7C2B78F24E}">
      <dsp:nvSpPr>
        <dsp:cNvPr id="0" name=""/>
        <dsp:cNvSpPr/>
      </dsp:nvSpPr>
      <dsp:spPr>
        <a:xfrm>
          <a:off x="5721792" y="12464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נוצרים</a:t>
          </a:r>
        </a:p>
      </dsp:txBody>
      <dsp:txXfrm>
        <a:off x="5740682" y="143530"/>
        <a:ext cx="1037131" cy="607166"/>
      </dsp:txXfrm>
    </dsp:sp>
    <dsp:sp modelId="{936B8264-EC08-4B8F-8A3F-88E376D8B1D3}">
      <dsp:nvSpPr>
        <dsp:cNvPr id="0" name=""/>
        <dsp:cNvSpPr/>
      </dsp:nvSpPr>
      <dsp:spPr>
        <a:xfrm rot="5400000">
          <a:off x="4753699" y="63757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66CCEF-AE75-4662-9EF9-BF0FB01651D3}">
      <dsp:nvSpPr>
        <dsp:cNvPr id="0" name=""/>
        <dsp:cNvSpPr/>
      </dsp:nvSpPr>
      <dsp:spPr>
        <a:xfrm>
          <a:off x="4292160" y="12464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חברי תנועת נוער</a:t>
          </a:r>
        </a:p>
      </dsp:txBody>
      <dsp:txXfrm>
        <a:off x="4311050" y="143530"/>
        <a:ext cx="1037131" cy="607166"/>
      </dsp:txXfrm>
    </dsp:sp>
    <dsp:sp modelId="{A60C6397-2F6F-4AAE-ADF5-715DF21BCEDF}">
      <dsp:nvSpPr>
        <dsp:cNvPr id="0" name=""/>
        <dsp:cNvSpPr/>
      </dsp:nvSpPr>
      <dsp:spPr>
        <a:xfrm rot="5400000">
          <a:off x="4753699" y="144375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B8E9C0-796B-4335-AE1D-7451360B7009}">
      <dsp:nvSpPr>
        <dsp:cNvPr id="0" name=""/>
        <dsp:cNvSpPr/>
      </dsp:nvSpPr>
      <dsp:spPr>
        <a:xfrm>
          <a:off x="4292160" y="93082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דמוקרטים</a:t>
          </a:r>
        </a:p>
      </dsp:txBody>
      <dsp:txXfrm>
        <a:off x="4311050" y="949713"/>
        <a:ext cx="1037131" cy="607166"/>
      </dsp:txXfrm>
    </dsp:sp>
    <dsp:sp modelId="{98B6C640-0CF2-44E6-8C8D-A3DA000D9658}">
      <dsp:nvSpPr>
        <dsp:cNvPr id="0" name=""/>
        <dsp:cNvSpPr/>
      </dsp:nvSpPr>
      <dsp:spPr>
        <a:xfrm rot="5400000">
          <a:off x="4753699" y="2249940"/>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44C5C9-8E4A-4823-ABDF-BE16D1167775}">
      <dsp:nvSpPr>
        <dsp:cNvPr id="0" name=""/>
        <dsp:cNvSpPr/>
      </dsp:nvSpPr>
      <dsp:spPr>
        <a:xfrm>
          <a:off x="4292160" y="1737006"/>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בני משפחה</a:t>
          </a:r>
        </a:p>
      </dsp:txBody>
      <dsp:txXfrm>
        <a:off x="4311050" y="1755896"/>
        <a:ext cx="1037131" cy="607166"/>
      </dsp:txXfrm>
    </dsp:sp>
    <dsp:sp modelId="{E67CFC7F-0479-4C1E-BCBA-C70B3D70014F}">
      <dsp:nvSpPr>
        <dsp:cNvPr id="0" name=""/>
        <dsp:cNvSpPr/>
      </dsp:nvSpPr>
      <dsp:spPr>
        <a:xfrm rot="5400000">
          <a:off x="4753699" y="305612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47C495-3621-4A5E-953D-1FA90312B7AF}">
      <dsp:nvSpPr>
        <dsp:cNvPr id="0" name=""/>
        <dsp:cNvSpPr/>
      </dsp:nvSpPr>
      <dsp:spPr>
        <a:xfrm>
          <a:off x="4292160" y="254319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מוסלמים</a:t>
          </a:r>
        </a:p>
      </dsp:txBody>
      <dsp:txXfrm>
        <a:off x="4311050" y="2562080"/>
        <a:ext cx="1037131" cy="607166"/>
      </dsp:txXfrm>
    </dsp:sp>
    <dsp:sp modelId="{9749159F-398B-4109-AA38-FFB111867A8F}">
      <dsp:nvSpPr>
        <dsp:cNvPr id="0" name=""/>
        <dsp:cNvSpPr/>
      </dsp:nvSpPr>
      <dsp:spPr>
        <a:xfrm rot="5400000">
          <a:off x="4753699" y="386230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E281AC-9BE2-41DA-9927-8CB7338E5DEE}">
      <dsp:nvSpPr>
        <dsp:cNvPr id="0" name=""/>
        <dsp:cNvSpPr/>
      </dsp:nvSpPr>
      <dsp:spPr>
        <a:xfrm>
          <a:off x="4292160" y="334937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ציונים</a:t>
          </a:r>
        </a:p>
      </dsp:txBody>
      <dsp:txXfrm>
        <a:off x="4311050" y="3368263"/>
        <a:ext cx="1037131" cy="607166"/>
      </dsp:txXfrm>
    </dsp:sp>
    <dsp:sp modelId="{40FB9436-DA77-42A4-A7AD-60719D7D1985}">
      <dsp:nvSpPr>
        <dsp:cNvPr id="0" name=""/>
        <dsp:cNvSpPr/>
      </dsp:nvSpPr>
      <dsp:spPr>
        <a:xfrm rot="10800000">
          <a:off x="3727159" y="4265399"/>
          <a:ext cx="1424929"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F69A29-6150-481E-864A-65AB3F759A15}">
      <dsp:nvSpPr>
        <dsp:cNvPr id="0" name=""/>
        <dsp:cNvSpPr/>
      </dsp:nvSpPr>
      <dsp:spPr>
        <a:xfrm>
          <a:off x="4292160" y="4155557"/>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עירוניים</a:t>
          </a:r>
        </a:p>
      </dsp:txBody>
      <dsp:txXfrm>
        <a:off x="4311050" y="4174447"/>
        <a:ext cx="1037131" cy="607166"/>
      </dsp:txXfrm>
    </dsp:sp>
    <dsp:sp modelId="{E857D95F-9346-4C1B-B0E7-44E224670516}">
      <dsp:nvSpPr>
        <dsp:cNvPr id="0" name=""/>
        <dsp:cNvSpPr/>
      </dsp:nvSpPr>
      <dsp:spPr>
        <a:xfrm rot="16200000">
          <a:off x="3324067" y="386230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90FE3A-45A2-498F-8309-903446D84511}">
      <dsp:nvSpPr>
        <dsp:cNvPr id="0" name=""/>
        <dsp:cNvSpPr/>
      </dsp:nvSpPr>
      <dsp:spPr>
        <a:xfrm>
          <a:off x="2862528" y="4155557"/>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בנים</a:t>
          </a:r>
        </a:p>
      </dsp:txBody>
      <dsp:txXfrm>
        <a:off x="2881418" y="4174447"/>
        <a:ext cx="1037131" cy="607166"/>
      </dsp:txXfrm>
    </dsp:sp>
    <dsp:sp modelId="{F6F3899E-EF8B-43DB-89EC-9D5EAE010F0D}">
      <dsp:nvSpPr>
        <dsp:cNvPr id="0" name=""/>
        <dsp:cNvSpPr/>
      </dsp:nvSpPr>
      <dsp:spPr>
        <a:xfrm rot="16200000">
          <a:off x="3324067" y="305612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8B3753-BA4A-4E1D-A085-6B51AC0CEFC7}">
      <dsp:nvSpPr>
        <dsp:cNvPr id="0" name=""/>
        <dsp:cNvSpPr/>
      </dsp:nvSpPr>
      <dsp:spPr>
        <a:xfrm>
          <a:off x="2862528" y="334937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חילוניים</a:t>
          </a:r>
        </a:p>
      </dsp:txBody>
      <dsp:txXfrm>
        <a:off x="2881418" y="3368263"/>
        <a:ext cx="1037131" cy="607166"/>
      </dsp:txXfrm>
    </dsp:sp>
    <dsp:sp modelId="{1491CA31-9096-4044-8AB4-759EDC237FFC}">
      <dsp:nvSpPr>
        <dsp:cNvPr id="0" name=""/>
        <dsp:cNvSpPr/>
      </dsp:nvSpPr>
      <dsp:spPr>
        <a:xfrm rot="16200000">
          <a:off x="3324067" y="2249940"/>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14C260-933F-459A-83BD-402704D1C58A}">
      <dsp:nvSpPr>
        <dsp:cNvPr id="0" name=""/>
        <dsp:cNvSpPr/>
      </dsp:nvSpPr>
      <dsp:spPr>
        <a:xfrm>
          <a:off x="2862528" y="254319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פלשתינאים</a:t>
          </a:r>
        </a:p>
      </dsp:txBody>
      <dsp:txXfrm>
        <a:off x="2881418" y="2562080"/>
        <a:ext cx="1037131" cy="607166"/>
      </dsp:txXfrm>
    </dsp:sp>
    <dsp:sp modelId="{62300618-4035-47D8-A8F8-29CD765C98A6}">
      <dsp:nvSpPr>
        <dsp:cNvPr id="0" name=""/>
        <dsp:cNvSpPr/>
      </dsp:nvSpPr>
      <dsp:spPr>
        <a:xfrm rot="16200000">
          <a:off x="3324067" y="144375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6C2CEF-303A-4E96-9D3B-6CD32FD7E068}">
      <dsp:nvSpPr>
        <dsp:cNvPr id="0" name=""/>
        <dsp:cNvSpPr/>
      </dsp:nvSpPr>
      <dsp:spPr>
        <a:xfrm>
          <a:off x="2862528" y="1737006"/>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טבעונים</a:t>
          </a:r>
        </a:p>
      </dsp:txBody>
      <dsp:txXfrm>
        <a:off x="2881418" y="1755896"/>
        <a:ext cx="1037131" cy="607166"/>
      </dsp:txXfrm>
    </dsp:sp>
    <dsp:sp modelId="{40711477-2F69-4F2A-98EE-713AB8F843ED}">
      <dsp:nvSpPr>
        <dsp:cNvPr id="0" name=""/>
        <dsp:cNvSpPr/>
      </dsp:nvSpPr>
      <dsp:spPr>
        <a:xfrm rot="16200000">
          <a:off x="3324067" y="63757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6C74B7-B8DD-44C6-BDDD-9547DF3A849B}">
      <dsp:nvSpPr>
        <dsp:cNvPr id="0" name=""/>
        <dsp:cNvSpPr/>
      </dsp:nvSpPr>
      <dsp:spPr>
        <a:xfrm>
          <a:off x="2862528" y="93082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חרדים</a:t>
          </a:r>
        </a:p>
      </dsp:txBody>
      <dsp:txXfrm>
        <a:off x="2881418" y="949713"/>
        <a:ext cx="1037131" cy="607166"/>
      </dsp:txXfrm>
    </dsp:sp>
    <dsp:sp modelId="{1EB9A7CC-8FFB-40F6-B140-E9EE862387C6}">
      <dsp:nvSpPr>
        <dsp:cNvPr id="0" name=""/>
        <dsp:cNvSpPr/>
      </dsp:nvSpPr>
      <dsp:spPr>
        <a:xfrm rot="10800000">
          <a:off x="2297527" y="234482"/>
          <a:ext cx="1424929"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E4D9B0-319A-40EB-88A6-5DFD8A1F65D2}">
      <dsp:nvSpPr>
        <dsp:cNvPr id="0" name=""/>
        <dsp:cNvSpPr/>
      </dsp:nvSpPr>
      <dsp:spPr>
        <a:xfrm>
          <a:off x="2862528" y="12464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עולים חדשים</a:t>
          </a:r>
        </a:p>
      </dsp:txBody>
      <dsp:txXfrm>
        <a:off x="2881418" y="143530"/>
        <a:ext cx="1037131" cy="607166"/>
      </dsp:txXfrm>
    </dsp:sp>
    <dsp:sp modelId="{89A034AF-D5F4-4A27-B81C-0C15995053CD}">
      <dsp:nvSpPr>
        <dsp:cNvPr id="0" name=""/>
        <dsp:cNvSpPr/>
      </dsp:nvSpPr>
      <dsp:spPr>
        <a:xfrm rot="5400000">
          <a:off x="1894436" y="63757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2D800C-CF17-408E-9312-0317C8918B59}">
      <dsp:nvSpPr>
        <dsp:cNvPr id="0" name=""/>
        <dsp:cNvSpPr/>
      </dsp:nvSpPr>
      <dsp:spPr>
        <a:xfrm>
          <a:off x="1432896" y="12464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שמאלנים</a:t>
          </a:r>
        </a:p>
      </dsp:txBody>
      <dsp:txXfrm>
        <a:off x="1451786" y="143530"/>
        <a:ext cx="1037131" cy="607166"/>
      </dsp:txXfrm>
    </dsp:sp>
    <dsp:sp modelId="{9DE61F2B-8E93-484B-B002-E6CD10C51900}">
      <dsp:nvSpPr>
        <dsp:cNvPr id="0" name=""/>
        <dsp:cNvSpPr/>
      </dsp:nvSpPr>
      <dsp:spPr>
        <a:xfrm rot="5400000">
          <a:off x="1894436" y="144375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1086EC-C89B-4545-87A2-7A336216260C}">
      <dsp:nvSpPr>
        <dsp:cNvPr id="0" name=""/>
        <dsp:cNvSpPr/>
      </dsp:nvSpPr>
      <dsp:spPr>
        <a:xfrm>
          <a:off x="1432896" y="93082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אשכנזים</a:t>
          </a:r>
        </a:p>
      </dsp:txBody>
      <dsp:txXfrm>
        <a:off x="1451786" y="949713"/>
        <a:ext cx="1037131" cy="607166"/>
      </dsp:txXfrm>
    </dsp:sp>
    <dsp:sp modelId="{0810D330-1EE9-4280-AE95-53CC80B1B98F}">
      <dsp:nvSpPr>
        <dsp:cNvPr id="0" name=""/>
        <dsp:cNvSpPr/>
      </dsp:nvSpPr>
      <dsp:spPr>
        <a:xfrm rot="5400000">
          <a:off x="1894436" y="2249940"/>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994BCE-28C9-46CD-8C91-FEF34AB0CCCB}">
      <dsp:nvSpPr>
        <dsp:cNvPr id="0" name=""/>
        <dsp:cNvSpPr/>
      </dsp:nvSpPr>
      <dsp:spPr>
        <a:xfrm>
          <a:off x="1432896" y="1737006"/>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ערבים</a:t>
          </a:r>
        </a:p>
      </dsp:txBody>
      <dsp:txXfrm>
        <a:off x="1451786" y="1755896"/>
        <a:ext cx="1037131" cy="607166"/>
      </dsp:txXfrm>
    </dsp:sp>
    <dsp:sp modelId="{5F799955-8AAA-4DDD-8D03-27B0792C9D02}">
      <dsp:nvSpPr>
        <dsp:cNvPr id="0" name=""/>
        <dsp:cNvSpPr/>
      </dsp:nvSpPr>
      <dsp:spPr>
        <a:xfrm rot="5400000">
          <a:off x="1894436" y="305612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A494AF-8B57-40DA-B116-3AF5CF835D56}">
      <dsp:nvSpPr>
        <dsp:cNvPr id="0" name=""/>
        <dsp:cNvSpPr/>
      </dsp:nvSpPr>
      <dsp:spPr>
        <a:xfrm>
          <a:off x="1432896" y="254319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בני אדם</a:t>
          </a:r>
        </a:p>
      </dsp:txBody>
      <dsp:txXfrm>
        <a:off x="1451786" y="2562080"/>
        <a:ext cx="1037131" cy="607166"/>
      </dsp:txXfrm>
    </dsp:sp>
    <dsp:sp modelId="{98CF50C6-15D1-4FB3-AE05-359727BDF764}">
      <dsp:nvSpPr>
        <dsp:cNvPr id="0" name=""/>
        <dsp:cNvSpPr/>
      </dsp:nvSpPr>
      <dsp:spPr>
        <a:xfrm rot="5400000">
          <a:off x="1894436" y="386230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C0BF66-43B9-4CFB-A9B1-E6D050094630}">
      <dsp:nvSpPr>
        <dsp:cNvPr id="0" name=""/>
        <dsp:cNvSpPr/>
      </dsp:nvSpPr>
      <dsp:spPr>
        <a:xfrm>
          <a:off x="1432896" y="334937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יהודים</a:t>
          </a:r>
        </a:p>
      </dsp:txBody>
      <dsp:txXfrm>
        <a:off x="1451786" y="3368263"/>
        <a:ext cx="1037131" cy="607166"/>
      </dsp:txXfrm>
    </dsp:sp>
    <dsp:sp modelId="{276B5A6A-4B8D-4E6C-A12C-39E13A51B8F4}">
      <dsp:nvSpPr>
        <dsp:cNvPr id="0" name=""/>
        <dsp:cNvSpPr/>
      </dsp:nvSpPr>
      <dsp:spPr>
        <a:xfrm rot="10800000">
          <a:off x="867895" y="4265399"/>
          <a:ext cx="1424929"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B864B6-4050-43A1-841D-2B32EEEA64A2}">
      <dsp:nvSpPr>
        <dsp:cNvPr id="0" name=""/>
        <dsp:cNvSpPr/>
      </dsp:nvSpPr>
      <dsp:spPr>
        <a:xfrm>
          <a:off x="1432896" y="4155557"/>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חובבי קולנוע</a:t>
          </a:r>
        </a:p>
      </dsp:txBody>
      <dsp:txXfrm>
        <a:off x="1451786" y="4174447"/>
        <a:ext cx="1037131" cy="607166"/>
      </dsp:txXfrm>
    </dsp:sp>
    <dsp:sp modelId="{F6741092-B757-4ADD-A1AE-AF42E0116C8D}">
      <dsp:nvSpPr>
        <dsp:cNvPr id="0" name=""/>
        <dsp:cNvSpPr/>
      </dsp:nvSpPr>
      <dsp:spPr>
        <a:xfrm rot="16200000">
          <a:off x="464804" y="386230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4A0667-7471-4455-ACC5-B38E8980A3E2}">
      <dsp:nvSpPr>
        <dsp:cNvPr id="0" name=""/>
        <dsp:cNvSpPr/>
      </dsp:nvSpPr>
      <dsp:spPr>
        <a:xfrm>
          <a:off x="3264" y="4155557"/>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ימנים</a:t>
          </a:r>
        </a:p>
      </dsp:txBody>
      <dsp:txXfrm>
        <a:off x="22154" y="4174447"/>
        <a:ext cx="1037131" cy="607166"/>
      </dsp:txXfrm>
    </dsp:sp>
    <dsp:sp modelId="{21959DD7-0095-4165-9252-3E6749C7EDF3}">
      <dsp:nvSpPr>
        <dsp:cNvPr id="0" name=""/>
        <dsp:cNvSpPr/>
      </dsp:nvSpPr>
      <dsp:spPr>
        <a:xfrm rot="16200000">
          <a:off x="464804" y="305612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5AB8F1-4A69-4917-9C98-5D3AEC05BB04}">
      <dsp:nvSpPr>
        <dsp:cNvPr id="0" name=""/>
        <dsp:cNvSpPr/>
      </dsp:nvSpPr>
      <dsp:spPr>
        <a:xfrm>
          <a:off x="3264" y="334937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גיימרים</a:t>
          </a:r>
          <a:endParaRPr lang="he-IL" sz="1600" kern="1200" dirty="0"/>
        </a:p>
      </dsp:txBody>
      <dsp:txXfrm>
        <a:off x="22154" y="3368263"/>
        <a:ext cx="1037131" cy="607166"/>
      </dsp:txXfrm>
    </dsp:sp>
    <dsp:sp modelId="{9F2F43F2-4A9E-4B5B-8DF5-E121BAC57896}">
      <dsp:nvSpPr>
        <dsp:cNvPr id="0" name=""/>
        <dsp:cNvSpPr/>
      </dsp:nvSpPr>
      <dsp:spPr>
        <a:xfrm rot="16200000">
          <a:off x="464804" y="2249940"/>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10BDDC-6514-4EBD-987B-9E4A01FFE26A}">
      <dsp:nvSpPr>
        <dsp:cNvPr id="0" name=""/>
        <dsp:cNvSpPr/>
      </dsp:nvSpPr>
      <dsp:spPr>
        <a:xfrm>
          <a:off x="3264" y="254319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מתנדבים</a:t>
          </a:r>
        </a:p>
      </dsp:txBody>
      <dsp:txXfrm>
        <a:off x="22154" y="2562080"/>
        <a:ext cx="1037131" cy="607166"/>
      </dsp:txXfrm>
    </dsp:sp>
    <dsp:sp modelId="{6193CFAB-ECA7-43D3-978D-6C4F813B1F56}">
      <dsp:nvSpPr>
        <dsp:cNvPr id="0" name=""/>
        <dsp:cNvSpPr/>
      </dsp:nvSpPr>
      <dsp:spPr>
        <a:xfrm rot="16200000">
          <a:off x="464804" y="1443757"/>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1BBE32-207D-43FB-8117-42EC50888A9E}">
      <dsp:nvSpPr>
        <dsp:cNvPr id="0" name=""/>
        <dsp:cNvSpPr/>
      </dsp:nvSpPr>
      <dsp:spPr>
        <a:xfrm>
          <a:off x="3264" y="1737006"/>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רקדנים</a:t>
          </a:r>
        </a:p>
      </dsp:txBody>
      <dsp:txXfrm>
        <a:off x="22154" y="1755896"/>
        <a:ext cx="1037131" cy="607166"/>
      </dsp:txXfrm>
    </dsp:sp>
    <dsp:sp modelId="{D93394C1-F57A-42DB-BB64-5F6347FE46DA}">
      <dsp:nvSpPr>
        <dsp:cNvPr id="0" name=""/>
        <dsp:cNvSpPr/>
      </dsp:nvSpPr>
      <dsp:spPr>
        <a:xfrm rot="16200000">
          <a:off x="464804" y="637574"/>
          <a:ext cx="801481" cy="96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BA8647-0D38-4BD1-BA1B-98F4A078AE2E}">
      <dsp:nvSpPr>
        <dsp:cNvPr id="0" name=""/>
        <dsp:cNvSpPr/>
      </dsp:nvSpPr>
      <dsp:spPr>
        <a:xfrm>
          <a:off x="3264" y="930823"/>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יוטיוברים</a:t>
          </a:r>
          <a:endParaRPr lang="he-IL" sz="1600" kern="1200" dirty="0"/>
        </a:p>
      </dsp:txBody>
      <dsp:txXfrm>
        <a:off x="22154" y="949713"/>
        <a:ext cx="1037131" cy="607166"/>
      </dsp:txXfrm>
    </dsp:sp>
    <dsp:sp modelId="{BA101739-9EF6-47BF-A2D1-B6F79EE58A3B}">
      <dsp:nvSpPr>
        <dsp:cNvPr id="0" name=""/>
        <dsp:cNvSpPr/>
      </dsp:nvSpPr>
      <dsp:spPr>
        <a:xfrm>
          <a:off x="3264" y="124640"/>
          <a:ext cx="1074911" cy="6449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אחר:</a:t>
          </a:r>
        </a:p>
      </dsp:txBody>
      <dsp:txXfrm>
        <a:off x="22154" y="143530"/>
        <a:ext cx="1037131" cy="607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4A6F3-A59C-4475-9D8A-049ACDA3BD38}">
      <dsp:nvSpPr>
        <dsp:cNvPr id="0" name=""/>
        <dsp:cNvSpPr/>
      </dsp:nvSpPr>
      <dsp:spPr>
        <a:xfrm>
          <a:off x="1943708" y="0"/>
          <a:ext cx="5256583" cy="5256583"/>
        </a:xfrm>
        <a:prstGeom prst="diamond">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C18565-C2AD-4606-8083-5A2EF7C1A022}">
      <dsp:nvSpPr>
        <dsp:cNvPr id="0" name=""/>
        <dsp:cNvSpPr/>
      </dsp:nvSpPr>
      <dsp:spPr>
        <a:xfrm>
          <a:off x="2443083" y="499375"/>
          <a:ext cx="2050067" cy="205006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b="1" kern="1200" dirty="0">
              <a:latin typeface="Tahoma" panose="020B0604030504040204" pitchFamily="34" charset="0"/>
              <a:ea typeface="Tahoma" panose="020B0604030504040204" pitchFamily="34" charset="0"/>
              <a:cs typeface="Tahoma" panose="020B0604030504040204" pitchFamily="34" charset="0"/>
            </a:rPr>
            <a:t>התנהגות מעשית    </a:t>
          </a:r>
        </a:p>
        <a:p>
          <a:pPr marL="0" lvl="0" indent="0" algn="ctr" defTabSz="711200" rtl="1">
            <a:lnSpc>
              <a:spcPct val="90000"/>
            </a:lnSpc>
            <a:spcBef>
              <a:spcPct val="0"/>
            </a:spcBef>
            <a:spcAft>
              <a:spcPct val="35000"/>
            </a:spcAft>
            <a:buNone/>
          </a:pPr>
          <a:r>
            <a:rPr lang="he-IL" sz="1600" kern="1200" dirty="0">
              <a:latin typeface="Tahoma" panose="020B0604030504040204" pitchFamily="34" charset="0"/>
              <a:ea typeface="Tahoma" panose="020B0604030504040204" pitchFamily="34" charset="0"/>
              <a:cs typeface="Tahoma" panose="020B0604030504040204" pitchFamily="34" charset="0"/>
            </a:rPr>
            <a:t>הפעולות שהאדם מבצע כביטוי מעשי לשייכותו</a:t>
          </a:r>
          <a:endParaRPr lang="he-IL" sz="1600" kern="1200" dirty="0"/>
        </a:p>
      </dsp:txBody>
      <dsp:txXfrm>
        <a:off x="2543159" y="599451"/>
        <a:ext cx="1849915" cy="1849915"/>
      </dsp:txXfrm>
    </dsp:sp>
    <dsp:sp modelId="{8253C154-CCD0-4F78-BE47-9137C75F5E33}">
      <dsp:nvSpPr>
        <dsp:cNvPr id="0" name=""/>
        <dsp:cNvSpPr/>
      </dsp:nvSpPr>
      <dsp:spPr>
        <a:xfrm>
          <a:off x="4650848" y="499375"/>
          <a:ext cx="2050067" cy="2050067"/>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b="1" kern="1200" dirty="0">
              <a:latin typeface="Tahoma" panose="020B0604030504040204" pitchFamily="34" charset="0"/>
              <a:ea typeface="Tahoma" panose="020B0604030504040204" pitchFamily="34" charset="0"/>
              <a:cs typeface="Tahoma" panose="020B0604030504040204" pitchFamily="34" charset="0"/>
            </a:rPr>
            <a:t>הגדרה פורמלית, אובייקטיבית, משפטית </a:t>
          </a:r>
          <a:endParaRPr lang="en-US" sz="1600" b="1" kern="1200" dirty="0">
            <a:latin typeface="Tahoma" panose="020B0604030504040204" pitchFamily="34" charset="0"/>
            <a:ea typeface="Tahoma" panose="020B0604030504040204" pitchFamily="34" charset="0"/>
            <a:cs typeface="Tahoma" panose="020B0604030504040204" pitchFamily="34" charset="0"/>
          </a:endParaRPr>
        </a:p>
        <a:p>
          <a:pPr marL="0" lvl="0" indent="0" algn="ctr" defTabSz="711200" rtl="1">
            <a:lnSpc>
              <a:spcPct val="90000"/>
            </a:lnSpc>
            <a:spcBef>
              <a:spcPct val="0"/>
            </a:spcBef>
            <a:spcAft>
              <a:spcPct val="35000"/>
            </a:spcAft>
            <a:buNone/>
          </a:pPr>
          <a:r>
            <a:rPr lang="he-IL" sz="1600" kern="1200" dirty="0">
              <a:latin typeface="Tahoma" panose="020B0604030504040204" pitchFamily="34" charset="0"/>
              <a:ea typeface="Tahoma" panose="020B0604030504040204" pitchFamily="34" charset="0"/>
              <a:cs typeface="Tahoma" panose="020B0604030504040204" pitchFamily="34" charset="0"/>
            </a:rPr>
            <a:t>הקריטריונים הקובעים מי משתייך לקבוצה </a:t>
          </a:r>
          <a:endParaRPr lang="he-IL" sz="1600" kern="1200" dirty="0"/>
        </a:p>
      </dsp:txBody>
      <dsp:txXfrm>
        <a:off x="4750924" y="599451"/>
        <a:ext cx="1849915" cy="1849915"/>
      </dsp:txXfrm>
    </dsp:sp>
    <dsp:sp modelId="{4271742C-DE0E-4165-8894-9F8DAD8CF7AD}">
      <dsp:nvSpPr>
        <dsp:cNvPr id="0" name=""/>
        <dsp:cNvSpPr/>
      </dsp:nvSpPr>
      <dsp:spPr>
        <a:xfrm>
          <a:off x="2443083" y="2707140"/>
          <a:ext cx="2050067" cy="2050067"/>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b="1" kern="1200" dirty="0">
              <a:latin typeface="Tahoma" panose="020B0604030504040204" pitchFamily="34" charset="0"/>
              <a:ea typeface="Tahoma" panose="020B0604030504040204" pitchFamily="34" charset="0"/>
              <a:cs typeface="Tahoma" panose="020B0604030504040204" pitchFamily="34" charset="0"/>
            </a:rPr>
            <a:t>התייחסות הסביבה </a:t>
          </a:r>
          <a:endParaRPr lang="he-IL" sz="1600" kern="1200" dirty="0">
            <a:latin typeface="Tahoma" panose="020B0604030504040204" pitchFamily="34" charset="0"/>
            <a:ea typeface="Tahoma" panose="020B0604030504040204" pitchFamily="34" charset="0"/>
            <a:cs typeface="Tahoma" panose="020B0604030504040204" pitchFamily="34" charset="0"/>
          </a:endParaRPr>
        </a:p>
        <a:p>
          <a:pPr marL="0" lvl="0" indent="0" algn="ctr" defTabSz="711200" rtl="1">
            <a:lnSpc>
              <a:spcPct val="90000"/>
            </a:lnSpc>
            <a:spcBef>
              <a:spcPct val="0"/>
            </a:spcBef>
            <a:spcAft>
              <a:spcPct val="35000"/>
            </a:spcAft>
            <a:buNone/>
          </a:pPr>
          <a:r>
            <a:rPr lang="he-IL" sz="1600" kern="1200" dirty="0">
              <a:latin typeface="Tahoma" panose="020B0604030504040204" pitchFamily="34" charset="0"/>
              <a:ea typeface="Tahoma" panose="020B0604030504040204" pitchFamily="34" charset="0"/>
              <a:cs typeface="Tahoma" panose="020B0604030504040204" pitchFamily="34" charset="0"/>
            </a:rPr>
            <a:t>זיהויו של אדם על-ידי הסביבה כשייך לקבוצה מסוימת</a:t>
          </a:r>
          <a:endParaRPr lang="he-IL" sz="1600" kern="1200" dirty="0"/>
        </a:p>
      </dsp:txBody>
      <dsp:txXfrm>
        <a:off x="2543159" y="2807216"/>
        <a:ext cx="1849915" cy="1849915"/>
      </dsp:txXfrm>
    </dsp:sp>
    <dsp:sp modelId="{2C69728F-74D9-477F-9E12-232157AEB71E}">
      <dsp:nvSpPr>
        <dsp:cNvPr id="0" name=""/>
        <dsp:cNvSpPr/>
      </dsp:nvSpPr>
      <dsp:spPr>
        <a:xfrm>
          <a:off x="4650848" y="2707140"/>
          <a:ext cx="2050067" cy="2050067"/>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b="1" kern="1200" dirty="0">
              <a:latin typeface="Tahoma" panose="020B0604030504040204" pitchFamily="34" charset="0"/>
              <a:ea typeface="Tahoma" panose="020B0604030504040204" pitchFamily="34" charset="0"/>
              <a:cs typeface="Tahoma" panose="020B0604030504040204" pitchFamily="34" charset="0"/>
            </a:rPr>
            <a:t>הזדהות רגשית-סובייקטיבית</a:t>
          </a:r>
        </a:p>
        <a:p>
          <a:pPr marL="0" lvl="0" indent="0" algn="ctr" defTabSz="711200" rtl="1">
            <a:lnSpc>
              <a:spcPct val="90000"/>
            </a:lnSpc>
            <a:spcBef>
              <a:spcPct val="0"/>
            </a:spcBef>
            <a:spcAft>
              <a:spcPct val="35000"/>
            </a:spcAft>
            <a:buNone/>
          </a:pPr>
          <a:r>
            <a:rPr lang="he-IL" sz="1600" b="0" kern="1200" dirty="0">
              <a:latin typeface="Tahoma" panose="020B0604030504040204" pitchFamily="34" charset="0"/>
              <a:ea typeface="Tahoma" panose="020B0604030504040204" pitchFamily="34" charset="0"/>
              <a:cs typeface="Tahoma" panose="020B0604030504040204" pitchFamily="34" charset="0"/>
            </a:rPr>
            <a:t>ה</a:t>
          </a:r>
          <a:r>
            <a:rPr lang="he-IL" sz="1600" kern="1200" dirty="0">
              <a:latin typeface="Tahoma" panose="020B0604030504040204" pitchFamily="34" charset="0"/>
              <a:ea typeface="Tahoma" panose="020B0604030504040204" pitchFamily="34" charset="0"/>
              <a:cs typeface="Tahoma" panose="020B0604030504040204" pitchFamily="34" charset="0"/>
            </a:rPr>
            <a:t>דרך שבה האדם תופס את עצמו והרצון שלו להשתייך לקבוצה</a:t>
          </a:r>
          <a:endParaRPr lang="he-IL" sz="1600" kern="1200" dirty="0"/>
        </a:p>
      </dsp:txBody>
      <dsp:txXfrm>
        <a:off x="4750924" y="2807216"/>
        <a:ext cx="1849915" cy="184991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34C983F-FA27-4FF9-8FF2-C9384A5AF92B}" type="datetimeFigureOut">
              <a:rPr lang="he-IL" smtClean="0"/>
              <a:t>י"ט/סיון/תשפ"א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F24596-CC7B-482F-90D0-3BCD02C43743}" type="slidenum">
              <a:rPr lang="he-IL" smtClean="0"/>
              <a:t>‹#›</a:t>
            </a:fld>
            <a:endParaRPr lang="he-IL"/>
          </a:p>
        </p:txBody>
      </p:sp>
    </p:spTree>
    <p:extLst>
      <p:ext uri="{BB962C8B-B14F-4D97-AF65-F5344CB8AC3E}">
        <p14:creationId xmlns:p14="http://schemas.microsoft.com/office/powerpoint/2010/main" val="37103132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2F24596-CC7B-482F-90D0-3BCD02C43743}" type="slidenum">
              <a:rPr lang="he-IL" smtClean="0"/>
              <a:t>1</a:t>
            </a:fld>
            <a:endParaRPr lang="he-IL"/>
          </a:p>
        </p:txBody>
      </p:sp>
    </p:spTree>
    <p:extLst>
      <p:ext uri="{BB962C8B-B14F-4D97-AF65-F5344CB8AC3E}">
        <p14:creationId xmlns:p14="http://schemas.microsoft.com/office/powerpoint/2010/main" val="1764454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2F24596-CC7B-482F-90D0-3BCD02C43743}" type="slidenum">
              <a:rPr lang="he-IL" smtClean="0"/>
              <a:t>2</a:t>
            </a:fld>
            <a:endParaRPr lang="he-IL"/>
          </a:p>
        </p:txBody>
      </p:sp>
    </p:spTree>
    <p:extLst>
      <p:ext uri="{BB962C8B-B14F-4D97-AF65-F5344CB8AC3E}">
        <p14:creationId xmlns:p14="http://schemas.microsoft.com/office/powerpoint/2010/main" val="140441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2F24596-CC7B-482F-90D0-3BCD02C43743}" type="slidenum">
              <a:rPr lang="he-IL" smtClean="0"/>
              <a:t>3</a:t>
            </a:fld>
            <a:endParaRPr lang="he-IL"/>
          </a:p>
        </p:txBody>
      </p:sp>
    </p:spTree>
    <p:extLst>
      <p:ext uri="{BB962C8B-B14F-4D97-AF65-F5344CB8AC3E}">
        <p14:creationId xmlns:p14="http://schemas.microsoft.com/office/powerpoint/2010/main" val="208489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1CC852B-4B3E-4CDE-85E6-DE2832C7B17F}" type="slidenum">
              <a:rPr lang="he-IL" smtClean="0"/>
              <a:t>4</a:t>
            </a:fld>
            <a:endParaRPr lang="he-IL"/>
          </a:p>
        </p:txBody>
      </p:sp>
    </p:spTree>
    <p:extLst>
      <p:ext uri="{BB962C8B-B14F-4D97-AF65-F5344CB8AC3E}">
        <p14:creationId xmlns:p14="http://schemas.microsoft.com/office/powerpoint/2010/main" val="2269959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2F24596-CC7B-482F-90D0-3BCD02C43743}" type="slidenum">
              <a:rPr lang="he-IL" smtClean="0"/>
              <a:t>5</a:t>
            </a:fld>
            <a:endParaRPr lang="he-IL"/>
          </a:p>
        </p:txBody>
      </p:sp>
    </p:spTree>
    <p:extLst>
      <p:ext uri="{BB962C8B-B14F-4D97-AF65-F5344CB8AC3E}">
        <p14:creationId xmlns:p14="http://schemas.microsoft.com/office/powerpoint/2010/main" val="1204769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2F24596-CC7B-482F-90D0-3BCD02C43743}" type="slidenum">
              <a:rPr lang="he-IL" smtClean="0"/>
              <a:t>6</a:t>
            </a:fld>
            <a:endParaRPr lang="he-IL"/>
          </a:p>
        </p:txBody>
      </p:sp>
    </p:spTree>
    <p:extLst>
      <p:ext uri="{BB962C8B-B14F-4D97-AF65-F5344CB8AC3E}">
        <p14:creationId xmlns:p14="http://schemas.microsoft.com/office/powerpoint/2010/main" val="3689948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2F24596-CC7B-482F-90D0-3BCD02C43743}" type="slidenum">
              <a:rPr lang="he-IL" smtClean="0"/>
              <a:t>7</a:t>
            </a:fld>
            <a:endParaRPr lang="he-IL"/>
          </a:p>
        </p:txBody>
      </p:sp>
    </p:spTree>
    <p:extLst>
      <p:ext uri="{BB962C8B-B14F-4D97-AF65-F5344CB8AC3E}">
        <p14:creationId xmlns:p14="http://schemas.microsoft.com/office/powerpoint/2010/main" val="3797083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2F24596-CC7B-482F-90D0-3BCD02C43743}" type="slidenum">
              <a:rPr lang="he-IL" smtClean="0"/>
              <a:t>8</a:t>
            </a:fld>
            <a:endParaRPr lang="he-IL"/>
          </a:p>
        </p:txBody>
      </p:sp>
    </p:spTree>
    <p:extLst>
      <p:ext uri="{BB962C8B-B14F-4D97-AF65-F5344CB8AC3E}">
        <p14:creationId xmlns:p14="http://schemas.microsoft.com/office/powerpoint/2010/main" val="3580222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2F24596-CC7B-482F-90D0-3BCD02C43743}" type="slidenum">
              <a:rPr lang="he-IL" smtClean="0"/>
              <a:t>9</a:t>
            </a:fld>
            <a:endParaRPr lang="he-IL"/>
          </a:p>
        </p:txBody>
      </p:sp>
    </p:spTree>
    <p:extLst>
      <p:ext uri="{BB962C8B-B14F-4D97-AF65-F5344CB8AC3E}">
        <p14:creationId xmlns:p14="http://schemas.microsoft.com/office/powerpoint/2010/main" val="193542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166178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408915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404501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290455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3992555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37965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266814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344675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722497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238508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D9AC352-CF88-4DF1-AC25-9F60F671EFB9}" type="datetimeFigureOut">
              <a:rPr lang="he-IL" smtClean="0"/>
              <a:t>י"ט/סיון/תשפ"א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754E147-8B6A-45F7-90A5-FB5A1E9B88EC}" type="slidenum">
              <a:rPr lang="he-IL" smtClean="0"/>
              <a:t>‹#›</a:t>
            </a:fld>
            <a:endParaRPr lang="he-IL"/>
          </a:p>
        </p:txBody>
      </p:sp>
    </p:spTree>
    <p:extLst>
      <p:ext uri="{BB962C8B-B14F-4D97-AF65-F5344CB8AC3E}">
        <p14:creationId xmlns:p14="http://schemas.microsoft.com/office/powerpoint/2010/main" val="838564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D9AC352-CF88-4DF1-AC25-9F60F671EFB9}" type="datetimeFigureOut">
              <a:rPr lang="he-IL" smtClean="0"/>
              <a:t>י"ט/סיון/תשפ"א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54E147-8B6A-45F7-90A5-FB5A1E9B88EC}" type="slidenum">
              <a:rPr lang="he-IL" smtClean="0"/>
              <a:t>‹#›</a:t>
            </a:fld>
            <a:endParaRPr lang="he-IL"/>
          </a:p>
        </p:txBody>
      </p:sp>
    </p:spTree>
    <p:extLst>
      <p:ext uri="{BB962C8B-B14F-4D97-AF65-F5344CB8AC3E}">
        <p14:creationId xmlns:p14="http://schemas.microsoft.com/office/powerpoint/2010/main" val="2445965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du.gov.il/noar/minhal/Pages/hp.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4.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nswergarden.ch/62073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1" name="מלבן 20"/>
          <p:cNvSpPr/>
          <p:nvPr/>
        </p:nvSpPr>
        <p:spPr>
          <a:xfrm>
            <a:off x="-36512" y="548680"/>
            <a:ext cx="9180512" cy="8367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6000" b="1" dirty="0">
                <a:latin typeface="Tahoma" panose="020B0604030504040204" pitchFamily="34" charset="0"/>
                <a:ea typeface="Tahoma" panose="020B0604030504040204" pitchFamily="34" charset="0"/>
                <a:cs typeface="Tahoma" panose="020B0604030504040204" pitchFamily="34" charset="0"/>
              </a:rPr>
              <a:t>קבוצות  שייכות</a:t>
            </a:r>
          </a:p>
        </p:txBody>
      </p:sp>
      <p:sp>
        <p:nvSpPr>
          <p:cNvPr id="9" name="TextBox 8"/>
          <p:cNvSpPr txBox="1"/>
          <p:nvPr/>
        </p:nvSpPr>
        <p:spPr>
          <a:xfrm>
            <a:off x="4572000" y="0"/>
            <a:ext cx="4008150" cy="430887"/>
          </a:xfrm>
          <a:prstGeom prst="rect">
            <a:avLst/>
          </a:prstGeom>
          <a:noFill/>
        </p:spPr>
        <p:txBody>
          <a:bodyPr wrap="square" rtlCol="1">
            <a:spAutoFit/>
          </a:bodyPr>
          <a:lstStyle/>
          <a:p>
            <a:pPr algn="ctr"/>
            <a:r>
              <a:rPr lang="he-IL" sz="1100" dirty="0">
                <a:latin typeface="Tahoma" panose="020B0604030504040204" pitchFamily="34" charset="0"/>
                <a:ea typeface="Tahoma" panose="020B0604030504040204" pitchFamily="34" charset="0"/>
                <a:cs typeface="Tahoma" panose="020B0604030504040204" pitchFamily="34" charset="0"/>
              </a:rPr>
              <a:t>מינהל חברה ונוער, אגף תכנים, תכניות, הכשרה והשתלמויות</a:t>
            </a:r>
          </a:p>
          <a:p>
            <a:pPr algn="ctr"/>
            <a:r>
              <a:rPr lang="en-US" sz="1100" dirty="0">
                <a:latin typeface="Tahoma" panose="020B0604030504040204" pitchFamily="34" charset="0"/>
                <a:ea typeface="Tahoma" panose="020B0604030504040204" pitchFamily="34" charset="0"/>
                <a:cs typeface="Tahoma" panose="020B0604030504040204" pitchFamily="34" charset="0"/>
                <a:hlinkClick r:id="rId3"/>
              </a:rPr>
              <a:t>http://edu.gov.il/noar/minhal/Pages/hp.aspx</a:t>
            </a:r>
            <a:r>
              <a:rPr lang="he-IL" sz="1100" dirty="0">
                <a:latin typeface="Tahoma" panose="020B0604030504040204" pitchFamily="34" charset="0"/>
                <a:ea typeface="Tahoma" panose="020B0604030504040204" pitchFamily="34" charset="0"/>
                <a:cs typeface="Tahoma" panose="020B0604030504040204" pitchFamily="34" charset="0"/>
              </a:rPr>
              <a:t> </a:t>
            </a:r>
          </a:p>
        </p:txBody>
      </p:sp>
      <p:pic>
        <p:nvPicPr>
          <p:cNvPr id="10" name="תמונה 9"/>
          <p:cNvPicPr>
            <a:picLocks noChangeAspect="1"/>
          </p:cNvPicPr>
          <p:nvPr/>
        </p:nvPicPr>
        <p:blipFill>
          <a:blip r:embed="rId4" cstate="email">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8481605" y="-27384"/>
            <a:ext cx="626899" cy="626899"/>
          </a:xfrm>
          <a:prstGeom prst="rect">
            <a:avLst/>
          </a:prstGeom>
        </p:spPr>
      </p:pic>
      <p:sp>
        <p:nvSpPr>
          <p:cNvPr id="26" name="מלבן 25">
            <a:hlinkClick r:id="rId5" action="ppaction://hlinksldjump"/>
          </p:cNvPr>
          <p:cNvSpPr/>
          <p:nvPr/>
        </p:nvSpPr>
        <p:spPr>
          <a:xfrm>
            <a:off x="0" y="4530824"/>
            <a:ext cx="5032321" cy="986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2" name="AutoShape 4" descr="תוצאת תמונה עבור ‪different groups of people‬‏"/>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410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0961" y="2108742"/>
            <a:ext cx="5303327" cy="3972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219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2414" y="0"/>
            <a:ext cx="9156414" cy="8367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latin typeface="Tahoma" panose="020B0604030504040204" pitchFamily="34" charset="0"/>
                <a:ea typeface="Tahoma" panose="020B0604030504040204" pitchFamily="34" charset="0"/>
                <a:cs typeface="Tahoma" panose="020B0604030504040204" pitchFamily="34" charset="0"/>
              </a:rPr>
              <a:t>פתיחה</a:t>
            </a:r>
          </a:p>
        </p:txBody>
      </p:sp>
      <p:sp>
        <p:nvSpPr>
          <p:cNvPr id="2" name="TextBox 1"/>
          <p:cNvSpPr txBox="1"/>
          <p:nvPr/>
        </p:nvSpPr>
        <p:spPr>
          <a:xfrm>
            <a:off x="571729" y="1412776"/>
            <a:ext cx="8021506" cy="3693319"/>
          </a:xfrm>
          <a:prstGeom prst="rect">
            <a:avLst/>
          </a:prstGeom>
          <a:solidFill>
            <a:schemeClr val="accent5">
              <a:lumMod val="40000"/>
              <a:lumOff val="60000"/>
            </a:schemeClr>
          </a:solidFill>
        </p:spPr>
        <p:txBody>
          <a:bodyPr wrap="square" rtlCol="1">
            <a:spAutoFit/>
          </a:bodyPr>
          <a:lstStyle/>
          <a:p>
            <a:pPr>
              <a:lnSpc>
                <a:spcPct val="150000"/>
              </a:lnSpc>
            </a:pPr>
            <a:r>
              <a:rPr lang="he-IL" b="1" dirty="0">
                <a:latin typeface="Tahoma" panose="020B0604030504040204" pitchFamily="34" charset="0"/>
                <a:ea typeface="Tahoma" panose="020B0604030504040204" pitchFamily="34" charset="0"/>
                <a:cs typeface="Tahoma" panose="020B0604030504040204" pitchFamily="34" charset="0"/>
              </a:rPr>
              <a:t>כל אדם משתייך לקבוצות שונות בו בזמן (משפחה, קבוצה מקצועית, קבוצת נוער, קבוצה אידיאולוגית וכו'). </a:t>
            </a:r>
          </a:p>
          <a:p>
            <a:pPr>
              <a:lnSpc>
                <a:spcPct val="150000"/>
              </a:lnSpc>
            </a:pPr>
            <a:r>
              <a:rPr lang="he-IL" b="1" dirty="0">
                <a:latin typeface="Tahoma" panose="020B0604030504040204" pitchFamily="34" charset="0"/>
                <a:ea typeface="Tahoma" panose="020B0604030504040204" pitchFamily="34" charset="0"/>
                <a:cs typeface="Tahoma" panose="020B0604030504040204" pitchFamily="34" charset="0"/>
              </a:rPr>
              <a:t>לחלקן הוא בוחר להשתייך, ולחלקן הוא משתייך שלא בבחירתו. </a:t>
            </a:r>
          </a:p>
          <a:p>
            <a:pPr marL="285750" indent="-285750">
              <a:lnSpc>
                <a:spcPct val="150000"/>
              </a:lnSpc>
              <a:buFont typeface="Arial" panose="020B0604020202020204" pitchFamily="34" charset="0"/>
              <a:buChar char="•"/>
            </a:pPr>
            <a:endParaRPr lang="he-IL" b="1"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he-IL" b="1" dirty="0">
                <a:latin typeface="Tahoma" panose="020B0604030504040204" pitchFamily="34" charset="0"/>
                <a:ea typeface="Tahoma" panose="020B0604030504040204" pitchFamily="34" charset="0"/>
                <a:cs typeface="Tahoma" panose="020B0604030504040204" pitchFamily="34" charset="0"/>
              </a:rPr>
              <a:t>בפעילות זו נברר:</a:t>
            </a:r>
          </a:p>
          <a:p>
            <a:pPr marL="285750" indent="-285750">
              <a:lnSpc>
                <a:spcPct val="150000"/>
              </a:lnSpc>
              <a:buFont typeface="Arial" panose="020B0604020202020204" pitchFamily="34" charset="0"/>
              <a:buChar char="•"/>
            </a:pPr>
            <a:r>
              <a:rPr lang="he-IL" b="1" dirty="0">
                <a:latin typeface="Tahoma" panose="020B0604030504040204" pitchFamily="34" charset="0"/>
                <a:ea typeface="Tahoma" panose="020B0604030504040204" pitchFamily="34" charset="0"/>
                <a:cs typeface="Tahoma" panose="020B0604030504040204" pitchFamily="34" charset="0"/>
              </a:rPr>
              <a:t>לאילו קבוצות אנחנו שייכים?</a:t>
            </a:r>
          </a:p>
          <a:p>
            <a:pPr marL="285750" indent="-285750">
              <a:lnSpc>
                <a:spcPct val="150000"/>
              </a:lnSpc>
              <a:buFont typeface="Arial" panose="020B0604020202020204" pitchFamily="34" charset="0"/>
              <a:buChar char="•"/>
            </a:pPr>
            <a:r>
              <a:rPr lang="he-IL" b="1" dirty="0">
                <a:latin typeface="Tahoma" panose="020B0604030504040204" pitchFamily="34" charset="0"/>
                <a:ea typeface="Tahoma" panose="020B0604030504040204" pitchFamily="34" charset="0"/>
                <a:cs typeface="Tahoma" panose="020B0604030504040204" pitchFamily="34" charset="0"/>
              </a:rPr>
              <a:t>אילו קבוצות שייכות משמעותיות עבורנו?</a:t>
            </a:r>
          </a:p>
          <a:p>
            <a:pPr marL="285750" indent="-285750">
              <a:lnSpc>
                <a:spcPct val="150000"/>
              </a:lnSpc>
              <a:buFont typeface="Arial" panose="020B0604020202020204" pitchFamily="34" charset="0"/>
              <a:buChar char="•"/>
            </a:pPr>
            <a:r>
              <a:rPr lang="he-IL" b="1" dirty="0">
                <a:latin typeface="Tahoma" panose="020B0604030504040204" pitchFamily="34" charset="0"/>
                <a:ea typeface="Tahoma" panose="020B0604030504040204" pitchFamily="34" charset="0"/>
                <a:cs typeface="Tahoma" panose="020B0604030504040204" pitchFamily="34" charset="0"/>
              </a:rPr>
              <a:t>מה פירוש להשתייך לקבוצה?</a:t>
            </a:r>
          </a:p>
          <a:p>
            <a:endParaRPr lang="en-US" dirty="0"/>
          </a:p>
        </p:txBody>
      </p:sp>
      <p:pic>
        <p:nvPicPr>
          <p:cNvPr id="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434" y="4457857"/>
            <a:ext cx="3577573" cy="237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360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מלבן 8"/>
          <p:cNvSpPr/>
          <p:nvPr/>
        </p:nvSpPr>
        <p:spPr>
          <a:xfrm>
            <a:off x="-24464" y="-27384"/>
            <a:ext cx="9180512" cy="8367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latin typeface="Tahoma" panose="020B0604030504040204" pitchFamily="34" charset="0"/>
                <a:ea typeface="Tahoma" panose="020B0604030504040204" pitchFamily="34" charset="0"/>
                <a:cs typeface="Tahoma" panose="020B0604030504040204" pitchFamily="34" charset="0"/>
              </a:rPr>
              <a:t>משחק פתיחה </a:t>
            </a:r>
          </a:p>
        </p:txBody>
      </p:sp>
      <p:sp>
        <p:nvSpPr>
          <p:cNvPr id="11" name="TextBox 10"/>
          <p:cNvSpPr txBox="1"/>
          <p:nvPr/>
        </p:nvSpPr>
        <p:spPr>
          <a:xfrm>
            <a:off x="107504" y="1091378"/>
            <a:ext cx="8640960" cy="4524315"/>
          </a:xfrm>
          <a:prstGeom prst="rect">
            <a:avLst/>
          </a:prstGeom>
          <a:solidFill>
            <a:schemeClr val="accent5">
              <a:lumMod val="40000"/>
              <a:lumOff val="60000"/>
            </a:schemeClr>
          </a:solidFill>
        </p:spPr>
        <p:txBody>
          <a:bodyPr wrap="square" rtlCol="1">
            <a:spAutoFit/>
          </a:bodyPr>
          <a:lstStyle/>
          <a:p>
            <a:pPr marL="285750" indent="-285750">
              <a:lnSpc>
                <a:spcPct val="150000"/>
              </a:lnSpc>
              <a:buFont typeface="Arial" panose="020B0604020202020204" pitchFamily="34" charset="0"/>
              <a:buChar char="•"/>
            </a:pPr>
            <a:r>
              <a:rPr lang="he-IL" sz="2000" b="1" dirty="0">
                <a:latin typeface="Tahoma" panose="020B0604030504040204" pitchFamily="34" charset="0"/>
                <a:ea typeface="Tahoma" panose="020B0604030504040204" pitchFamily="34" charset="0"/>
                <a:cs typeface="Tahoma" panose="020B0604030504040204" pitchFamily="34" charset="0"/>
              </a:rPr>
              <a:t>שבו במעגל כך שכולם יושבים על כיסאות חוץ ממשתתף אחד שעומד במרכז החדר.</a:t>
            </a:r>
          </a:p>
          <a:p>
            <a:pPr marL="285750" indent="-285750">
              <a:lnSpc>
                <a:spcPct val="150000"/>
              </a:lnSpc>
              <a:buFont typeface="Arial" panose="020B0604020202020204" pitchFamily="34" charset="0"/>
              <a:buChar char="•"/>
            </a:pPr>
            <a:r>
              <a:rPr lang="he-IL" sz="2000" b="1" dirty="0">
                <a:latin typeface="Tahoma" panose="020B0604030504040204" pitchFamily="34" charset="0"/>
                <a:ea typeface="Tahoma" panose="020B0604030504040204" pitchFamily="34" charset="0"/>
                <a:cs typeface="Tahoma" panose="020B0604030504040204" pitchFamily="34" charset="0"/>
              </a:rPr>
              <a:t>העומד במרכז החדר מציין קבוצה שהוא שייך אליה ומכריז: "הרוח נושבת לכיוון כל ה... (צמחונים, אוהדי כדורגל וכדומה)".</a:t>
            </a:r>
          </a:p>
          <a:p>
            <a:pPr marL="285750" indent="-285750">
              <a:lnSpc>
                <a:spcPct val="150000"/>
              </a:lnSpc>
              <a:buFont typeface="Arial" panose="020B0604020202020204" pitchFamily="34" charset="0"/>
              <a:buChar char="•"/>
            </a:pPr>
            <a:r>
              <a:rPr lang="he-IL" sz="2000" b="1" dirty="0">
                <a:latin typeface="Tahoma" panose="020B0604030504040204" pitchFamily="34" charset="0"/>
                <a:ea typeface="Tahoma" panose="020B0604030504040204" pitchFamily="34" charset="0"/>
                <a:cs typeface="Tahoma" panose="020B0604030504040204" pitchFamily="34" charset="0"/>
              </a:rPr>
              <a:t>כל אלה ששייכים לאותה קבוצה מתחלפים במקומותיהם.</a:t>
            </a:r>
          </a:p>
          <a:p>
            <a:pPr marL="285750" indent="-285750">
              <a:lnSpc>
                <a:spcPct val="150000"/>
              </a:lnSpc>
              <a:buFont typeface="Arial" panose="020B0604020202020204" pitchFamily="34" charset="0"/>
              <a:buChar char="•"/>
            </a:pPr>
            <a:r>
              <a:rPr lang="he-IL" sz="2000" b="1" dirty="0">
                <a:latin typeface="Tahoma" panose="020B0604030504040204" pitchFamily="34" charset="0"/>
                <a:ea typeface="Tahoma" panose="020B0604030504040204" pitchFamily="34" charset="0"/>
                <a:cs typeface="Tahoma" panose="020B0604030504040204" pitchFamily="34" charset="0"/>
              </a:rPr>
              <a:t>המכריז ממהר להתיישב על אחד הכיסאות שהתפנו.</a:t>
            </a:r>
          </a:p>
          <a:p>
            <a:pPr marL="285750" indent="-285750">
              <a:lnSpc>
                <a:spcPct val="150000"/>
              </a:lnSpc>
              <a:buFont typeface="Arial" panose="020B0604020202020204" pitchFamily="34" charset="0"/>
              <a:buChar char="•"/>
            </a:pPr>
            <a:r>
              <a:rPr lang="he-IL" sz="2000" b="1" dirty="0">
                <a:latin typeface="Tahoma" panose="020B0604030504040204" pitchFamily="34" charset="0"/>
                <a:ea typeface="Tahoma" panose="020B0604030504040204" pitchFamily="34" charset="0"/>
                <a:cs typeface="Tahoma" panose="020B0604030504040204" pitchFamily="34" charset="0"/>
              </a:rPr>
              <a:t>מי שנשאר בלי כיסא מכריז על קבוצה אחרת שהוא שייך אליה וכל השייכים לקבוצה מתחלפים במקומותיהם. </a:t>
            </a:r>
          </a:p>
          <a:p>
            <a:pPr marL="285750" indent="-285750">
              <a:lnSpc>
                <a:spcPct val="150000"/>
              </a:lnSpc>
              <a:buFont typeface="Arial" panose="020B0604020202020204" pitchFamily="34" charset="0"/>
              <a:buChar char="•"/>
            </a:pPr>
            <a:r>
              <a:rPr lang="he-IL" sz="2000" b="1" dirty="0">
                <a:latin typeface="Tahoma" panose="020B0604030504040204" pitchFamily="34" charset="0"/>
                <a:ea typeface="Tahoma" panose="020B0604030504040204" pitchFamily="34" charset="0"/>
                <a:cs typeface="Tahoma" panose="020B0604030504040204" pitchFamily="34" charset="0"/>
              </a:rPr>
              <a:t>חוזרים 5-6 פעמים.</a:t>
            </a:r>
          </a:p>
          <a:p>
            <a:endParaRPr lang="en-US" sz="1600"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869160"/>
            <a:ext cx="319087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492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מלבן 8"/>
          <p:cNvSpPr/>
          <p:nvPr/>
        </p:nvSpPr>
        <p:spPr>
          <a:xfrm>
            <a:off x="-24934" y="0"/>
            <a:ext cx="9168934" cy="148478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3200" b="1" dirty="0">
              <a:latin typeface="Tahoma" panose="020B0604030504040204" pitchFamily="34" charset="0"/>
              <a:ea typeface="Tahoma" panose="020B0604030504040204" pitchFamily="34" charset="0"/>
              <a:cs typeface="Tahoma" panose="020B0604030504040204" pitchFamily="34" charset="0"/>
            </a:endParaRPr>
          </a:p>
          <a:p>
            <a:pPr algn="ctr"/>
            <a:r>
              <a:rPr lang="he-IL" sz="2800" b="1" dirty="0">
                <a:latin typeface="Tahoma" panose="020B0604030504040204" pitchFamily="34" charset="0"/>
                <a:ea typeface="Tahoma" panose="020B0604030504040204" pitchFamily="34" charset="0"/>
                <a:cs typeface="Tahoma" panose="020B0604030504040204" pitchFamily="34" charset="0"/>
              </a:rPr>
              <a:t>סקר</a:t>
            </a:r>
            <a:br>
              <a:rPr lang="en-US" sz="2800" b="1" dirty="0">
                <a:latin typeface="Tahoma" panose="020B0604030504040204" pitchFamily="34" charset="0"/>
                <a:ea typeface="Tahoma" panose="020B0604030504040204" pitchFamily="34" charset="0"/>
                <a:cs typeface="Tahoma" panose="020B0604030504040204" pitchFamily="34" charset="0"/>
              </a:rPr>
            </a:br>
            <a:r>
              <a:rPr lang="he-IL" sz="2800" b="1" dirty="0">
                <a:latin typeface="Tahoma" panose="020B0604030504040204" pitchFamily="34" charset="0"/>
                <a:ea typeface="Tahoma" panose="020B0604030504040204" pitchFamily="34" charset="0"/>
                <a:cs typeface="Tahoma" panose="020B0604030504040204" pitchFamily="34" charset="0"/>
              </a:rPr>
              <a:t>לאילו קבוצות אני שייך?</a:t>
            </a:r>
          </a:p>
          <a:p>
            <a:pPr algn="ctr"/>
            <a:endParaRPr lang="he-IL" sz="2400" b="1" dirty="0">
              <a:latin typeface="Tahoma" panose="020B0604030504040204" pitchFamily="34" charset="0"/>
              <a:ea typeface="Tahoma" panose="020B0604030504040204" pitchFamily="34" charset="0"/>
              <a:cs typeface="Tahoma" panose="020B0604030504040204" pitchFamily="34" charset="0"/>
            </a:endParaRPr>
          </a:p>
        </p:txBody>
      </p:sp>
      <p:sp>
        <p:nvSpPr>
          <p:cNvPr id="15" name="TextBox 14">
            <a:hlinkClick r:id="" action="ppaction://noaction"/>
          </p:cNvPr>
          <p:cNvSpPr txBox="1"/>
          <p:nvPr/>
        </p:nvSpPr>
        <p:spPr>
          <a:xfrm>
            <a:off x="155528" y="2276872"/>
            <a:ext cx="8448920" cy="2585323"/>
          </a:xfrm>
          <a:prstGeom prst="rect">
            <a:avLst/>
          </a:prstGeom>
          <a:solidFill>
            <a:schemeClr val="accent5">
              <a:lumMod val="40000"/>
              <a:lumOff val="60000"/>
            </a:schemeClr>
          </a:solidFill>
        </p:spPr>
        <p:txBody>
          <a:bodyPr wrap="square" rtlCol="1">
            <a:spAutoFit/>
          </a:bodyPr>
          <a:lstStyle/>
          <a:p>
            <a:pPr>
              <a:lnSpc>
                <a:spcPct val="150000"/>
              </a:lnSpc>
            </a:pPr>
            <a:r>
              <a:rPr lang="he-IL" b="1" dirty="0">
                <a:latin typeface="Tahoma" panose="020B0604030504040204" pitchFamily="34" charset="0"/>
                <a:ea typeface="Tahoma" panose="020B0604030504040204" pitchFamily="34" charset="0"/>
                <a:cs typeface="Tahoma" panose="020B0604030504040204" pitchFamily="34" charset="0"/>
              </a:rPr>
              <a:t>בשקף הבא מופיעה רשימה של קבוצות שייכות. בחרו כל אחד באופן אישי:</a:t>
            </a:r>
            <a:endParaRPr lang="en-US" b="1" dirty="0">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50000"/>
              </a:lnSpc>
              <a:buFont typeface="Arial" panose="020B0604020202020204" pitchFamily="34" charset="0"/>
              <a:buChar char="•"/>
            </a:pPr>
            <a:r>
              <a:rPr lang="he-IL" b="1" dirty="0">
                <a:latin typeface="Tahoma" panose="020B0604030504040204" pitchFamily="34" charset="0"/>
                <a:ea typeface="Tahoma" panose="020B0604030504040204" pitchFamily="34" charset="0"/>
                <a:cs typeface="Tahoma" panose="020B0604030504040204" pitchFamily="34" charset="0"/>
              </a:rPr>
              <a:t>שלוש קבוצות המשמעותיות עבורכם, שאליהן אתם מרגישים שייכים ביותר.</a:t>
            </a:r>
            <a:endParaRPr lang="en-US" b="1" dirty="0">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50000"/>
              </a:lnSpc>
              <a:buFont typeface="Arial" panose="020B0604020202020204" pitchFamily="34" charset="0"/>
              <a:buChar char="•"/>
            </a:pPr>
            <a:r>
              <a:rPr lang="he-IL" b="1" dirty="0">
                <a:latin typeface="Tahoma" panose="020B0604030504040204" pitchFamily="34" charset="0"/>
                <a:ea typeface="Tahoma" panose="020B0604030504040204" pitchFamily="34" charset="0"/>
                <a:cs typeface="Tahoma" panose="020B0604030504040204" pitchFamily="34" charset="0"/>
              </a:rPr>
              <a:t>קבוצה אחת שהיא מנוגדת לכם ביותר</a:t>
            </a:r>
            <a:r>
              <a:rPr lang="he-IL" dirty="0">
                <a:latin typeface="Tahoma" panose="020B0604030504040204" pitchFamily="34" charset="0"/>
                <a:ea typeface="Tahoma" panose="020B0604030504040204" pitchFamily="34" charset="0"/>
                <a:cs typeface="Tahoma" panose="020B0604030504040204" pitchFamily="34" charset="0"/>
              </a:rPr>
              <a:t>.</a:t>
            </a:r>
          </a:p>
          <a:p>
            <a:pPr marL="342900" lvl="0" indent="-342900">
              <a:lnSpc>
                <a:spcPct val="150000"/>
              </a:lnSpc>
              <a:buFont typeface="Arial" panose="020B0604020202020204" pitchFamily="34" charset="0"/>
              <a:buChar char="•"/>
            </a:pPr>
            <a:endParaRPr lang="he-IL" dirty="0">
              <a:latin typeface="Tahoma" panose="020B0604030504040204" pitchFamily="34" charset="0"/>
              <a:ea typeface="Tahoma" panose="020B0604030504040204" pitchFamily="34" charset="0"/>
              <a:cs typeface="Tahoma" panose="020B0604030504040204" pitchFamily="34" charset="0"/>
            </a:endParaRPr>
          </a:p>
          <a:p>
            <a:pPr lvl="0">
              <a:lnSpc>
                <a:spcPct val="150000"/>
              </a:lnSpc>
            </a:pPr>
            <a:r>
              <a:rPr lang="he-IL" b="1" dirty="0">
                <a:latin typeface="Tahoma" panose="020B0604030504040204" pitchFamily="34" charset="0"/>
                <a:ea typeface="Tahoma" panose="020B0604030504040204" pitchFamily="34" charset="0"/>
                <a:cs typeface="Tahoma" panose="020B0604030504040204" pitchFamily="34" charset="0"/>
              </a:rPr>
              <a:t>שימו לב: במשבצת "אחר" תוכלו להוסיף קבוצה שאיננה נמצאת ברשימה.</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108519" y="5734727"/>
            <a:ext cx="8875474" cy="830997"/>
          </a:xfrm>
          <a:prstGeom prst="rect">
            <a:avLst/>
          </a:prstGeom>
          <a:noFill/>
          <a:ln>
            <a:solidFill>
              <a:schemeClr val="accent6">
                <a:lumMod val="50000"/>
              </a:schemeClr>
            </a:solidFill>
            <a:prstDash val="sysDot"/>
          </a:ln>
        </p:spPr>
        <p:txBody>
          <a:bodyPr wrap="square" rtlCol="1">
            <a:spAutoFit/>
          </a:bodyPr>
          <a:lstStyle/>
          <a:p>
            <a:pPr>
              <a:lnSpc>
                <a:spcPct val="150000"/>
              </a:lnSpc>
            </a:pPr>
            <a:r>
              <a:rPr lang="he-IL" sz="1600" b="1" dirty="0">
                <a:latin typeface="Tahoma" panose="020B0604030504040204" pitchFamily="34" charset="0"/>
                <a:ea typeface="Tahoma" panose="020B0604030504040204" pitchFamily="34" charset="0"/>
                <a:cs typeface="Tahoma" panose="020B0604030504040204" pitchFamily="34" charset="0"/>
              </a:rPr>
              <a:t>ניתן לרכז את התשובות של כל המשתתפים על הלוח או בשני </a:t>
            </a:r>
            <a:r>
              <a:rPr lang="he-IL" sz="1600" b="1" dirty="0">
                <a:latin typeface="Tahoma" panose="020B0604030504040204" pitchFamily="34" charset="0"/>
                <a:ea typeface="Tahoma" panose="020B0604030504040204" pitchFamily="34" charset="0"/>
                <a:cs typeface="Tahoma" panose="020B0604030504040204" pitchFamily="34" charset="0"/>
                <a:hlinkClick r:id="rId3"/>
              </a:rPr>
              <a:t>ענני מילים</a:t>
            </a:r>
            <a:r>
              <a:rPr lang="he-IL" sz="1600" b="1" dirty="0">
                <a:latin typeface="Tahoma" panose="020B0604030504040204" pitchFamily="34" charset="0"/>
                <a:ea typeface="Tahoma" panose="020B0604030504040204" pitchFamily="34" charset="0"/>
                <a:cs typeface="Tahoma" panose="020B0604030504040204" pitchFamily="34" charset="0"/>
              </a:rPr>
              <a:t>  - אחד של הקבוצות המשמעותיות והשני של הקבוצות המנוגדות, כדי לקבל תמונה קבוצתית.</a:t>
            </a:r>
          </a:p>
        </p:txBody>
      </p:sp>
      <p:pic>
        <p:nvPicPr>
          <p:cNvPr id="7" name="תמונה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245" y="5006136"/>
            <a:ext cx="710811" cy="710811"/>
          </a:xfrm>
          <a:prstGeom prst="rect">
            <a:avLst/>
          </a:prstGeom>
        </p:spPr>
      </p:pic>
    </p:spTree>
    <p:extLst>
      <p:ext uri="{BB962C8B-B14F-4D97-AF65-F5344CB8AC3E}">
        <p14:creationId xmlns:p14="http://schemas.microsoft.com/office/powerpoint/2010/main" val="201523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rgbClr val="7030A0"/>
          </a:solidFill>
        </p:spPr>
        <p:txBody>
          <a:bodyPr>
            <a:normAutofit/>
          </a:bodyPr>
          <a:lstStyle/>
          <a:p>
            <a:r>
              <a:rPr lang="he-IL" sz="2800" b="1" dirty="0">
                <a:solidFill>
                  <a:prstClr val="white"/>
                </a:solidFill>
                <a:latin typeface="Tahoma" panose="020B0604030504040204" pitchFamily="34" charset="0"/>
                <a:ea typeface="Tahoma" panose="020B0604030504040204" pitchFamily="34" charset="0"/>
                <a:cs typeface="Tahoma" panose="020B0604030504040204" pitchFamily="34" charset="0"/>
              </a:rPr>
              <a:t>לאילו קבוצות אני שייך?</a:t>
            </a:r>
            <a:br>
              <a:rPr lang="he-IL" sz="2800" b="1" dirty="0">
                <a:solidFill>
                  <a:prstClr val="white"/>
                </a:solidFill>
                <a:latin typeface="Tahoma" panose="020B0604030504040204" pitchFamily="34" charset="0"/>
                <a:ea typeface="Tahoma" panose="020B0604030504040204" pitchFamily="34" charset="0"/>
                <a:cs typeface="Tahoma" panose="020B0604030504040204" pitchFamily="34" charset="0"/>
              </a:rPr>
            </a:br>
            <a:r>
              <a:rPr lang="he-IL" sz="2000" b="1" dirty="0">
                <a:solidFill>
                  <a:prstClr val="white"/>
                </a:solidFill>
                <a:latin typeface="Tahoma" panose="020B0604030504040204" pitchFamily="34" charset="0"/>
                <a:ea typeface="Tahoma" panose="020B0604030504040204" pitchFamily="34" charset="0"/>
                <a:cs typeface="Tahoma" panose="020B0604030504040204" pitchFamily="34" charset="0"/>
              </a:rPr>
              <a:t>רשימת קבוצות שייכות</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713498189"/>
              </p:ext>
            </p:extLst>
          </p:nvPr>
        </p:nvGraphicFramePr>
        <p:xfrm>
          <a:off x="457200" y="1600200"/>
          <a:ext cx="8229600" cy="4925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699792" y="1343803"/>
            <a:ext cx="3960440" cy="338554"/>
          </a:xfrm>
          <a:prstGeom prst="rect">
            <a:avLst/>
          </a:prstGeom>
          <a:solidFill>
            <a:schemeClr val="accent4">
              <a:lumMod val="40000"/>
              <a:lumOff val="60000"/>
            </a:schemeClr>
          </a:solidFill>
        </p:spPr>
        <p:txBody>
          <a:bodyPr wrap="square" rtlCol="1">
            <a:spAutoFit/>
          </a:bodyPr>
          <a:lstStyle/>
          <a:p>
            <a:pPr algn="ctr"/>
            <a:r>
              <a:rPr lang="he-IL" sz="1600" dirty="0">
                <a:solidFill>
                  <a:srgbClr val="7030A0"/>
                </a:solidFill>
                <a:effectLst>
                  <a:outerShdw blurRad="38100" dist="38100" dir="2700000" algn="tl">
                    <a:srgbClr val="000000">
                      <a:alpha val="43137"/>
                    </a:srgbClr>
                  </a:outerShdw>
                </a:effectLst>
              </a:rPr>
              <a:t>יש להדפיס שקף זה ולחלק למשתתפים</a:t>
            </a:r>
          </a:p>
        </p:txBody>
      </p:sp>
    </p:spTree>
    <p:extLst>
      <p:ext uri="{BB962C8B-B14F-4D97-AF65-F5344CB8AC3E}">
        <p14:creationId xmlns:p14="http://schemas.microsoft.com/office/powerpoint/2010/main" val="184150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מלבן 8"/>
          <p:cNvSpPr/>
          <p:nvPr/>
        </p:nvSpPr>
        <p:spPr>
          <a:xfrm>
            <a:off x="-24464" y="-27384"/>
            <a:ext cx="9180512" cy="144016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latin typeface="Tahoma" panose="020B0604030504040204" pitchFamily="34" charset="0"/>
                <a:ea typeface="Tahoma" panose="020B0604030504040204" pitchFamily="34" charset="0"/>
                <a:cs typeface="Tahoma" panose="020B0604030504040204" pitchFamily="34" charset="0"/>
              </a:rPr>
              <a:t>דיון במליאה:</a:t>
            </a:r>
          </a:p>
          <a:p>
            <a:pPr algn="ctr"/>
            <a:r>
              <a:rPr lang="he-IL" sz="2800" b="1" dirty="0">
                <a:latin typeface="Tahoma" panose="020B0604030504040204" pitchFamily="34" charset="0"/>
                <a:ea typeface="Tahoma" panose="020B0604030504040204" pitchFamily="34" charset="0"/>
                <a:cs typeface="Tahoma" panose="020B0604030504040204" pitchFamily="34" charset="0"/>
              </a:rPr>
              <a:t>הקבוצות המשמעותיות ביותר</a:t>
            </a:r>
            <a:endParaRPr lang="he-IL" sz="2000" b="1" dirty="0">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a:off x="282764" y="1628800"/>
            <a:ext cx="8344614" cy="1754326"/>
          </a:xfrm>
          <a:prstGeom prst="rect">
            <a:avLst/>
          </a:prstGeom>
          <a:solidFill>
            <a:schemeClr val="accent5">
              <a:lumMod val="40000"/>
              <a:lumOff val="60000"/>
            </a:schemeClr>
          </a:solidFill>
        </p:spPr>
        <p:txBody>
          <a:bodyPr wrap="square" rtlCol="1">
            <a:spAutoFit/>
          </a:bodyPr>
          <a:lstStyle/>
          <a:p>
            <a:pPr>
              <a:lnSpc>
                <a:spcPct val="150000"/>
              </a:lnSpc>
            </a:pPr>
            <a:r>
              <a:rPr lang="he-IL" b="1" dirty="0">
                <a:latin typeface="Tahoma" panose="020B0604030504040204" pitchFamily="34" charset="0"/>
                <a:ea typeface="Tahoma" panose="020B0604030504040204" pitchFamily="34" charset="0"/>
                <a:cs typeface="Tahoma" panose="020B0604030504040204" pitchFamily="34" charset="0"/>
              </a:rPr>
              <a:t>התבוננו בקבוצות שסומנו כמשמעותיות ביותר.</a:t>
            </a:r>
          </a:p>
          <a:p>
            <a:pPr>
              <a:lnSpc>
                <a:spcPct val="150000"/>
              </a:lnSpc>
            </a:pPr>
            <a:endParaRPr lang="he-IL" b="1" dirty="0">
              <a:latin typeface="Tahoma" panose="020B0604030504040204" pitchFamily="34" charset="0"/>
              <a:ea typeface="Tahoma" panose="020B0604030504040204" pitchFamily="34" charset="0"/>
              <a:cs typeface="Tahoma" panose="020B0604030504040204" pitchFamily="34" charset="0"/>
            </a:endParaRPr>
          </a:p>
          <a:p>
            <a:pPr marL="342900" indent="-342900">
              <a:lnSpc>
                <a:spcPct val="150000"/>
              </a:lnSpc>
              <a:buFont typeface="+mj-lt"/>
              <a:buAutoNum type="arabicPeriod"/>
            </a:pPr>
            <a:r>
              <a:rPr lang="he-IL" b="1" dirty="0">
                <a:latin typeface="Tahoma" panose="020B0604030504040204" pitchFamily="34" charset="0"/>
                <a:ea typeface="Tahoma" panose="020B0604030504040204" pitchFamily="34" charset="0"/>
                <a:cs typeface="Tahoma" panose="020B0604030504040204" pitchFamily="34" charset="0"/>
              </a:rPr>
              <a:t>מדוע נבחרו דווקא הקבוצות הללו?</a:t>
            </a:r>
          </a:p>
          <a:p>
            <a:pPr marL="342900" indent="-342900">
              <a:lnSpc>
                <a:spcPct val="150000"/>
              </a:lnSpc>
              <a:buFont typeface="+mj-lt"/>
              <a:buAutoNum type="arabicPeriod"/>
            </a:pPr>
            <a:r>
              <a:rPr lang="he-IL" b="1" dirty="0">
                <a:latin typeface="Tahoma" panose="020B0604030504040204" pitchFamily="34" charset="0"/>
                <a:ea typeface="Tahoma" panose="020B0604030504040204" pitchFamily="34" charset="0"/>
                <a:cs typeface="Tahoma" panose="020B0604030504040204" pitchFamily="34" charset="0"/>
              </a:rPr>
              <a:t>מה ניתן ללמוד על הכיתה / הקבוצה שלנו מתוך בחירת הקבוצות?</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717032"/>
            <a:ext cx="523875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3760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מלבן 8"/>
          <p:cNvSpPr/>
          <p:nvPr/>
        </p:nvSpPr>
        <p:spPr>
          <a:xfrm>
            <a:off x="-24464" y="-27384"/>
            <a:ext cx="9180512" cy="8367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prstClr val="white"/>
                </a:solidFill>
                <a:latin typeface="Tahoma" panose="020B0604030504040204" pitchFamily="34" charset="0"/>
                <a:ea typeface="Tahoma" panose="020B0604030504040204" pitchFamily="34" charset="0"/>
                <a:cs typeface="Tahoma" panose="020B0604030504040204" pitchFamily="34" charset="0"/>
              </a:rPr>
              <a:t>משימה קבוצתית</a:t>
            </a:r>
          </a:p>
        </p:txBody>
      </p:sp>
      <p:sp>
        <p:nvSpPr>
          <p:cNvPr id="11" name="TextBox 10"/>
          <p:cNvSpPr txBox="1"/>
          <p:nvPr/>
        </p:nvSpPr>
        <p:spPr>
          <a:xfrm>
            <a:off x="127341" y="1196752"/>
            <a:ext cx="8344614" cy="3000821"/>
          </a:xfrm>
          <a:prstGeom prst="rect">
            <a:avLst/>
          </a:prstGeom>
          <a:solidFill>
            <a:schemeClr val="accent5">
              <a:lumMod val="40000"/>
              <a:lumOff val="60000"/>
            </a:schemeClr>
          </a:solidFill>
        </p:spPr>
        <p:txBody>
          <a:bodyPr wrap="square" rtlCol="1">
            <a:spAutoFit/>
          </a:bodyPr>
          <a:lstStyle/>
          <a:p>
            <a:r>
              <a:rPr lang="he-IL"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מה פירוש להיות שייך לקבוצה?</a:t>
            </a:r>
            <a:endParaRPr lang="he-IL" sz="14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endParaRPr lang="he-IL" dirty="0"/>
          </a:p>
          <a:p>
            <a:endParaRPr lang="he-IL" dirty="0">
              <a:latin typeface="Tahoma" panose="020B0604030504040204" pitchFamily="34" charset="0"/>
              <a:ea typeface="Tahoma" panose="020B0604030504040204" pitchFamily="34" charset="0"/>
              <a:cs typeface="Tahoma" panose="020B0604030504040204" pitchFamily="34" charset="0"/>
            </a:endParaRPr>
          </a:p>
          <a:p>
            <a:pPr marL="285750" indent="-285750">
              <a:lnSpc>
                <a:spcPct val="150000"/>
              </a:lnSpc>
              <a:buFont typeface="Arial" panose="020B0604020202020204" pitchFamily="34" charset="0"/>
              <a:buChar char="•"/>
            </a:pPr>
            <a:r>
              <a:rPr lang="he-IL"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שבו בקבוצות קטנות.</a:t>
            </a:r>
          </a:p>
          <a:p>
            <a:pPr marL="285750" indent="-285750">
              <a:lnSpc>
                <a:spcPct val="150000"/>
              </a:lnSpc>
              <a:buFont typeface="Arial" panose="020B0604020202020204" pitchFamily="34" charset="0"/>
              <a:buChar char="•"/>
            </a:pPr>
            <a:r>
              <a:rPr lang="he-IL"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כל קבוצה תבחר באחת מקבוצות השייכות הפופולריות ביותר.</a:t>
            </a:r>
          </a:p>
          <a:p>
            <a:pPr marL="285750" indent="-285750">
              <a:lnSpc>
                <a:spcPct val="150000"/>
              </a:lnSpc>
              <a:buFont typeface="Arial" panose="020B0604020202020204" pitchFamily="34" charset="0"/>
              <a:buChar char="•"/>
            </a:pPr>
            <a:r>
              <a:rPr lang="he-IL"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נסחו קריטריונים לשייכות לקבוצה ולזיהוי חברי הקבוצה: מה עושה אדם לחבר בקבוצה </a:t>
            </a:r>
            <a:r>
              <a:rPr lang="he-IL" b="1" dirty="0">
                <a:latin typeface="Tahoma" panose="020B0604030504040204" pitchFamily="34" charset="0"/>
                <a:ea typeface="Tahoma" panose="020B0604030504040204" pitchFamily="34" charset="0"/>
                <a:cs typeface="Tahoma" panose="020B0604030504040204" pitchFamily="34" charset="0"/>
              </a:rPr>
              <a:t>שלכם? </a:t>
            </a:r>
          </a:p>
          <a:p>
            <a:pPr marL="285750" indent="-285750">
              <a:lnSpc>
                <a:spcPct val="150000"/>
              </a:lnSpc>
              <a:buFont typeface="Arial" panose="020B0604020202020204" pitchFamily="34" charset="0"/>
              <a:buChar char="•"/>
            </a:pPr>
            <a:r>
              <a:rPr lang="he-IL" b="1" dirty="0">
                <a:latin typeface="Tahoma" panose="020B0604030504040204" pitchFamily="34" charset="0"/>
                <a:ea typeface="Tahoma" panose="020B0604030504040204" pitchFamily="34" charset="0"/>
                <a:cs typeface="Tahoma" panose="020B0604030504040204" pitchFamily="34" charset="0"/>
              </a:rPr>
              <a:t>חישבו מהן הדרכים לממש ולבטא באופן מעשי את החברות בקבוצה.</a:t>
            </a:r>
            <a:endParaRPr lang="en-US" b="1"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77188" y="4197573"/>
            <a:ext cx="3487737"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837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מלבן 8"/>
          <p:cNvSpPr/>
          <p:nvPr/>
        </p:nvSpPr>
        <p:spPr>
          <a:xfrm>
            <a:off x="-24464" y="-27384"/>
            <a:ext cx="9180512" cy="8367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solidFill>
                  <a:prstClr val="white"/>
                </a:solidFill>
                <a:latin typeface="Tahoma" panose="020B0604030504040204" pitchFamily="34" charset="0"/>
                <a:ea typeface="Tahoma" panose="020B0604030504040204" pitchFamily="34" charset="0"/>
                <a:cs typeface="Tahoma" panose="020B0604030504040204" pitchFamily="34" charset="0"/>
              </a:rPr>
              <a:t>הצגה במליאה</a:t>
            </a:r>
          </a:p>
        </p:txBody>
      </p:sp>
      <p:graphicFrame>
        <p:nvGraphicFramePr>
          <p:cNvPr id="6" name="דיאגרמה 5"/>
          <p:cNvGraphicFramePr/>
          <p:nvPr>
            <p:extLst>
              <p:ext uri="{D42A27DB-BD31-4B8C-83A1-F6EECF244321}">
                <p14:modId xmlns:p14="http://schemas.microsoft.com/office/powerpoint/2010/main" val="755006084"/>
              </p:ext>
            </p:extLst>
          </p:nvPr>
        </p:nvGraphicFramePr>
        <p:xfrm>
          <a:off x="0" y="1601416"/>
          <a:ext cx="914400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4934" y="812814"/>
            <a:ext cx="9168934" cy="1200329"/>
          </a:xfrm>
          <a:prstGeom prst="rect">
            <a:avLst/>
          </a:prstGeom>
          <a:solidFill>
            <a:schemeClr val="accent5">
              <a:lumMod val="40000"/>
              <a:lumOff val="60000"/>
            </a:schemeClr>
          </a:solidFill>
        </p:spPr>
        <p:txBody>
          <a:bodyPr wrap="square" rtlCol="1">
            <a:spAutoFit/>
          </a:bodyPr>
          <a:lstStyle/>
          <a:p>
            <a:pPr marL="1200150" lvl="2" indent="-285750">
              <a:lnSpc>
                <a:spcPct val="150000"/>
              </a:lnSpc>
              <a:buFont typeface="Arial" panose="020B0604020202020204" pitchFamily="34" charset="0"/>
              <a:buChar char="•"/>
            </a:pPr>
            <a:r>
              <a:rPr lang="he-IL" sz="1600" b="1" dirty="0">
                <a:latin typeface="Tahoma" panose="020B0604030504040204" pitchFamily="34" charset="0"/>
                <a:ea typeface="Tahoma" panose="020B0604030504040204" pitchFamily="34" charset="0"/>
                <a:cs typeface="Tahoma" panose="020B0604030504040204" pitchFamily="34" charset="0"/>
              </a:rPr>
              <a:t>כל קבוצה מציגה את הקריטריונים שלה.</a:t>
            </a:r>
            <a:endParaRPr lang="en-US" sz="1600" b="1" dirty="0">
              <a:latin typeface="Tahoma" panose="020B0604030504040204" pitchFamily="34" charset="0"/>
              <a:ea typeface="Tahoma" panose="020B0604030504040204" pitchFamily="34" charset="0"/>
              <a:cs typeface="Tahoma" panose="020B0604030504040204" pitchFamily="34" charset="0"/>
            </a:endParaRPr>
          </a:p>
          <a:p>
            <a:pPr marL="1200150" lvl="2" indent="-285750">
              <a:lnSpc>
                <a:spcPct val="150000"/>
              </a:lnSpc>
              <a:buFont typeface="Arial" panose="020B0604020202020204" pitchFamily="34" charset="0"/>
              <a:buChar char="•"/>
            </a:pPr>
            <a:r>
              <a:rPr lang="he-IL" sz="1600" b="1" dirty="0">
                <a:latin typeface="Tahoma" panose="020B0604030504040204" pitchFamily="34" charset="0"/>
                <a:ea typeface="Tahoma" panose="020B0604030504040204" pitchFamily="34" charset="0"/>
                <a:cs typeface="Tahoma" panose="020B0604030504040204" pitchFamily="34" charset="0"/>
              </a:rPr>
              <a:t>רכזו את הקריטריונים על הלוח.</a:t>
            </a:r>
          </a:p>
          <a:p>
            <a:pPr marL="1200150" lvl="2" indent="-285750">
              <a:lnSpc>
                <a:spcPct val="150000"/>
              </a:lnSpc>
              <a:buFont typeface="Arial" panose="020B0604020202020204" pitchFamily="34" charset="0"/>
              <a:buChar char="•"/>
            </a:pPr>
            <a:r>
              <a:rPr lang="he-IL" sz="1600" b="1" dirty="0">
                <a:latin typeface="Tahoma" panose="020B0604030504040204" pitchFamily="34" charset="0"/>
                <a:ea typeface="Tahoma" panose="020B0604030504040204" pitchFamily="34" charset="0"/>
                <a:cs typeface="Tahoma" panose="020B0604030504040204" pitchFamily="34" charset="0"/>
              </a:rPr>
              <a:t>מיינו את הקריטריונים בעזרת המנחה לארבע קטגוריות.</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248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0" y="-27384"/>
            <a:ext cx="9180512" cy="8367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800" b="1" dirty="0">
                <a:solidFill>
                  <a:schemeClr val="bg1"/>
                </a:solidFill>
                <a:latin typeface="Tahoma" panose="020B0604030504040204" pitchFamily="34" charset="0"/>
                <a:ea typeface="Tahoma" panose="020B0604030504040204" pitchFamily="34" charset="0"/>
                <a:cs typeface="Tahoma" panose="020B0604030504040204" pitchFamily="34" charset="0"/>
              </a:rPr>
              <a:t>שאלות לדיון במליאה</a:t>
            </a:r>
          </a:p>
        </p:txBody>
      </p:sp>
      <p:sp>
        <p:nvSpPr>
          <p:cNvPr id="11" name="TextBox 10"/>
          <p:cNvSpPr txBox="1"/>
          <p:nvPr/>
        </p:nvSpPr>
        <p:spPr>
          <a:xfrm>
            <a:off x="205354" y="908720"/>
            <a:ext cx="8722523" cy="5262979"/>
          </a:xfrm>
          <a:prstGeom prst="rect">
            <a:avLst/>
          </a:prstGeom>
          <a:solidFill>
            <a:schemeClr val="accent5">
              <a:lumMod val="40000"/>
              <a:lumOff val="60000"/>
            </a:schemeClr>
          </a:solidFill>
        </p:spPr>
        <p:txBody>
          <a:bodyPr wrap="square" rtlCol="1">
            <a:spAutoFit/>
          </a:bodyPr>
          <a:lstStyle/>
          <a:p>
            <a:pPr marL="342900" indent="-342900" algn="just">
              <a:lnSpc>
                <a:spcPct val="150000"/>
              </a:lnSpc>
              <a:buFont typeface="+mj-lt"/>
              <a:buAutoNum type="arabicPeriod"/>
            </a:pP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לעיתים אנחנו מזהים את עצמנו על דרך החיוב ("אני צמחונית, אני פמיניסטית"), ולעיתים אנו מזהים את עצמנו על דרך השלילה ("אני שונאת בעלי חיים, בשום פנים ואופן איני יכולה להזדהות עם אוהדי כדורגל"). </a:t>
            </a:r>
          </a:p>
          <a:p>
            <a:pPr lvl="1" algn="just">
              <a:lnSpc>
                <a:spcPct val="150000"/>
              </a:lnSpc>
            </a:pP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אילו היבטים בזהותנו "חזקים" יותר החיוביים או השליליים? על אילו היבטים, לדעתכם, עדיף לבסס זהות?</a:t>
            </a:r>
            <a:endParaRPr lang="en-US"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50000"/>
              </a:lnSpc>
              <a:buFont typeface="+mj-lt"/>
              <a:buAutoNum type="arabicPeriod"/>
            </a:pP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אילו מאפיינים משייכים אדם לקבוצה מסוימת?</a:t>
            </a:r>
          </a:p>
          <a:p>
            <a:pPr marL="342900" indent="-342900" algn="just">
              <a:lnSpc>
                <a:spcPct val="150000"/>
              </a:lnSpc>
              <a:buFont typeface="+mj-lt"/>
              <a:buAutoNum type="arabicPeriod"/>
            </a:pP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מהן הסיבות לכך ששייכות קבוצתית היא מרכיב חשוב בהגדרת הזהות שלנו? </a:t>
            </a:r>
            <a:endParaRPr lang="en-US"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50000"/>
              </a:lnSpc>
              <a:buFont typeface="+mj-lt"/>
              <a:buAutoNum type="arabicPeriod"/>
            </a:pP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בהנחה שכל אחד </a:t>
            </a:r>
            <a:r>
              <a:rPr lang="he-IL" sz="1600" dirty="0" err="1">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מאיתנו</a:t>
            </a: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שייך לקבוצות שונות, כיצד אנחנו </a:t>
            </a:r>
            <a:r>
              <a:rPr lang="he-IL" sz="1600" dirty="0" err="1">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מתעדפים</a:t>
            </a: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בין הקבוצות?</a:t>
            </a:r>
          </a:p>
          <a:p>
            <a:pPr marL="342900" indent="-342900" algn="just">
              <a:lnSpc>
                <a:spcPct val="150000"/>
              </a:lnSpc>
              <a:buFont typeface="+mj-lt"/>
              <a:buAutoNum type="arabicPeriod"/>
            </a:pP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חשבו על הקבוצות הווירטואליות שאתם שייכים אליהן (</a:t>
            </a:r>
            <a:r>
              <a:rPr lang="he-IL" sz="1600" dirty="0" err="1">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ווטסאפ</a:t>
            </a: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he-IL" sz="1600" dirty="0" err="1">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פייסבוק</a:t>
            </a: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ועוד), במה הן עונות על הקריטריונים של קבוצות שייכות בעולם הדיגיטלי?</a:t>
            </a:r>
            <a:endParaRPr lang="en-US"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50000"/>
              </a:lnSpc>
              <a:buFont typeface="+mj-lt"/>
              <a:buAutoNum type="arabicPeriod"/>
            </a:pP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מהי המחויבות הנובעת מהזהות הקבוצתית ומהשייכות לקבוצה?</a:t>
            </a:r>
            <a:endParaRPr lang="en-US"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50000"/>
              </a:lnSpc>
              <a:buFont typeface="+mj-lt"/>
              <a:buAutoNum type="arabicPeriod"/>
            </a:pP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באיזו מידה שייכות לקבוצה מחייבת תחושת סולידריות כלפי בני אותה קבוצה? מה בין שייכות לסולידריות?</a:t>
            </a:r>
          </a:p>
          <a:p>
            <a:pPr marL="342900" indent="-342900" algn="just">
              <a:lnSpc>
                <a:spcPct val="150000"/>
              </a:lnSpc>
              <a:buFont typeface="+mj-lt"/>
              <a:buAutoNum type="arabicPeriod"/>
            </a:pPr>
            <a:r>
              <a:rPr lang="he-IL"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כיצד הבחירה בקבוצות השייכות תורמת להבנת הזהות האישית שלכם?</a:t>
            </a:r>
            <a:endParaRPr lang="en-US" sz="1600" dirty="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4" name="תמונה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92280" y="151521"/>
            <a:ext cx="411520" cy="411520"/>
          </a:xfrm>
          <a:prstGeom prst="rect">
            <a:avLst/>
          </a:prstGeom>
        </p:spPr>
      </p:pic>
      <p:sp>
        <p:nvSpPr>
          <p:cNvPr id="8" name="TextBox 7">
            <a:hlinkClick r:id="rId4" action="ppaction://hlinksldjump"/>
          </p:cNvPr>
          <p:cNvSpPr txBox="1"/>
          <p:nvPr/>
        </p:nvSpPr>
        <p:spPr>
          <a:xfrm>
            <a:off x="-24934" y="-47698"/>
            <a:ext cx="1071737" cy="812402"/>
          </a:xfrm>
          <a:prstGeom prst="rect">
            <a:avLst/>
          </a:prstGeom>
          <a:noFill/>
        </p:spPr>
        <p:txBody>
          <a:bodyPr wrap="square" rtlCol="1">
            <a:spAutoFit/>
          </a:bodyPr>
          <a:lstStyle/>
          <a:p>
            <a:pPr algn="ctr">
              <a:lnSpc>
                <a:spcPct val="200000"/>
              </a:lnSpc>
            </a:pPr>
            <a:r>
              <a:rPr lang="he-IL" sz="2800" b="1" dirty="0">
                <a:solidFill>
                  <a:prstClr val="black"/>
                </a:solidFill>
                <a:latin typeface="Tahoma" panose="020B0604030504040204" pitchFamily="34" charset="0"/>
                <a:ea typeface="Tahoma" panose="020B0604030504040204" pitchFamily="34" charset="0"/>
                <a:cs typeface="Tahoma" panose="020B0604030504040204" pitchFamily="34" charset="0"/>
              </a:rPr>
              <a:t>חזור</a:t>
            </a:r>
            <a:endParaRPr lang="he-IL" sz="2400" b="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6438665"/>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607</Words>
  <Application>Microsoft Office PowerPoint</Application>
  <PresentationFormat>‫הצגה על המסך (4:3)</PresentationFormat>
  <Paragraphs>110</Paragraphs>
  <Slides>9</Slides>
  <Notes>9</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9</vt:i4>
      </vt:variant>
    </vt:vector>
  </HeadingPairs>
  <TitlesOfParts>
    <vt:vector size="13" baseType="lpstr">
      <vt:lpstr>Arial</vt:lpstr>
      <vt:lpstr>Calibri</vt:lpstr>
      <vt:lpstr>Tahoma</vt:lpstr>
      <vt:lpstr>ערכת נושא Office</vt:lpstr>
      <vt:lpstr>מצגת של PowerPoint‏</vt:lpstr>
      <vt:lpstr>מצגת של PowerPoint‏</vt:lpstr>
      <vt:lpstr>מצגת של PowerPoint‏</vt:lpstr>
      <vt:lpstr>מצגת של PowerPoint‏</vt:lpstr>
      <vt:lpstr>לאילו קבוצות אני שייך? רשימת קבוצות שייכות</vt:lpstr>
      <vt:lpstr>מצגת של PowerPoint‏</vt:lpstr>
      <vt:lpstr>מצגת של PowerPoint‏</vt:lpstr>
      <vt:lpstr>מצגת של PowerPoint‏</vt:lpstr>
      <vt:lpstr>מצגת של PowerPoint‏</vt:lpstr>
    </vt:vector>
  </TitlesOfParts>
  <Company>moe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רונית גוטמן גרוס</dc:creator>
  <cp:lastModifiedBy>אורית שלו</cp:lastModifiedBy>
  <cp:revision>91</cp:revision>
  <dcterms:created xsi:type="dcterms:W3CDTF">2018-01-11T07:13:59Z</dcterms:created>
  <dcterms:modified xsi:type="dcterms:W3CDTF">2021-05-30T06:16:40Z</dcterms:modified>
</cp:coreProperties>
</file>