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5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Щракнете, за да редактирате стила на подзаглавията в образеца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5.3.2020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5.3.2020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5.3.2020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5.3.2020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5.3.2020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5.3.2020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5.3.2020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5.3.2020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5.3.2020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1" y="204789"/>
            <a:ext cx="5111751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5.3.2020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5.3.2020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35730-BCF4-4396-B8B9-CDCD4DB8B04E}" type="datetimeFigureOut">
              <a:rPr lang="bg-BG" smtClean="0"/>
              <a:pPr/>
              <a:t>5.3.2020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-18"/>
            <a:ext cx="9148594" cy="5143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8561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8561" cy="514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8560" cy="514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8562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8561" cy="514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9148561" cy="5143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8561" cy="514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8559" cy="514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9148558" cy="5143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8560" cy="514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9148561" cy="514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8562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тема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Презентация на цял екран (16:9)</PresentationFormat>
  <Paragraphs>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13</vt:i4>
      </vt:variant>
    </vt:vector>
  </HeadingPairs>
  <TitlesOfParts>
    <vt:vector size="14" baseType="lpstr">
      <vt:lpstr>Office тема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Galin Snezhanov</dc:creator>
  <cp:lastModifiedBy>Потребител на Windows</cp:lastModifiedBy>
  <cp:revision>1</cp:revision>
  <dcterms:created xsi:type="dcterms:W3CDTF">2020-03-05T06:55:19Z</dcterms:created>
  <dcterms:modified xsi:type="dcterms:W3CDTF">2020-03-05T07:13:23Z</dcterms:modified>
</cp:coreProperties>
</file>