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71" r:id="rId4"/>
    <p:sldId id="262" r:id="rId5"/>
    <p:sldId id="257" r:id="rId6"/>
    <p:sldId id="268" r:id="rId7"/>
    <p:sldId id="269" r:id="rId8"/>
    <p:sldId id="259" r:id="rId9"/>
    <p:sldId id="266" r:id="rId10"/>
    <p:sldId id="264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6" d="100"/>
          <a:sy n="76" d="100"/>
        </p:scale>
        <p:origin x="-90" y="-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395416"/>
            <a:ext cx="8915399" cy="4381965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dirty="0" smtClean="0"/>
              <a:t>M</a:t>
            </a:r>
            <a:r>
              <a:rPr lang="lt-LT" dirty="0" err="1" smtClean="0"/>
              <a:t>ethodology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environmental</a:t>
            </a:r>
            <a:r>
              <a:rPr lang="lt-LT" dirty="0" smtClean="0"/>
              <a:t> </a:t>
            </a:r>
            <a:r>
              <a:rPr lang="lt-LT" dirty="0" err="1" smtClean="0"/>
              <a:t>education</a:t>
            </a:r>
            <a:r>
              <a:rPr lang="en-US" dirty="0" smtClean="0"/>
              <a:t>.</a:t>
            </a:r>
            <a:r>
              <a:rPr lang="lt-LT" dirty="0" smtClean="0"/>
              <a:t> </a:t>
            </a:r>
            <a:br>
              <a:rPr lang="lt-LT" dirty="0" smtClean="0"/>
            </a:br>
            <a:r>
              <a:rPr lang="lt-LT" dirty="0" err="1" smtClean="0"/>
              <a:t>Techniques</a:t>
            </a:r>
            <a:r>
              <a:rPr lang="lt-LT" dirty="0" smtClean="0"/>
              <a:t> to </a:t>
            </a:r>
            <a:r>
              <a:rPr lang="lt-LT" dirty="0" err="1" smtClean="0"/>
              <a:t>integrate</a:t>
            </a:r>
            <a:r>
              <a:rPr lang="lt-LT" dirty="0" smtClean="0"/>
              <a:t> </a:t>
            </a:r>
            <a:r>
              <a:rPr lang="lt-LT" dirty="0" err="1" smtClean="0"/>
              <a:t>into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daily</a:t>
            </a:r>
            <a:r>
              <a:rPr lang="lt-LT" dirty="0" smtClean="0"/>
              <a:t> </a:t>
            </a:r>
            <a:r>
              <a:rPr lang="lt-LT" dirty="0" err="1" smtClean="0"/>
              <a:t>pedagogical</a:t>
            </a:r>
            <a:r>
              <a:rPr lang="lt-LT" dirty="0" smtClean="0"/>
              <a:t> </a:t>
            </a:r>
            <a:r>
              <a:rPr lang="lt-LT" dirty="0" err="1" smtClean="0"/>
              <a:t>framework</a:t>
            </a:r>
            <a:r>
              <a:rPr lang="lt-LT" dirty="0" smtClean="0"/>
              <a:t>.</a:t>
            </a:r>
            <a:br>
              <a:rPr lang="lt-LT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4595" y="4777379"/>
            <a:ext cx="10132540" cy="1586351"/>
          </a:xfrm>
        </p:spPr>
        <p:txBody>
          <a:bodyPr>
            <a:normAutofit/>
          </a:bodyPr>
          <a:lstStyle/>
          <a:p>
            <a:r>
              <a:rPr lang="en-US" dirty="0" smtClean="0"/>
              <a:t>Erasmus +  </a:t>
            </a:r>
            <a:r>
              <a:rPr lang="lt-LT" dirty="0" smtClean="0"/>
              <a:t>KA229 - </a:t>
            </a:r>
            <a:r>
              <a:rPr lang="lt-LT" dirty="0" err="1" smtClean="0"/>
              <a:t>School</a:t>
            </a:r>
            <a:r>
              <a:rPr lang="lt-LT" dirty="0" smtClean="0"/>
              <a:t> Exchange </a:t>
            </a:r>
            <a:r>
              <a:rPr lang="lt-LT" dirty="0" err="1" smtClean="0"/>
              <a:t>Partnerships</a:t>
            </a:r>
            <a:r>
              <a:rPr lang="en-US" dirty="0" smtClean="0"/>
              <a:t>  Project  2018-1-EL01-KA229-048000_2</a:t>
            </a:r>
          </a:p>
          <a:p>
            <a:r>
              <a:rPr lang="en-US" dirty="0" smtClean="0"/>
              <a:t>                                      “Be the change ... you want to be!”</a:t>
            </a:r>
          </a:p>
          <a:p>
            <a:pPr algn="r"/>
            <a:r>
              <a:rPr lang="lt-LT" dirty="0" smtClean="0"/>
              <a:t>            </a:t>
            </a:r>
            <a:r>
              <a:rPr lang="en-US" dirty="0" smtClean="0"/>
              <a:t>G</a:t>
            </a:r>
            <a:r>
              <a:rPr lang="lt-LT" dirty="0" err="1" smtClean="0"/>
              <a:t>argždų</a:t>
            </a:r>
            <a:r>
              <a:rPr lang="lt-LT" dirty="0" smtClean="0"/>
              <a:t> “Minijos”  progimnazija, </a:t>
            </a:r>
            <a:r>
              <a:rPr lang="lt-LT" dirty="0" err="1" smtClean="0"/>
              <a:t>Lithuania</a:t>
            </a:r>
            <a:endParaRPr lang="lt-LT" dirty="0" smtClean="0"/>
          </a:p>
          <a:p>
            <a:pPr algn="r"/>
            <a:r>
              <a:rPr lang="lt-LT" dirty="0" err="1" smtClean="0"/>
              <a:t>November</a:t>
            </a:r>
            <a:r>
              <a:rPr lang="lt-LT" dirty="0" smtClean="0"/>
              <a:t>, 2018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622625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592925" y="250523"/>
            <a:ext cx="8911687" cy="951976"/>
          </a:xfrm>
        </p:spPr>
        <p:txBody>
          <a:bodyPr>
            <a:normAutofit fontScale="90000"/>
          </a:bodyPr>
          <a:lstStyle/>
          <a:p>
            <a:pPr fontAlgn="ctr"/>
            <a:r>
              <a:rPr lang="en-US" sz="2200" b="1" dirty="0" smtClean="0"/>
              <a:t>How to Help Save the Environment. Tips that we give to our students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640910" y="926927"/>
            <a:ext cx="9863702" cy="56617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lt-LT" dirty="0" err="1" smtClean="0"/>
              <a:t>Method</a:t>
            </a:r>
            <a:r>
              <a:rPr lang="en-US" dirty="0" smtClean="0"/>
              <a:t>  </a:t>
            </a:r>
            <a:r>
              <a:rPr lang="lt-LT" b="1" dirty="0" smtClean="0"/>
              <a:t>1</a:t>
            </a:r>
            <a:r>
              <a:rPr lang="en-US" b="1" dirty="0" smtClean="0"/>
              <a:t>  </a:t>
            </a:r>
            <a:r>
              <a:rPr lang="lt-LT" b="1" dirty="0" err="1" smtClean="0"/>
              <a:t>Saving</a:t>
            </a:r>
            <a:r>
              <a:rPr lang="lt-LT" b="1" dirty="0" smtClean="0"/>
              <a:t> </a:t>
            </a:r>
            <a:r>
              <a:rPr lang="lt-LT" b="1" dirty="0" err="1" smtClean="0"/>
              <a:t>Energy</a:t>
            </a:r>
            <a:r>
              <a:rPr lang="lt-LT" b="1" dirty="0" smtClean="0"/>
              <a:t> </a:t>
            </a:r>
            <a:r>
              <a:rPr lang="lt-LT" b="1" dirty="0" err="1" smtClean="0"/>
              <a:t>and</a:t>
            </a:r>
            <a:r>
              <a:rPr lang="lt-LT" b="1" dirty="0" smtClean="0"/>
              <a:t> </a:t>
            </a:r>
            <a:r>
              <a:rPr lang="lt-LT" b="1" dirty="0" err="1" smtClean="0"/>
              <a:t>Electricity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Turn off electric items when they are not in use to save energy.</a:t>
            </a:r>
            <a:r>
              <a:rPr lang="en-US" dirty="0" smtClean="0"/>
              <a:t> A good rule of thumb is that if you aren’t using it, turn it off. </a:t>
            </a:r>
          </a:p>
          <a:p>
            <a:pPr>
              <a:buNone/>
            </a:pPr>
            <a:r>
              <a:rPr lang="lt-LT" dirty="0" err="1" smtClean="0"/>
              <a:t>Method</a:t>
            </a:r>
            <a:r>
              <a:rPr lang="en-US" dirty="0" smtClean="0"/>
              <a:t>  </a:t>
            </a:r>
            <a:r>
              <a:rPr lang="lt-LT" b="1" dirty="0" smtClean="0"/>
              <a:t>2</a:t>
            </a:r>
            <a:r>
              <a:rPr lang="en-US" b="1" dirty="0" smtClean="0"/>
              <a:t>  </a:t>
            </a:r>
            <a:r>
              <a:rPr lang="lt-LT" b="1" dirty="0" err="1" smtClean="0"/>
              <a:t>Conserving</a:t>
            </a:r>
            <a:r>
              <a:rPr lang="lt-LT" b="1" dirty="0" smtClean="0"/>
              <a:t> </a:t>
            </a:r>
            <a:r>
              <a:rPr lang="lt-LT" b="1" dirty="0" err="1" smtClean="0"/>
              <a:t>Water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Spend less time in the shower </a:t>
            </a:r>
            <a:r>
              <a:rPr lang="en-US" dirty="0" smtClean="0"/>
              <a:t>Taking 5-minute showers or only filling the bathtub one-quarter to one-third of the way full.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b="1" dirty="0" smtClean="0"/>
              <a:t> Turn off the tap when you brush your teeth</a:t>
            </a:r>
            <a:r>
              <a:rPr lang="en-US" dirty="0" smtClean="0"/>
              <a:t> – this can save 6 </a:t>
            </a:r>
            <a:r>
              <a:rPr lang="en-US" dirty="0" err="1" smtClean="0"/>
              <a:t>litres</a:t>
            </a:r>
            <a:r>
              <a:rPr lang="en-US" dirty="0" smtClean="0"/>
              <a:t> of water per minute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lt-LT" dirty="0" err="1" smtClean="0"/>
              <a:t>Method</a:t>
            </a:r>
            <a:r>
              <a:rPr lang="en-US" dirty="0" smtClean="0"/>
              <a:t> </a:t>
            </a:r>
            <a:r>
              <a:rPr lang="lt-LT" b="1" dirty="0" smtClean="0"/>
              <a:t>3</a:t>
            </a:r>
            <a:r>
              <a:rPr lang="en-US" b="1" dirty="0" smtClean="0"/>
              <a:t> </a:t>
            </a:r>
            <a:r>
              <a:rPr lang="lt-LT" b="1" dirty="0" err="1" smtClean="0"/>
              <a:t>Reducing</a:t>
            </a:r>
            <a:r>
              <a:rPr lang="lt-LT" b="1" dirty="0" smtClean="0"/>
              <a:t>, </a:t>
            </a:r>
            <a:r>
              <a:rPr lang="lt-LT" b="1" dirty="0" err="1" smtClean="0"/>
              <a:t>Reusing</a:t>
            </a:r>
            <a:r>
              <a:rPr lang="lt-LT" b="1" dirty="0" smtClean="0"/>
              <a:t>, </a:t>
            </a:r>
            <a:r>
              <a:rPr lang="lt-LT" b="1" dirty="0" err="1" smtClean="0"/>
              <a:t>Recycling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Don't buy what you don’t need</a:t>
            </a:r>
            <a:r>
              <a:rPr lang="en-US" dirty="0" smtClean="0"/>
              <a:t>. </a:t>
            </a:r>
            <a:r>
              <a:rPr lang="en-US" b="1" dirty="0" smtClean="0"/>
              <a:t>Buy for durability</a:t>
            </a:r>
            <a:r>
              <a:rPr lang="en-US" dirty="0" smtClean="0"/>
              <a:t>. For items you do buy, look for things which will last a lifetime.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b="1" dirty="0" smtClean="0"/>
              <a:t>Donate your old household items so someone else can reuse them.</a:t>
            </a:r>
            <a:r>
              <a:rPr lang="en-US" dirty="0" smtClean="0"/>
              <a:t> Don’t just throw your old stuff in the trash. Aim to recycle as much glass, metal, plastic, and paper as you can. </a:t>
            </a:r>
          </a:p>
          <a:p>
            <a:pPr>
              <a:buNone/>
            </a:pPr>
            <a:r>
              <a:rPr lang="lt-LT" dirty="0" err="1" smtClean="0"/>
              <a:t>Method</a:t>
            </a:r>
            <a:r>
              <a:rPr lang="en-US" dirty="0" smtClean="0"/>
              <a:t>  </a:t>
            </a:r>
            <a:r>
              <a:rPr lang="lt-LT" b="1" dirty="0" smtClean="0"/>
              <a:t>4</a:t>
            </a:r>
            <a:r>
              <a:rPr lang="en-US" b="1" dirty="0" smtClean="0"/>
              <a:t> </a:t>
            </a:r>
            <a:r>
              <a:rPr lang="lt-LT" b="1" dirty="0" err="1" smtClean="0"/>
              <a:t>Changing</a:t>
            </a:r>
            <a:r>
              <a:rPr lang="lt-LT" b="1" dirty="0" smtClean="0"/>
              <a:t> </a:t>
            </a:r>
            <a:r>
              <a:rPr lang="lt-LT" b="1" dirty="0" err="1" smtClean="0"/>
              <a:t>Your</a:t>
            </a:r>
            <a:r>
              <a:rPr lang="lt-LT" b="1" dirty="0" smtClean="0"/>
              <a:t> </a:t>
            </a:r>
            <a:r>
              <a:rPr lang="lt-LT" b="1" dirty="0" err="1" smtClean="0"/>
              <a:t>Eating</a:t>
            </a:r>
            <a:r>
              <a:rPr lang="lt-LT" b="1" dirty="0" smtClean="0"/>
              <a:t> </a:t>
            </a:r>
            <a:r>
              <a:rPr lang="lt-LT" b="1" dirty="0" err="1" smtClean="0"/>
              <a:t>Habits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Try eating less meat and dairy to help the environment.</a:t>
            </a:r>
            <a:r>
              <a:rPr lang="en-US" dirty="0" smtClean="0"/>
              <a:t> Domestic meat and dairy production requires a lot of natural resources. Eating less meat and dairy, and more plants, is one way you may be able to help the environment, and stay healthy yourself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lt-L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 sum up</a:t>
            </a:r>
            <a:endParaRPr lang="lt-LT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dirty="0" err="1" smtClean="0"/>
              <a:t>Education</a:t>
            </a:r>
            <a:r>
              <a:rPr lang="lt-LT" dirty="0" smtClean="0"/>
              <a:t> </a:t>
            </a:r>
            <a:r>
              <a:rPr lang="lt-LT" dirty="0" err="1" smtClean="0"/>
              <a:t>about</a:t>
            </a:r>
            <a:r>
              <a:rPr lang="lt-LT" dirty="0" smtClean="0"/>
              <a:t>, </a:t>
            </a:r>
            <a:r>
              <a:rPr lang="lt-LT" dirty="0" err="1" smtClean="0"/>
              <a:t>in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for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environment</a:t>
            </a:r>
            <a:r>
              <a:rPr lang="lt-LT" dirty="0" smtClean="0"/>
              <a:t> </a:t>
            </a:r>
            <a:r>
              <a:rPr lang="lt-LT" dirty="0" err="1" smtClean="0"/>
              <a:t>provides</a:t>
            </a:r>
            <a:r>
              <a:rPr lang="lt-LT" dirty="0" smtClean="0"/>
              <a:t> </a:t>
            </a:r>
            <a:r>
              <a:rPr lang="lt-LT" dirty="0" err="1" smtClean="0"/>
              <a:t>students</a:t>
            </a:r>
            <a:r>
              <a:rPr lang="lt-LT" dirty="0" smtClean="0"/>
              <a:t> </a:t>
            </a:r>
            <a:r>
              <a:rPr lang="lt-LT" dirty="0" err="1" smtClean="0"/>
              <a:t>with</a:t>
            </a:r>
            <a:r>
              <a:rPr lang="lt-LT" dirty="0" smtClean="0"/>
              <a:t> </a:t>
            </a:r>
            <a:r>
              <a:rPr lang="lt-LT" b="1" dirty="0" err="1" smtClean="0"/>
              <a:t>opportunities</a:t>
            </a:r>
            <a:r>
              <a:rPr lang="lt-LT" b="1" dirty="0" smtClean="0"/>
              <a:t> to </a:t>
            </a:r>
            <a:r>
              <a:rPr lang="lt-LT" b="1" dirty="0" err="1" smtClean="0"/>
              <a:t>learn</a:t>
            </a:r>
            <a:r>
              <a:rPr lang="lt-LT" b="1" dirty="0" smtClean="0"/>
              <a:t> </a:t>
            </a:r>
            <a:r>
              <a:rPr lang="lt-LT" b="1" dirty="0" err="1" smtClean="0"/>
              <a:t>about</a:t>
            </a:r>
            <a:r>
              <a:rPr lang="lt-LT" b="1" dirty="0" smtClean="0"/>
              <a:t> </a:t>
            </a:r>
            <a:r>
              <a:rPr lang="lt-LT" b="1" dirty="0" err="1" smtClean="0"/>
              <a:t>the</a:t>
            </a:r>
            <a:r>
              <a:rPr lang="lt-LT" b="1" dirty="0" smtClean="0"/>
              <a:t> </a:t>
            </a:r>
            <a:r>
              <a:rPr lang="lt-LT" b="1" dirty="0" err="1" smtClean="0"/>
              <a:t>functioning</a:t>
            </a:r>
            <a:r>
              <a:rPr lang="lt-LT" b="1" dirty="0" smtClean="0"/>
              <a:t> </a:t>
            </a:r>
            <a:r>
              <a:rPr lang="lt-LT" b="1" dirty="0" err="1" smtClean="0"/>
              <a:t>of</a:t>
            </a:r>
            <a:r>
              <a:rPr lang="lt-LT" b="1" dirty="0" smtClean="0"/>
              <a:t> </a:t>
            </a:r>
            <a:r>
              <a:rPr lang="lt-LT" b="1" dirty="0" err="1" smtClean="0"/>
              <a:t>natural</a:t>
            </a:r>
            <a:r>
              <a:rPr lang="lt-LT" b="1" dirty="0" smtClean="0"/>
              <a:t> </a:t>
            </a:r>
            <a:r>
              <a:rPr lang="lt-LT" b="1" dirty="0" err="1" smtClean="0"/>
              <a:t>systems</a:t>
            </a:r>
            <a:r>
              <a:rPr lang="lt-LT" dirty="0" smtClean="0"/>
              <a:t>, to </a:t>
            </a:r>
            <a:r>
              <a:rPr lang="lt-LT" dirty="0" err="1" smtClean="0"/>
              <a:t>identify</a:t>
            </a:r>
            <a:r>
              <a:rPr lang="lt-LT" dirty="0" smtClean="0"/>
              <a:t> </a:t>
            </a:r>
            <a:r>
              <a:rPr lang="lt-LT" dirty="0" err="1" smtClean="0"/>
              <a:t>their</a:t>
            </a:r>
            <a:r>
              <a:rPr lang="lt-LT" dirty="0" smtClean="0"/>
              <a:t> </a:t>
            </a:r>
            <a:r>
              <a:rPr lang="lt-LT" dirty="0" err="1" smtClean="0"/>
              <a:t>beliefs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opinions</a:t>
            </a:r>
            <a:r>
              <a:rPr lang="lt-LT" dirty="0" smtClean="0"/>
              <a:t>, </a:t>
            </a:r>
            <a:r>
              <a:rPr lang="lt-LT" dirty="0" err="1" smtClean="0"/>
              <a:t>consider</a:t>
            </a:r>
            <a:r>
              <a:rPr lang="lt-LT" dirty="0" smtClean="0"/>
              <a:t> a range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views</a:t>
            </a:r>
            <a:r>
              <a:rPr lang="lt-LT" dirty="0" smtClean="0"/>
              <a:t>,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ultimately</a:t>
            </a:r>
            <a:r>
              <a:rPr lang="lt-LT" dirty="0" smtClean="0"/>
              <a:t> </a:t>
            </a:r>
            <a:r>
              <a:rPr lang="lt-LT" dirty="0" err="1" smtClean="0"/>
              <a:t>make</a:t>
            </a:r>
            <a:r>
              <a:rPr lang="lt-LT" dirty="0" smtClean="0"/>
              <a:t> </a:t>
            </a:r>
            <a:r>
              <a:rPr lang="lt-LT" dirty="0" err="1" smtClean="0"/>
              <a:t>informed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responsible</a:t>
            </a:r>
            <a:r>
              <a:rPr lang="lt-LT" dirty="0" smtClean="0"/>
              <a:t> </a:t>
            </a:r>
            <a:r>
              <a:rPr lang="lt-LT" dirty="0" err="1" smtClean="0"/>
              <a:t>choices</a:t>
            </a:r>
            <a:r>
              <a:rPr lang="lt-LT" dirty="0" smtClean="0"/>
              <a:t> </a:t>
            </a:r>
            <a:r>
              <a:rPr lang="lt-LT" dirty="0" err="1" smtClean="0"/>
              <a:t>for</a:t>
            </a:r>
            <a:r>
              <a:rPr lang="lt-LT" dirty="0" smtClean="0"/>
              <a:t> </a:t>
            </a:r>
            <a:r>
              <a:rPr lang="lt-LT" dirty="0" err="1" smtClean="0"/>
              <a:t>themselves</a:t>
            </a:r>
            <a:r>
              <a:rPr lang="lt-LT" dirty="0" smtClean="0"/>
              <a:t>, </a:t>
            </a:r>
            <a:r>
              <a:rPr lang="lt-LT" dirty="0" err="1" smtClean="0"/>
              <a:t>their</a:t>
            </a:r>
            <a:r>
              <a:rPr lang="lt-LT" dirty="0" smtClean="0"/>
              <a:t> </a:t>
            </a:r>
            <a:r>
              <a:rPr lang="lt-LT" dirty="0" err="1" smtClean="0"/>
              <a:t>families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communities</a:t>
            </a:r>
            <a:r>
              <a:rPr lang="lt-LT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lt-LT" dirty="0" smtClean="0"/>
          </a:p>
          <a:p>
            <a:r>
              <a:rPr lang="lt-LT" dirty="0" err="1" smtClean="0"/>
              <a:t>In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ecological</a:t>
            </a:r>
            <a:r>
              <a:rPr lang="lt-LT" dirty="0" smtClean="0"/>
              <a:t> </a:t>
            </a:r>
            <a:r>
              <a:rPr lang="lt-LT" dirty="0" err="1" smtClean="0"/>
              <a:t>view</a:t>
            </a:r>
            <a:r>
              <a:rPr lang="lt-LT" dirty="0" smtClean="0"/>
              <a:t>, </a:t>
            </a:r>
            <a:r>
              <a:rPr lang="lt-LT" dirty="0" err="1" smtClean="0"/>
              <a:t>students</a:t>
            </a:r>
            <a:r>
              <a:rPr lang="lt-LT" dirty="0" smtClean="0"/>
              <a:t> </a:t>
            </a:r>
            <a:r>
              <a:rPr lang="lt-LT" b="1" dirty="0" err="1" smtClean="0"/>
              <a:t>may</a:t>
            </a:r>
            <a:r>
              <a:rPr lang="lt-LT" b="1" dirty="0" smtClean="0"/>
              <a:t> </a:t>
            </a:r>
            <a:r>
              <a:rPr lang="lt-LT" b="1" dirty="0" err="1" smtClean="0"/>
              <a:t>come</a:t>
            </a:r>
            <a:r>
              <a:rPr lang="lt-LT" b="1" dirty="0" smtClean="0"/>
              <a:t> to </a:t>
            </a:r>
            <a:r>
              <a:rPr lang="lt-LT" b="1" dirty="0" err="1" smtClean="0"/>
              <a:t>know</a:t>
            </a:r>
            <a:r>
              <a:rPr lang="lt-LT" b="1" dirty="0" smtClean="0"/>
              <a:t> </a:t>
            </a:r>
            <a:r>
              <a:rPr lang="lt-LT" b="1" dirty="0" err="1" smtClean="0"/>
              <a:t>and</a:t>
            </a:r>
            <a:r>
              <a:rPr lang="lt-LT" b="1" dirty="0" smtClean="0"/>
              <a:t> </a:t>
            </a:r>
            <a:r>
              <a:rPr lang="lt-LT" b="1" dirty="0" err="1" smtClean="0"/>
              <a:t>understand</a:t>
            </a:r>
            <a:r>
              <a:rPr lang="lt-LT" b="1" dirty="0" smtClean="0"/>
              <a:t> </a:t>
            </a:r>
            <a:r>
              <a:rPr lang="lt-LT" dirty="0" err="1" smtClean="0"/>
              <a:t>more</a:t>
            </a:r>
            <a:r>
              <a:rPr lang="lt-LT" dirty="0" smtClean="0"/>
              <a:t> </a:t>
            </a:r>
            <a:r>
              <a:rPr lang="lt-LT" dirty="0" err="1" smtClean="0"/>
              <a:t>deeply</a:t>
            </a:r>
            <a:r>
              <a:rPr lang="lt-LT" dirty="0" smtClean="0"/>
              <a:t> </a:t>
            </a:r>
            <a:r>
              <a:rPr lang="lt-LT" dirty="0" err="1" smtClean="0"/>
              <a:t>that</a:t>
            </a:r>
            <a:r>
              <a:rPr lang="lt-LT" dirty="0" smtClean="0"/>
              <a:t> </a:t>
            </a:r>
            <a:r>
              <a:rPr lang="lt-LT" dirty="0" err="1" smtClean="0"/>
              <a:t>all</a:t>
            </a:r>
            <a:r>
              <a:rPr lang="lt-LT" dirty="0" smtClean="0"/>
              <a:t> </a:t>
            </a:r>
            <a:r>
              <a:rPr lang="lt-LT" dirty="0" err="1" smtClean="0"/>
              <a:t>human</a:t>
            </a:r>
            <a:r>
              <a:rPr lang="lt-LT" dirty="0" smtClean="0"/>
              <a:t> </a:t>
            </a:r>
            <a:r>
              <a:rPr lang="lt-LT" dirty="0" err="1" smtClean="0"/>
              <a:t>environments</a:t>
            </a:r>
            <a:r>
              <a:rPr lang="lt-LT" dirty="0" smtClean="0"/>
              <a:t>, </a:t>
            </a:r>
            <a:r>
              <a:rPr lang="lt-LT" dirty="0" err="1" smtClean="0"/>
              <a:t>societies</a:t>
            </a:r>
            <a:r>
              <a:rPr lang="lt-LT" dirty="0" smtClean="0"/>
              <a:t>, </a:t>
            </a:r>
            <a:r>
              <a:rPr lang="lt-LT" dirty="0" err="1" smtClean="0"/>
              <a:t>or</a:t>
            </a:r>
            <a:r>
              <a:rPr lang="lt-LT" dirty="0" smtClean="0"/>
              <a:t> </a:t>
            </a:r>
            <a:r>
              <a:rPr lang="lt-LT" dirty="0" err="1" smtClean="0"/>
              <a:t>cultures</a:t>
            </a:r>
            <a:r>
              <a:rPr lang="lt-LT" dirty="0" smtClean="0"/>
              <a:t> are </a:t>
            </a:r>
            <a:r>
              <a:rPr lang="lt-LT" dirty="0" err="1" smtClean="0"/>
              <a:t>all</a:t>
            </a:r>
            <a:r>
              <a:rPr lang="lt-LT" dirty="0" smtClean="0"/>
              <a:t> </a:t>
            </a:r>
            <a:r>
              <a:rPr lang="lt-LT" dirty="0" err="1" smtClean="0"/>
              <a:t>deeply</a:t>
            </a:r>
            <a:r>
              <a:rPr lang="lt-LT" dirty="0" smtClean="0"/>
              <a:t> </a:t>
            </a:r>
            <a:r>
              <a:rPr lang="lt-LT" dirty="0" err="1" smtClean="0"/>
              <a:t>dependent</a:t>
            </a:r>
            <a:r>
              <a:rPr lang="lt-LT" dirty="0" smtClean="0"/>
              <a:t> </a:t>
            </a:r>
            <a:r>
              <a:rPr lang="lt-LT" dirty="0" err="1" smtClean="0"/>
              <a:t>on</a:t>
            </a:r>
            <a:r>
              <a:rPr lang="lt-LT" dirty="0" smtClean="0"/>
              <a:t> </a:t>
            </a:r>
            <a:r>
              <a:rPr lang="lt-LT" dirty="0" err="1" smtClean="0"/>
              <a:t>natural</a:t>
            </a:r>
            <a:r>
              <a:rPr lang="lt-LT" dirty="0" smtClean="0"/>
              <a:t> </a:t>
            </a:r>
            <a:r>
              <a:rPr lang="lt-LT" dirty="0" err="1" smtClean="0"/>
              <a:t>systems</a:t>
            </a:r>
            <a:r>
              <a:rPr lang="lt-LT" dirty="0" smtClean="0"/>
              <a:t>, </a:t>
            </a:r>
            <a:r>
              <a:rPr lang="lt-LT" dirty="0" err="1" smtClean="0"/>
              <a:t>both</a:t>
            </a:r>
            <a:r>
              <a:rPr lang="lt-LT" dirty="0" smtClean="0"/>
              <a:t> </a:t>
            </a:r>
            <a:r>
              <a:rPr lang="lt-LT" dirty="0" err="1" smtClean="0"/>
              <a:t>for</a:t>
            </a:r>
            <a:r>
              <a:rPr lang="lt-LT" dirty="0" smtClean="0"/>
              <a:t> </a:t>
            </a:r>
            <a:r>
              <a:rPr lang="lt-LT" dirty="0" err="1" smtClean="0"/>
              <a:t>their</a:t>
            </a:r>
            <a:r>
              <a:rPr lang="lt-LT" dirty="0" smtClean="0"/>
              <a:t> </a:t>
            </a:r>
            <a:r>
              <a:rPr lang="lt-LT" dirty="0" err="1" smtClean="0"/>
              <a:t>development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, </a:t>
            </a:r>
            <a:r>
              <a:rPr lang="lt-LT" dirty="0" err="1" smtClean="0"/>
              <a:t>ultimately</a:t>
            </a:r>
            <a:r>
              <a:rPr lang="lt-LT" dirty="0" smtClean="0"/>
              <a:t>, </a:t>
            </a:r>
            <a:r>
              <a:rPr lang="lt-LT" dirty="0" err="1" smtClean="0"/>
              <a:t>their</a:t>
            </a:r>
            <a:r>
              <a:rPr lang="lt-LT" dirty="0" smtClean="0"/>
              <a:t> </a:t>
            </a:r>
            <a:r>
              <a:rPr lang="lt-LT" dirty="0" err="1" smtClean="0"/>
              <a:t>survival</a:t>
            </a:r>
            <a:endParaRPr lang="lt-LT" dirty="0" smtClean="0"/>
          </a:p>
          <a:p>
            <a:endParaRPr lang="lt-LT" dirty="0"/>
          </a:p>
        </p:txBody>
      </p:sp>
      <p:pic>
        <p:nvPicPr>
          <p:cNvPr id="5121" name="Picture 1" descr="d:\Users\Namai\Desktop\Change and Chance www.sustainability-yes.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7551" y="1833419"/>
            <a:ext cx="5088813" cy="35214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578279" y="275573"/>
            <a:ext cx="10208713" cy="62630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lt-LT" b="1" dirty="0" err="1" smtClean="0"/>
              <a:t>Environmental</a:t>
            </a:r>
            <a:r>
              <a:rPr lang="lt-LT" b="1" dirty="0" smtClean="0"/>
              <a:t> </a:t>
            </a:r>
            <a:r>
              <a:rPr lang="lt-LT" b="1" dirty="0" err="1" smtClean="0"/>
              <a:t>education</a:t>
            </a:r>
            <a:r>
              <a:rPr lang="lt-LT" b="1" dirty="0" smtClean="0"/>
              <a:t> </a:t>
            </a:r>
            <a:r>
              <a:rPr lang="lt-LT" dirty="0" err="1" smtClean="0"/>
              <a:t>may</a:t>
            </a:r>
            <a:r>
              <a:rPr lang="lt-LT" dirty="0" smtClean="0"/>
              <a:t> be </a:t>
            </a:r>
            <a:r>
              <a:rPr lang="lt-LT" dirty="0" err="1" smtClean="0"/>
              <a:t>viewed</a:t>
            </a:r>
            <a:r>
              <a:rPr lang="lt-LT" dirty="0" smtClean="0"/>
              <a:t> to be </a:t>
            </a:r>
            <a:r>
              <a:rPr lang="lt-LT" b="1" dirty="0" err="1" smtClean="0"/>
              <a:t>an</a:t>
            </a:r>
            <a:r>
              <a:rPr lang="lt-LT" b="1" dirty="0" smtClean="0"/>
              <a:t> </a:t>
            </a:r>
            <a:r>
              <a:rPr lang="lt-LT" b="1" dirty="0" err="1" smtClean="0"/>
              <a:t>example</a:t>
            </a:r>
            <a:r>
              <a:rPr lang="lt-LT" b="1" dirty="0" smtClean="0"/>
              <a:t> </a:t>
            </a:r>
            <a:r>
              <a:rPr lang="lt-LT" b="1" dirty="0" err="1" smtClean="0"/>
              <a:t>of</a:t>
            </a:r>
            <a:r>
              <a:rPr lang="lt-LT" b="1" dirty="0" smtClean="0"/>
              <a:t> </a:t>
            </a:r>
            <a:r>
              <a:rPr lang="lt-LT" b="1" dirty="0" err="1" smtClean="0"/>
              <a:t>cross-curricular</a:t>
            </a:r>
            <a:r>
              <a:rPr lang="lt-LT" b="1" dirty="0" smtClean="0"/>
              <a:t> </a:t>
            </a:r>
            <a:r>
              <a:rPr lang="lt-LT" b="1" dirty="0" err="1" smtClean="0"/>
              <a:t>or</a:t>
            </a:r>
            <a:r>
              <a:rPr lang="lt-LT" b="1" dirty="0" smtClean="0"/>
              <a:t> </a:t>
            </a:r>
            <a:r>
              <a:rPr lang="lt-LT" b="1" dirty="0" err="1" smtClean="0"/>
              <a:t>integrated</a:t>
            </a:r>
            <a:r>
              <a:rPr lang="lt-LT" b="1" dirty="0" smtClean="0"/>
              <a:t> </a:t>
            </a:r>
            <a:r>
              <a:rPr lang="lt-LT" b="1" dirty="0" err="1" smtClean="0"/>
              <a:t>learning</a:t>
            </a:r>
            <a:r>
              <a:rPr lang="en-US" b="1" dirty="0" smtClean="0"/>
              <a:t>.</a:t>
            </a:r>
          </a:p>
          <a:p>
            <a:r>
              <a:rPr lang="lt-LT" dirty="0" err="1" smtClean="0"/>
              <a:t>Our</a:t>
            </a:r>
            <a:r>
              <a:rPr lang="lt-LT" dirty="0" smtClean="0"/>
              <a:t> </a:t>
            </a:r>
            <a:r>
              <a:rPr lang="lt-LT" dirty="0" err="1" smtClean="0"/>
              <a:t>children</a:t>
            </a:r>
            <a:r>
              <a:rPr lang="lt-LT" dirty="0" smtClean="0"/>
              <a:t>, </a:t>
            </a:r>
            <a:r>
              <a:rPr lang="lt-LT" dirty="0" err="1" smtClean="0"/>
              <a:t>need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knowledge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skills</a:t>
            </a:r>
            <a:r>
              <a:rPr lang="lt-LT" dirty="0" smtClean="0"/>
              <a:t> to </a:t>
            </a:r>
            <a:r>
              <a:rPr lang="lt-LT" dirty="0" err="1" smtClean="0"/>
              <a:t>understand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problems</a:t>
            </a:r>
            <a:r>
              <a:rPr lang="lt-LT" dirty="0" smtClean="0"/>
              <a:t> </a:t>
            </a:r>
            <a:r>
              <a:rPr lang="lt-LT" dirty="0" err="1" smtClean="0"/>
              <a:t>we</a:t>
            </a:r>
            <a:r>
              <a:rPr lang="lt-LT" dirty="0" smtClean="0"/>
              <a:t> are </a:t>
            </a:r>
            <a:r>
              <a:rPr lang="lt-LT" dirty="0" err="1" smtClean="0"/>
              <a:t>facing</a:t>
            </a:r>
            <a:r>
              <a:rPr lang="lt-LT" dirty="0" smtClean="0"/>
              <a:t>, </a:t>
            </a:r>
            <a:r>
              <a:rPr lang="lt-LT" dirty="0" err="1" smtClean="0"/>
              <a:t>and</a:t>
            </a:r>
            <a:r>
              <a:rPr lang="lt-LT" dirty="0" smtClean="0"/>
              <a:t> to be </a:t>
            </a:r>
            <a:r>
              <a:rPr lang="lt-LT" dirty="0" err="1" smtClean="0"/>
              <a:t>able</a:t>
            </a:r>
            <a:r>
              <a:rPr lang="lt-LT" dirty="0" smtClean="0"/>
              <a:t> to </a:t>
            </a:r>
            <a:r>
              <a:rPr lang="lt-LT" dirty="0" err="1" smtClean="0"/>
              <a:t>make</a:t>
            </a:r>
            <a:r>
              <a:rPr lang="lt-LT" dirty="0" smtClean="0"/>
              <a:t> </a:t>
            </a:r>
            <a:r>
              <a:rPr lang="lt-LT" dirty="0" err="1" smtClean="0"/>
              <a:t>decisions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take </a:t>
            </a:r>
            <a:r>
              <a:rPr lang="lt-LT" dirty="0" err="1" smtClean="0"/>
              <a:t>actions</a:t>
            </a:r>
            <a:r>
              <a:rPr lang="lt-LT" dirty="0" smtClean="0"/>
              <a:t> to </a:t>
            </a:r>
            <a:r>
              <a:rPr lang="lt-LT" dirty="0" err="1" smtClean="0"/>
              <a:t>resolve</a:t>
            </a:r>
            <a:r>
              <a:rPr lang="lt-LT" dirty="0" smtClean="0"/>
              <a:t> </a:t>
            </a:r>
            <a:r>
              <a:rPr lang="lt-LT" dirty="0" err="1" smtClean="0"/>
              <a:t>them</a:t>
            </a:r>
            <a:r>
              <a:rPr lang="en-US" dirty="0" smtClean="0"/>
              <a:t>.</a:t>
            </a:r>
            <a:r>
              <a:rPr lang="lt-LT" dirty="0" smtClean="0"/>
              <a:t> </a:t>
            </a:r>
          </a:p>
          <a:p>
            <a:r>
              <a:rPr lang="en-US" dirty="0" smtClean="0"/>
              <a:t>W</a:t>
            </a:r>
            <a:r>
              <a:rPr lang="lt-LT" dirty="0" smtClean="0"/>
              <a:t>e </a:t>
            </a:r>
            <a:r>
              <a:rPr lang="lt-LT" dirty="0" err="1" smtClean="0"/>
              <a:t>want</a:t>
            </a:r>
            <a:r>
              <a:rPr lang="lt-LT" dirty="0" smtClean="0"/>
              <a:t>  </a:t>
            </a:r>
            <a:r>
              <a:rPr lang="lt-LT" dirty="0" err="1" smtClean="0"/>
              <a:t>our</a:t>
            </a:r>
            <a:r>
              <a:rPr lang="lt-LT" dirty="0" smtClean="0"/>
              <a:t> </a:t>
            </a:r>
            <a:r>
              <a:rPr lang="lt-LT" dirty="0" err="1" smtClean="0"/>
              <a:t>students</a:t>
            </a:r>
            <a:r>
              <a:rPr lang="lt-LT" dirty="0" smtClean="0"/>
              <a:t> to </a:t>
            </a:r>
            <a:r>
              <a:rPr lang="lt-LT" dirty="0" err="1" smtClean="0"/>
              <a:t>become</a:t>
            </a:r>
            <a:r>
              <a:rPr lang="lt-LT" dirty="0" smtClean="0"/>
              <a:t> </a:t>
            </a:r>
            <a:r>
              <a:rPr lang="lt-LT" dirty="0" err="1" smtClean="0"/>
              <a:t>environmentally</a:t>
            </a:r>
            <a:r>
              <a:rPr lang="lt-LT" dirty="0" smtClean="0"/>
              <a:t> </a:t>
            </a:r>
            <a:r>
              <a:rPr lang="lt-LT" dirty="0" err="1" smtClean="0"/>
              <a:t>responsible</a:t>
            </a:r>
            <a:r>
              <a:rPr lang="en-US" dirty="0" smtClean="0"/>
              <a:t>.</a:t>
            </a:r>
            <a:endParaRPr lang="lt-LT" dirty="0" smtClean="0"/>
          </a:p>
          <a:p>
            <a:pPr>
              <a:buNone/>
            </a:pPr>
            <a:endParaRPr lang="lt-LT" dirty="0" smtClean="0"/>
          </a:p>
          <a:p>
            <a:r>
              <a:rPr lang="en-US" dirty="0" smtClean="0"/>
              <a:t>It might be </a:t>
            </a:r>
            <a:r>
              <a:rPr lang="lt-LT" dirty="0" err="1" smtClean="0"/>
              <a:t>integrat</a:t>
            </a:r>
            <a:r>
              <a:rPr lang="en-US" dirty="0" err="1" smtClean="0"/>
              <a:t>ed</a:t>
            </a:r>
            <a:r>
              <a:rPr lang="lt-LT" dirty="0" smtClean="0"/>
              <a:t> </a:t>
            </a:r>
            <a:r>
              <a:rPr lang="lt-LT" dirty="0" err="1" smtClean="0"/>
              <a:t>in</a:t>
            </a:r>
            <a:r>
              <a:rPr lang="lt-LT" dirty="0" smtClean="0"/>
              <a:t> </a:t>
            </a:r>
            <a:r>
              <a:rPr lang="lt-LT" dirty="0" err="1" smtClean="0"/>
              <a:t>one</a:t>
            </a:r>
            <a:r>
              <a:rPr lang="lt-LT" dirty="0" smtClean="0"/>
              <a:t> </a:t>
            </a:r>
            <a:r>
              <a:rPr lang="lt-LT" dirty="0" err="1" smtClean="0"/>
              <a:t>school</a:t>
            </a:r>
            <a:r>
              <a:rPr lang="lt-LT" dirty="0" smtClean="0"/>
              <a:t> </a:t>
            </a:r>
            <a:r>
              <a:rPr lang="lt-LT" dirty="0" err="1" smtClean="0"/>
              <a:t>subject</a:t>
            </a:r>
            <a:r>
              <a:rPr lang="en-US" dirty="0" smtClean="0"/>
              <a:t> (</a:t>
            </a:r>
            <a:r>
              <a:rPr lang="lt-LT" dirty="0" smtClean="0"/>
              <a:t> </a:t>
            </a:r>
            <a:r>
              <a:rPr lang="lt-LT" dirty="0" err="1" smtClean="0"/>
              <a:t>e.g</a:t>
            </a:r>
            <a:r>
              <a:rPr lang="lt-LT" dirty="0" smtClean="0"/>
              <a:t>. </a:t>
            </a:r>
            <a:r>
              <a:rPr lang="lt-LT" dirty="0" err="1" smtClean="0"/>
              <a:t>biology</a:t>
            </a:r>
            <a:r>
              <a:rPr lang="lt-LT" dirty="0" smtClean="0"/>
              <a:t>)</a:t>
            </a:r>
            <a:r>
              <a:rPr lang="en-US" dirty="0" smtClean="0"/>
              <a:t>.</a:t>
            </a:r>
            <a:r>
              <a:rPr lang="lt-LT" dirty="0" smtClean="0"/>
              <a:t> </a:t>
            </a:r>
          </a:p>
          <a:p>
            <a:r>
              <a:rPr lang="en-US" dirty="0" smtClean="0"/>
              <a:t>I</a:t>
            </a:r>
            <a:r>
              <a:rPr lang="lt-LT" dirty="0" err="1" smtClean="0"/>
              <a:t>ntegration</a:t>
            </a:r>
            <a:r>
              <a:rPr lang="lt-LT" dirty="0" smtClean="0"/>
              <a:t> </a:t>
            </a:r>
            <a:r>
              <a:rPr lang="lt-LT" dirty="0" err="1" smtClean="0"/>
              <a:t>between</a:t>
            </a:r>
            <a:r>
              <a:rPr lang="lt-LT" dirty="0" smtClean="0"/>
              <a:t> </a:t>
            </a:r>
            <a:r>
              <a:rPr lang="lt-LT" dirty="0" err="1" smtClean="0"/>
              <a:t>several</a:t>
            </a:r>
            <a:r>
              <a:rPr lang="lt-LT" dirty="0" smtClean="0"/>
              <a:t> </a:t>
            </a:r>
            <a:r>
              <a:rPr lang="lt-LT" dirty="0" err="1" smtClean="0"/>
              <a:t>school</a:t>
            </a:r>
            <a:r>
              <a:rPr lang="lt-LT" dirty="0" smtClean="0"/>
              <a:t> </a:t>
            </a:r>
            <a:r>
              <a:rPr lang="lt-LT" dirty="0" err="1" smtClean="0"/>
              <a:t>subjects</a:t>
            </a:r>
            <a:r>
              <a:rPr lang="en-US" dirty="0" smtClean="0"/>
              <a:t> (</a:t>
            </a:r>
            <a:r>
              <a:rPr lang="lt-LT" dirty="0" smtClean="0"/>
              <a:t> </a:t>
            </a:r>
            <a:r>
              <a:rPr lang="lt-LT" dirty="0" err="1" smtClean="0"/>
              <a:t>e.g</a:t>
            </a:r>
            <a:r>
              <a:rPr lang="lt-LT" dirty="0" smtClean="0"/>
              <a:t>. </a:t>
            </a:r>
            <a:r>
              <a:rPr lang="lt-LT" dirty="0" err="1" smtClean="0"/>
              <a:t>biology</a:t>
            </a:r>
            <a:r>
              <a:rPr lang="lt-LT" dirty="0" smtClean="0"/>
              <a:t>, </a:t>
            </a:r>
            <a:r>
              <a:rPr lang="lt-LT" dirty="0" err="1" smtClean="0"/>
              <a:t>chemistry</a:t>
            </a:r>
            <a:r>
              <a:rPr lang="lt-LT" dirty="0" smtClean="0"/>
              <a:t>, </a:t>
            </a:r>
            <a:r>
              <a:rPr lang="lt-LT" dirty="0" err="1" smtClean="0"/>
              <a:t>physics</a:t>
            </a:r>
            <a:r>
              <a:rPr lang="lt-LT" dirty="0" smtClean="0"/>
              <a:t>,</a:t>
            </a:r>
            <a:r>
              <a:rPr lang="en-US" dirty="0" smtClean="0"/>
              <a:t> </a:t>
            </a:r>
            <a:r>
              <a:rPr lang="lt-LT" dirty="0" err="1" smtClean="0"/>
              <a:t>geography</a:t>
            </a:r>
            <a:r>
              <a:rPr lang="en-US" dirty="0" smtClean="0"/>
              <a:t>.</a:t>
            </a:r>
            <a:r>
              <a:rPr lang="lt-LT" dirty="0" smtClean="0"/>
              <a:t>) </a:t>
            </a:r>
          </a:p>
          <a:p>
            <a:endParaRPr lang="lt-LT" dirty="0" smtClean="0"/>
          </a:p>
          <a:p>
            <a:endParaRPr lang="lt-LT" dirty="0" smtClean="0"/>
          </a:p>
          <a:p>
            <a:r>
              <a:rPr lang="lt-LT" dirty="0" err="1" smtClean="0"/>
              <a:t>Studies</a:t>
            </a:r>
            <a:r>
              <a:rPr lang="lt-LT" dirty="0" smtClean="0"/>
              <a:t> </a:t>
            </a:r>
            <a:r>
              <a:rPr lang="lt-LT" dirty="0" err="1" smtClean="0"/>
              <a:t>in</a:t>
            </a:r>
            <a:r>
              <a:rPr lang="lt-LT" dirty="0" smtClean="0"/>
              <a:t> </a:t>
            </a:r>
            <a:r>
              <a:rPr lang="lt-LT" dirty="0" err="1" smtClean="0"/>
              <a:t>geography</a:t>
            </a:r>
            <a:r>
              <a:rPr lang="lt-LT" dirty="0" smtClean="0"/>
              <a:t>, </a:t>
            </a:r>
            <a:r>
              <a:rPr lang="lt-LT" dirty="0" err="1" smtClean="0"/>
              <a:t>history</a:t>
            </a:r>
            <a:r>
              <a:rPr lang="lt-LT" dirty="0" smtClean="0"/>
              <a:t>, </a:t>
            </a:r>
            <a:r>
              <a:rPr lang="lt-LT" dirty="0" err="1" smtClean="0"/>
              <a:t>technology</a:t>
            </a:r>
            <a:r>
              <a:rPr lang="lt-LT" dirty="0" smtClean="0"/>
              <a:t>,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other</a:t>
            </a:r>
            <a:r>
              <a:rPr lang="lt-LT" dirty="0" smtClean="0"/>
              <a:t> </a:t>
            </a:r>
            <a:r>
              <a:rPr lang="lt-LT" dirty="0" err="1" smtClean="0"/>
              <a:t>arts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sciences</a:t>
            </a:r>
            <a:r>
              <a:rPr lang="lt-LT" dirty="0" smtClean="0"/>
              <a:t> </a:t>
            </a:r>
            <a:r>
              <a:rPr lang="lt-LT" dirty="0" err="1" smtClean="0"/>
              <a:t>can</a:t>
            </a:r>
            <a:r>
              <a:rPr lang="lt-LT" dirty="0" smtClean="0"/>
              <a:t> </a:t>
            </a:r>
            <a:r>
              <a:rPr lang="lt-LT" dirty="0" err="1" smtClean="0"/>
              <a:t>help</a:t>
            </a:r>
            <a:r>
              <a:rPr lang="lt-LT" dirty="0" smtClean="0"/>
              <a:t> </a:t>
            </a:r>
            <a:r>
              <a:rPr lang="lt-LT" dirty="0" err="1" smtClean="0"/>
              <a:t>students</a:t>
            </a:r>
            <a:r>
              <a:rPr lang="lt-LT" dirty="0" smtClean="0"/>
              <a:t> </a:t>
            </a:r>
            <a:r>
              <a:rPr lang="lt-LT" dirty="0" err="1" smtClean="0"/>
              <a:t>develop</a:t>
            </a:r>
            <a:r>
              <a:rPr lang="lt-LT" dirty="0" smtClean="0"/>
              <a:t> </a:t>
            </a:r>
            <a:r>
              <a:rPr lang="lt-LT" dirty="0" err="1" smtClean="0"/>
              <a:t>awareness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diverse</a:t>
            </a:r>
            <a:r>
              <a:rPr lang="lt-LT" dirty="0" smtClean="0"/>
              <a:t> </a:t>
            </a:r>
            <a:r>
              <a:rPr lang="lt-LT" dirty="0" err="1" smtClean="0"/>
              <a:t>cultural</a:t>
            </a:r>
            <a:r>
              <a:rPr lang="lt-LT" dirty="0" smtClean="0"/>
              <a:t> </a:t>
            </a:r>
            <a:r>
              <a:rPr lang="lt-LT" dirty="0" err="1" smtClean="0"/>
              <a:t>perceptions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interpretations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environment</a:t>
            </a:r>
            <a:r>
              <a:rPr lang="en-US" dirty="0" smtClean="0"/>
              <a:t>.</a:t>
            </a:r>
            <a:endParaRPr lang="lt-LT" dirty="0" smtClean="0"/>
          </a:p>
          <a:p>
            <a:r>
              <a:rPr lang="lt-LT" dirty="0" err="1" smtClean="0"/>
              <a:t>Exploring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addressing</a:t>
            </a:r>
            <a:r>
              <a:rPr lang="lt-LT" dirty="0" smtClean="0"/>
              <a:t> </a:t>
            </a:r>
            <a:r>
              <a:rPr lang="lt-LT" dirty="0" err="1" smtClean="0"/>
              <a:t>global</a:t>
            </a:r>
            <a:r>
              <a:rPr lang="lt-LT" dirty="0" smtClean="0"/>
              <a:t> </a:t>
            </a:r>
            <a:r>
              <a:rPr lang="lt-LT" dirty="0" err="1" smtClean="0"/>
              <a:t>issues</a:t>
            </a:r>
            <a:r>
              <a:rPr lang="lt-LT" dirty="0" smtClean="0"/>
              <a:t>, </a:t>
            </a:r>
            <a:r>
              <a:rPr lang="lt-LT" dirty="0" err="1" smtClean="0"/>
              <a:t>such</a:t>
            </a:r>
            <a:r>
              <a:rPr lang="lt-LT" dirty="0" smtClean="0"/>
              <a:t> </a:t>
            </a:r>
            <a:r>
              <a:rPr lang="lt-LT" dirty="0" err="1" smtClean="0"/>
              <a:t>as</a:t>
            </a:r>
            <a:r>
              <a:rPr lang="en-US" dirty="0" smtClean="0"/>
              <a:t> air, water pollution, endangered species, deforestation, saving energy, o</a:t>
            </a:r>
            <a:r>
              <a:rPr lang="lt-LT" dirty="0" err="1" smtClean="0"/>
              <a:t>verconsumption</a:t>
            </a:r>
            <a:r>
              <a:rPr lang="lt-LT" dirty="0" smtClean="0"/>
              <a:t>, </a:t>
            </a:r>
            <a:r>
              <a:rPr lang="lt-LT" dirty="0" err="1" smtClean="0"/>
              <a:t>food</a:t>
            </a:r>
            <a:r>
              <a:rPr lang="lt-LT" dirty="0" smtClean="0"/>
              <a:t> </a:t>
            </a:r>
            <a:r>
              <a:rPr lang="lt-LT" dirty="0" err="1" smtClean="0"/>
              <a:t>production</a:t>
            </a:r>
            <a:r>
              <a:rPr lang="lt-LT" dirty="0" smtClean="0"/>
              <a:t>,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transportation</a:t>
            </a:r>
            <a:r>
              <a:rPr lang="lt-LT" dirty="0" smtClean="0"/>
              <a:t> are </a:t>
            </a:r>
            <a:r>
              <a:rPr lang="lt-LT" dirty="0" err="1" smtClean="0"/>
              <a:t>essential</a:t>
            </a:r>
            <a:r>
              <a:rPr lang="lt-LT" dirty="0" smtClean="0"/>
              <a:t> to </a:t>
            </a:r>
            <a:r>
              <a:rPr lang="lt-LT" dirty="0" err="1" smtClean="0"/>
              <a:t>establishing</a:t>
            </a:r>
            <a:r>
              <a:rPr lang="lt-LT" dirty="0" smtClean="0"/>
              <a:t> a </a:t>
            </a:r>
            <a:r>
              <a:rPr lang="lt-LT" dirty="0" err="1" smtClean="0"/>
              <a:t>sustainable</a:t>
            </a:r>
            <a:r>
              <a:rPr lang="lt-LT" dirty="0" smtClean="0"/>
              <a:t> </a:t>
            </a:r>
            <a:r>
              <a:rPr lang="lt-LT" dirty="0" err="1" smtClean="0"/>
              <a:t>so</a:t>
            </a:r>
            <a:r>
              <a:rPr lang="en-US" dirty="0" smtClean="0"/>
              <a:t>c</a:t>
            </a:r>
            <a:r>
              <a:rPr lang="lt-LT" dirty="0" err="1" smtClean="0"/>
              <a:t>iety</a:t>
            </a:r>
            <a:r>
              <a:rPr lang="en-US" dirty="0" smtClean="0"/>
              <a:t>.</a:t>
            </a:r>
            <a:endParaRPr lang="lt-LT" dirty="0" smtClean="0"/>
          </a:p>
          <a:p>
            <a:pPr>
              <a:buNone/>
            </a:pPr>
            <a:endParaRPr lang="lt-L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d:\Users\Namai\Desktop\Sustainability Global Goals www.sustainability-yes.ch-9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3852" y="0"/>
            <a:ext cx="1033814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878904" y="624110"/>
            <a:ext cx="9870509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 err="1" smtClean="0"/>
              <a:t>Environmental</a:t>
            </a:r>
            <a:r>
              <a:rPr lang="lt-LT" dirty="0" smtClean="0"/>
              <a:t> </a:t>
            </a:r>
            <a:r>
              <a:rPr lang="lt-LT" dirty="0" err="1" smtClean="0"/>
              <a:t>education</a:t>
            </a:r>
            <a:r>
              <a:rPr lang="lt-LT" dirty="0" smtClean="0"/>
              <a:t> </a:t>
            </a:r>
            <a:r>
              <a:rPr lang="lt-LT" dirty="0" err="1" smtClean="0"/>
              <a:t>as</a:t>
            </a:r>
            <a:r>
              <a:rPr lang="lt-LT" dirty="0" smtClean="0"/>
              <a:t> a </a:t>
            </a:r>
            <a:r>
              <a:rPr lang="lt-LT" dirty="0" err="1" smtClean="0"/>
              <a:t>tool</a:t>
            </a:r>
            <a:r>
              <a:rPr lang="lt-LT" dirty="0" smtClean="0"/>
              <a:t> </a:t>
            </a:r>
            <a:r>
              <a:rPr lang="lt-LT" dirty="0" err="1" smtClean="0"/>
              <a:t>for</a:t>
            </a:r>
            <a:r>
              <a:rPr lang="lt-LT" dirty="0" smtClean="0"/>
              <a:t> </a:t>
            </a:r>
            <a:r>
              <a:rPr lang="lt-LT" dirty="0" err="1" smtClean="0"/>
              <a:t>interdisciplinary</a:t>
            </a:r>
            <a:r>
              <a:rPr lang="lt-LT" dirty="0" smtClean="0"/>
              <a:t> </a:t>
            </a:r>
            <a:r>
              <a:rPr lang="lt-LT" dirty="0" err="1" smtClean="0"/>
              <a:t>teaching</a:t>
            </a:r>
            <a:r>
              <a:rPr lang="lt-LT" dirty="0" smtClean="0"/>
              <a:t> </a:t>
            </a:r>
            <a:r>
              <a:rPr lang="lt-LT" dirty="0" err="1" smtClean="0"/>
              <a:t>across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curricular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189973" y="1891430"/>
            <a:ext cx="10697227" cy="4421688"/>
          </a:xfrm>
        </p:spPr>
        <p:txBody>
          <a:bodyPr/>
          <a:lstStyle/>
          <a:p>
            <a:r>
              <a:rPr lang="lt-LT" dirty="0" err="1" smtClean="0"/>
              <a:t>We</a:t>
            </a:r>
            <a:r>
              <a:rPr lang="lt-LT" dirty="0" smtClean="0"/>
              <a:t> are </a:t>
            </a:r>
            <a:r>
              <a:rPr lang="lt-LT" dirty="0" err="1" smtClean="0"/>
              <a:t>sure-</a:t>
            </a:r>
            <a:r>
              <a:rPr lang="lt-LT" dirty="0" smtClean="0"/>
              <a:t> it </a:t>
            </a:r>
            <a:r>
              <a:rPr lang="lt-LT" dirty="0" err="1" smtClean="0"/>
              <a:t>is</a:t>
            </a:r>
            <a:r>
              <a:rPr lang="lt-LT" dirty="0" smtClean="0"/>
              <a:t> </a:t>
            </a:r>
            <a:r>
              <a:rPr lang="lt-LT" dirty="0" err="1" smtClean="0"/>
              <a:t>vital</a:t>
            </a:r>
            <a:r>
              <a:rPr lang="lt-LT" dirty="0" smtClean="0"/>
              <a:t> </a:t>
            </a:r>
            <a:r>
              <a:rPr lang="lt-LT" dirty="0" err="1" smtClean="0"/>
              <a:t>that</a:t>
            </a:r>
            <a:r>
              <a:rPr lang="lt-LT" dirty="0" smtClean="0"/>
              <a:t> </a:t>
            </a:r>
            <a:r>
              <a:rPr lang="lt-LT" dirty="0" err="1" smtClean="0"/>
              <a:t>from</a:t>
            </a:r>
            <a:r>
              <a:rPr lang="lt-LT" dirty="0" smtClean="0"/>
              <a:t>  </a:t>
            </a:r>
            <a:r>
              <a:rPr lang="lt-LT" dirty="0" err="1" smtClean="0"/>
              <a:t>an</a:t>
            </a:r>
            <a:r>
              <a:rPr lang="lt-LT" dirty="0" smtClean="0"/>
              <a:t> </a:t>
            </a:r>
            <a:r>
              <a:rPr lang="lt-LT" dirty="0" err="1" smtClean="0"/>
              <a:t>early</a:t>
            </a:r>
            <a:r>
              <a:rPr lang="lt-LT" dirty="0" smtClean="0"/>
              <a:t> </a:t>
            </a:r>
            <a:r>
              <a:rPr lang="lt-LT" dirty="0" err="1" smtClean="0"/>
              <a:t>age</a:t>
            </a:r>
            <a:r>
              <a:rPr lang="lt-LT" dirty="0" smtClean="0"/>
              <a:t>, </a:t>
            </a:r>
            <a:r>
              <a:rPr lang="lt-LT" dirty="0" err="1" smtClean="0"/>
              <a:t>children</a:t>
            </a:r>
            <a:r>
              <a:rPr lang="lt-LT" dirty="0" smtClean="0"/>
              <a:t> </a:t>
            </a:r>
            <a:r>
              <a:rPr lang="lt-LT" dirty="0" err="1" smtClean="0"/>
              <a:t>acquire</a:t>
            </a:r>
            <a:r>
              <a:rPr lang="lt-LT" dirty="0" smtClean="0"/>
              <a:t>  a </a:t>
            </a:r>
            <a:r>
              <a:rPr lang="lt-LT" dirty="0" err="1" smtClean="0"/>
              <a:t>good</a:t>
            </a:r>
            <a:r>
              <a:rPr lang="lt-LT" dirty="0" smtClean="0"/>
              <a:t> </a:t>
            </a:r>
            <a:r>
              <a:rPr lang="lt-LT" dirty="0" err="1" smtClean="0"/>
              <a:t>knowlwedge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understanding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their</a:t>
            </a:r>
            <a:r>
              <a:rPr lang="lt-LT" dirty="0" smtClean="0"/>
              <a:t> </a:t>
            </a:r>
            <a:r>
              <a:rPr lang="lt-LT" dirty="0" err="1" smtClean="0"/>
              <a:t>surroundings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natural</a:t>
            </a:r>
            <a:r>
              <a:rPr lang="lt-LT" dirty="0" smtClean="0"/>
              <a:t> </a:t>
            </a:r>
            <a:r>
              <a:rPr lang="lt-LT" dirty="0" err="1" smtClean="0"/>
              <a:t>resources</a:t>
            </a:r>
            <a:r>
              <a:rPr lang="lt-LT" dirty="0" smtClean="0"/>
              <a:t>.</a:t>
            </a:r>
            <a:endParaRPr lang="en-US" dirty="0" smtClean="0"/>
          </a:p>
          <a:p>
            <a:pPr>
              <a:buNone/>
            </a:pPr>
            <a:endParaRPr lang="lt-LT" dirty="0" smtClean="0"/>
          </a:p>
          <a:p>
            <a:r>
              <a:rPr lang="lt-LT" dirty="0" err="1" smtClean="0"/>
              <a:t>Only</a:t>
            </a:r>
            <a:r>
              <a:rPr lang="lt-LT" dirty="0" smtClean="0"/>
              <a:t> </a:t>
            </a:r>
            <a:r>
              <a:rPr lang="lt-LT" dirty="0" err="1" smtClean="0"/>
              <a:t>then</a:t>
            </a:r>
            <a:r>
              <a:rPr lang="lt-LT" dirty="0" smtClean="0"/>
              <a:t> </a:t>
            </a:r>
            <a:r>
              <a:rPr lang="lt-LT" dirty="0" err="1" smtClean="0"/>
              <a:t>children</a:t>
            </a:r>
            <a:r>
              <a:rPr lang="lt-LT" dirty="0" smtClean="0"/>
              <a:t> </a:t>
            </a:r>
            <a:r>
              <a:rPr lang="lt-LT" dirty="0" err="1" smtClean="0"/>
              <a:t>will</a:t>
            </a:r>
            <a:r>
              <a:rPr lang="lt-LT" dirty="0" smtClean="0"/>
              <a:t> </a:t>
            </a:r>
            <a:r>
              <a:rPr lang="lt-LT" dirty="0" err="1" smtClean="0"/>
              <a:t>gain</a:t>
            </a:r>
            <a:r>
              <a:rPr lang="lt-LT" dirty="0" smtClean="0"/>
              <a:t> </a:t>
            </a:r>
            <a:r>
              <a:rPr lang="lt-LT" dirty="0" err="1" smtClean="0"/>
              <a:t>respect</a:t>
            </a:r>
            <a:r>
              <a:rPr lang="lt-LT" dirty="0" smtClean="0"/>
              <a:t> </a:t>
            </a:r>
            <a:r>
              <a:rPr lang="lt-LT" dirty="0" err="1" smtClean="0"/>
              <a:t>for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environment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desire</a:t>
            </a:r>
            <a:r>
              <a:rPr lang="lt-LT" dirty="0" smtClean="0"/>
              <a:t> to ta take care </a:t>
            </a:r>
            <a:r>
              <a:rPr lang="lt-LT" dirty="0" err="1" smtClean="0"/>
              <a:t>of</a:t>
            </a:r>
            <a:r>
              <a:rPr lang="lt-LT" dirty="0" smtClean="0"/>
              <a:t> it. </a:t>
            </a:r>
            <a:r>
              <a:rPr lang="lt-LT" dirty="0" err="1" smtClean="0"/>
              <a:t>This</a:t>
            </a:r>
            <a:r>
              <a:rPr lang="lt-LT" dirty="0" smtClean="0"/>
              <a:t> </a:t>
            </a:r>
            <a:r>
              <a:rPr lang="lt-LT" dirty="0" err="1" smtClean="0"/>
              <a:t>is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key</a:t>
            </a:r>
            <a:r>
              <a:rPr lang="lt-LT" dirty="0" smtClean="0"/>
              <a:t> to  a </a:t>
            </a:r>
            <a:r>
              <a:rPr lang="lt-LT" dirty="0" err="1" smtClean="0"/>
              <a:t>sustainable</a:t>
            </a:r>
            <a:r>
              <a:rPr lang="lt-LT" dirty="0" smtClean="0"/>
              <a:t>  </a:t>
            </a:r>
            <a:r>
              <a:rPr lang="lt-LT" dirty="0" err="1" smtClean="0"/>
              <a:t>future</a:t>
            </a:r>
            <a:r>
              <a:rPr lang="lt-LT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lt-LT" dirty="0" smtClean="0"/>
          </a:p>
          <a:p>
            <a:r>
              <a:rPr lang="lt-LT" dirty="0" smtClean="0"/>
              <a:t>At a </a:t>
            </a:r>
            <a:r>
              <a:rPr lang="lt-LT" dirty="0" err="1" smtClean="0"/>
              <a:t>young</a:t>
            </a:r>
            <a:r>
              <a:rPr lang="lt-LT" dirty="0" smtClean="0"/>
              <a:t> </a:t>
            </a:r>
            <a:r>
              <a:rPr lang="lt-LT" dirty="0" err="1" smtClean="0"/>
              <a:t>age</a:t>
            </a:r>
            <a:r>
              <a:rPr lang="lt-LT" dirty="0" smtClean="0"/>
              <a:t> </a:t>
            </a:r>
            <a:r>
              <a:rPr lang="lt-LT" dirty="0" err="1" smtClean="0"/>
              <a:t>education</a:t>
            </a:r>
            <a:r>
              <a:rPr lang="lt-LT" dirty="0" smtClean="0"/>
              <a:t> </a:t>
            </a:r>
            <a:r>
              <a:rPr lang="lt-LT" dirty="0" err="1" smtClean="0"/>
              <a:t>should</a:t>
            </a:r>
            <a:r>
              <a:rPr lang="lt-LT" dirty="0" smtClean="0"/>
              <a:t> be </a:t>
            </a:r>
            <a:r>
              <a:rPr lang="lt-LT" dirty="0" err="1" smtClean="0"/>
              <a:t>experimental</a:t>
            </a:r>
            <a:r>
              <a:rPr lang="lt-LT" dirty="0" smtClean="0"/>
              <a:t>, </a:t>
            </a:r>
            <a:r>
              <a:rPr lang="lt-LT" dirty="0" err="1" smtClean="0"/>
              <a:t>interactive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creative</a:t>
            </a:r>
            <a:r>
              <a:rPr lang="lt-LT" dirty="0" smtClean="0"/>
              <a:t> </a:t>
            </a:r>
            <a:r>
              <a:rPr lang="lt-LT" dirty="0" err="1" smtClean="0"/>
              <a:t>in</a:t>
            </a:r>
            <a:r>
              <a:rPr lang="lt-LT" dirty="0" smtClean="0"/>
              <a:t> </a:t>
            </a:r>
            <a:r>
              <a:rPr lang="lt-LT" dirty="0" err="1" smtClean="0"/>
              <a:t>order</a:t>
            </a:r>
            <a:r>
              <a:rPr lang="lt-LT" dirty="0" smtClean="0"/>
              <a:t> to </a:t>
            </a:r>
            <a:r>
              <a:rPr lang="lt-LT" dirty="0" err="1" smtClean="0"/>
              <a:t>stimulate</a:t>
            </a:r>
            <a:r>
              <a:rPr lang="lt-LT" dirty="0" smtClean="0"/>
              <a:t> </a:t>
            </a:r>
            <a:r>
              <a:rPr lang="lt-LT" dirty="0" err="1" smtClean="0"/>
              <a:t>interest</a:t>
            </a:r>
            <a:r>
              <a:rPr lang="lt-LT" dirty="0" smtClean="0"/>
              <a:t> </a:t>
            </a:r>
            <a:r>
              <a:rPr lang="lt-LT" dirty="0" err="1" smtClean="0"/>
              <a:t>in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excitment</a:t>
            </a:r>
            <a:r>
              <a:rPr lang="lt-LT" dirty="0" smtClean="0"/>
              <a:t> </a:t>
            </a:r>
            <a:r>
              <a:rPr lang="lt-LT" dirty="0" err="1" smtClean="0"/>
              <a:t>about</a:t>
            </a:r>
            <a:r>
              <a:rPr lang="lt-LT" dirty="0" smtClean="0"/>
              <a:t> </a:t>
            </a:r>
            <a:r>
              <a:rPr lang="lt-LT" dirty="0" err="1" smtClean="0"/>
              <a:t>learning</a:t>
            </a:r>
            <a:r>
              <a:rPr lang="lt-LT" dirty="0" smtClean="0"/>
              <a:t>.</a:t>
            </a:r>
          </a:p>
          <a:p>
            <a:endParaRPr lang="lt-L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991638" y="250522"/>
            <a:ext cx="9832931" cy="1064712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 err="1" smtClean="0"/>
              <a:t>An</a:t>
            </a:r>
            <a:r>
              <a:rPr lang="lt-LT" dirty="0" smtClean="0"/>
              <a:t> </a:t>
            </a:r>
            <a:r>
              <a:rPr lang="lt-LT" dirty="0" err="1" smtClean="0"/>
              <a:t>interactive</a:t>
            </a:r>
            <a:r>
              <a:rPr lang="lt-LT" dirty="0" smtClean="0"/>
              <a:t>, </a:t>
            </a:r>
            <a:r>
              <a:rPr lang="lt-LT" dirty="0" err="1" smtClean="0"/>
              <a:t>learner-centred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br>
              <a:rPr lang="lt-LT" dirty="0" smtClean="0"/>
            </a:br>
            <a:r>
              <a:rPr lang="lt-LT" dirty="0" err="1" smtClean="0"/>
              <a:t>action-oriented</a:t>
            </a:r>
            <a:r>
              <a:rPr lang="lt-LT" dirty="0" smtClean="0"/>
              <a:t> </a:t>
            </a:r>
            <a:r>
              <a:rPr lang="lt-LT" dirty="0" err="1" smtClean="0"/>
              <a:t>pedagogy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327759" y="1402915"/>
            <a:ext cx="10359025" cy="4960307"/>
          </a:xfrm>
        </p:spPr>
        <p:txBody>
          <a:bodyPr>
            <a:normAutofit/>
          </a:bodyPr>
          <a:lstStyle/>
          <a:p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environmental</a:t>
            </a:r>
            <a:r>
              <a:rPr lang="lt-LT" dirty="0" smtClean="0"/>
              <a:t> </a:t>
            </a:r>
            <a:r>
              <a:rPr lang="lt-LT" dirty="0" err="1" smtClean="0"/>
              <a:t>studies</a:t>
            </a:r>
            <a:r>
              <a:rPr lang="lt-LT" dirty="0" smtClean="0"/>
              <a:t> </a:t>
            </a:r>
            <a:r>
              <a:rPr lang="lt-LT" dirty="0" err="1" smtClean="0"/>
              <a:t>should</a:t>
            </a:r>
            <a:r>
              <a:rPr lang="lt-LT" dirty="0" smtClean="0"/>
              <a:t> be </a:t>
            </a:r>
            <a:r>
              <a:rPr lang="lt-LT" b="1" dirty="0" smtClean="0"/>
              <a:t>a </a:t>
            </a:r>
            <a:r>
              <a:rPr lang="lt-LT" b="1" dirty="0" err="1" smtClean="0"/>
              <a:t>child-</a:t>
            </a:r>
            <a:r>
              <a:rPr lang="lt-LT" b="1" dirty="0" smtClean="0"/>
              <a:t> </a:t>
            </a:r>
            <a:r>
              <a:rPr lang="lt-LT" b="1" dirty="0" err="1" smtClean="0"/>
              <a:t>centred</a:t>
            </a:r>
            <a:r>
              <a:rPr lang="lt-LT" b="1" dirty="0" smtClean="0"/>
              <a:t> </a:t>
            </a:r>
            <a:r>
              <a:rPr lang="lt-LT" b="1" dirty="0" err="1" smtClean="0"/>
              <a:t>approach</a:t>
            </a:r>
            <a:r>
              <a:rPr lang="lt-LT" b="1" dirty="0" smtClean="0"/>
              <a:t> </a:t>
            </a:r>
            <a:r>
              <a:rPr lang="lt-LT" dirty="0" err="1" smtClean="0"/>
              <a:t>that</a:t>
            </a:r>
            <a:r>
              <a:rPr lang="lt-LT" dirty="0" smtClean="0"/>
              <a:t> </a:t>
            </a:r>
            <a:r>
              <a:rPr lang="lt-LT" dirty="0" err="1" smtClean="0"/>
              <a:t>allows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child</a:t>
            </a:r>
            <a:r>
              <a:rPr lang="lt-LT" dirty="0" smtClean="0"/>
              <a:t>  to </a:t>
            </a:r>
            <a:r>
              <a:rPr lang="lt-LT" dirty="0" err="1" smtClean="0"/>
              <a:t>interact</a:t>
            </a:r>
            <a:r>
              <a:rPr lang="lt-LT" dirty="0" smtClean="0"/>
              <a:t> </a:t>
            </a:r>
            <a:r>
              <a:rPr lang="lt-LT" dirty="0" err="1" smtClean="0"/>
              <a:t>with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environment</a:t>
            </a:r>
            <a:r>
              <a:rPr lang="lt-LT" dirty="0" smtClean="0"/>
              <a:t>   </a:t>
            </a:r>
          </a:p>
          <a:p>
            <a:pPr>
              <a:buNone/>
            </a:pPr>
            <a:r>
              <a:rPr lang="lt-LT" dirty="0" smtClean="0"/>
              <a:t>  </a:t>
            </a:r>
          </a:p>
          <a:p>
            <a:r>
              <a:rPr lang="lt-LT" dirty="0" err="1" smtClean="0"/>
              <a:t>Providing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children</a:t>
            </a:r>
            <a:r>
              <a:rPr lang="lt-LT" dirty="0" smtClean="0"/>
              <a:t> </a:t>
            </a:r>
            <a:r>
              <a:rPr lang="lt-LT" dirty="0" err="1" smtClean="0"/>
              <a:t>with</a:t>
            </a:r>
            <a:r>
              <a:rPr lang="lt-LT" dirty="0" smtClean="0"/>
              <a:t> </a:t>
            </a:r>
            <a:r>
              <a:rPr lang="lt-LT" b="1" dirty="0" err="1" smtClean="0"/>
              <a:t>opportunities</a:t>
            </a:r>
            <a:r>
              <a:rPr lang="lt-LT" b="1" dirty="0" smtClean="0"/>
              <a:t> to </a:t>
            </a:r>
            <a:r>
              <a:rPr lang="lt-LT" b="1" dirty="0" err="1" smtClean="0"/>
              <a:t>observe</a:t>
            </a:r>
            <a:r>
              <a:rPr lang="lt-LT" b="1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local</a:t>
            </a:r>
            <a:r>
              <a:rPr lang="lt-LT" dirty="0" smtClean="0"/>
              <a:t> </a:t>
            </a:r>
            <a:r>
              <a:rPr lang="lt-LT" dirty="0" err="1" smtClean="0"/>
              <a:t>environmental</a:t>
            </a:r>
            <a:r>
              <a:rPr lang="lt-LT" dirty="0" smtClean="0"/>
              <a:t> </a:t>
            </a:r>
            <a:r>
              <a:rPr lang="lt-LT" dirty="0" err="1" smtClean="0"/>
              <a:t>features</a:t>
            </a:r>
            <a:r>
              <a:rPr lang="lt-LT" dirty="0" smtClean="0"/>
              <a:t>, </a:t>
            </a:r>
            <a:r>
              <a:rPr lang="lt-LT" dirty="0" err="1" smtClean="0"/>
              <a:t>issues</a:t>
            </a:r>
            <a:r>
              <a:rPr lang="lt-LT" dirty="0" smtClean="0"/>
              <a:t>, </a:t>
            </a:r>
            <a:r>
              <a:rPr lang="lt-LT" dirty="0" err="1" smtClean="0"/>
              <a:t>phenomena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changes</a:t>
            </a:r>
            <a:r>
              <a:rPr lang="lt-LT" dirty="0" smtClean="0"/>
              <a:t> </a:t>
            </a:r>
            <a:r>
              <a:rPr lang="lt-LT" dirty="0" err="1" smtClean="0"/>
              <a:t>in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community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also </a:t>
            </a:r>
            <a:r>
              <a:rPr lang="lt-LT" dirty="0" err="1" smtClean="0"/>
              <a:t>different</a:t>
            </a:r>
            <a:r>
              <a:rPr lang="lt-LT" dirty="0" smtClean="0"/>
              <a:t> </a:t>
            </a:r>
            <a:r>
              <a:rPr lang="lt-LT" dirty="0" err="1" smtClean="0"/>
              <a:t>living</a:t>
            </a:r>
            <a:r>
              <a:rPr lang="lt-LT" dirty="0" smtClean="0"/>
              <a:t> </a:t>
            </a:r>
            <a:r>
              <a:rPr lang="lt-LT" dirty="0" err="1" smtClean="0"/>
              <a:t>organisms</a:t>
            </a:r>
            <a:r>
              <a:rPr lang="lt-LT" dirty="0" smtClean="0"/>
              <a:t>.</a:t>
            </a:r>
          </a:p>
          <a:p>
            <a:r>
              <a:rPr lang="lt-LT" dirty="0" err="1" smtClean="0"/>
              <a:t>Conducting</a:t>
            </a:r>
            <a:r>
              <a:rPr lang="lt-LT" dirty="0" smtClean="0"/>
              <a:t> </a:t>
            </a:r>
            <a:r>
              <a:rPr lang="lt-LT" dirty="0" err="1" smtClean="0"/>
              <a:t>oral</a:t>
            </a:r>
            <a:r>
              <a:rPr lang="lt-LT" dirty="0" smtClean="0"/>
              <a:t> </a:t>
            </a:r>
            <a:r>
              <a:rPr lang="lt-LT" b="1" dirty="0" err="1" smtClean="0"/>
              <a:t>discussions</a:t>
            </a:r>
            <a:r>
              <a:rPr lang="lt-LT" b="1" dirty="0" smtClean="0"/>
              <a:t> </a:t>
            </a:r>
            <a:r>
              <a:rPr lang="lt-LT" b="1" dirty="0" err="1" smtClean="0"/>
              <a:t>with</a:t>
            </a:r>
            <a:r>
              <a:rPr lang="lt-LT" b="1" dirty="0" smtClean="0"/>
              <a:t> </a:t>
            </a:r>
            <a:r>
              <a:rPr lang="lt-LT" b="1" dirty="0" err="1" smtClean="0"/>
              <a:t>the</a:t>
            </a:r>
            <a:r>
              <a:rPr lang="lt-LT" b="1" dirty="0" smtClean="0"/>
              <a:t> </a:t>
            </a:r>
            <a:r>
              <a:rPr lang="lt-LT" b="1" dirty="0" err="1" smtClean="0"/>
              <a:t>children</a:t>
            </a:r>
            <a:r>
              <a:rPr lang="lt-LT" b="1" dirty="0" smtClean="0"/>
              <a:t> </a:t>
            </a:r>
            <a:r>
              <a:rPr lang="lt-LT" dirty="0" err="1" smtClean="0"/>
              <a:t>about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social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physical</a:t>
            </a:r>
            <a:r>
              <a:rPr lang="lt-LT" dirty="0" smtClean="0"/>
              <a:t> </a:t>
            </a:r>
            <a:r>
              <a:rPr lang="lt-LT" dirty="0" err="1" smtClean="0"/>
              <a:t>aspects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environment</a:t>
            </a:r>
            <a:endParaRPr lang="lt-LT" dirty="0" smtClean="0"/>
          </a:p>
          <a:p>
            <a:endParaRPr lang="lt-LT" dirty="0" smtClean="0"/>
          </a:p>
          <a:p>
            <a:r>
              <a:rPr lang="lt-LT" dirty="0" err="1" smtClean="0"/>
              <a:t>Organizing</a:t>
            </a:r>
            <a:r>
              <a:rPr lang="lt-LT" dirty="0" smtClean="0"/>
              <a:t> </a:t>
            </a:r>
            <a:r>
              <a:rPr lang="lt-LT" b="1" dirty="0" err="1" smtClean="0"/>
              <a:t>out-of-class</a:t>
            </a:r>
            <a:r>
              <a:rPr lang="lt-LT" b="1" dirty="0" smtClean="0"/>
              <a:t> </a:t>
            </a:r>
            <a:r>
              <a:rPr lang="lt-LT" b="1" dirty="0" err="1" smtClean="0"/>
              <a:t>activities</a:t>
            </a:r>
            <a:r>
              <a:rPr lang="lt-LT" b="1" dirty="0" smtClean="0"/>
              <a:t> </a:t>
            </a:r>
            <a:r>
              <a:rPr lang="lt-LT" b="1" dirty="0" err="1" smtClean="0"/>
              <a:t>for</a:t>
            </a:r>
            <a:r>
              <a:rPr lang="lt-LT" b="1" dirty="0" smtClean="0"/>
              <a:t> </a:t>
            </a:r>
            <a:r>
              <a:rPr lang="lt-LT" b="1" dirty="0" err="1" smtClean="0"/>
              <a:t>real</a:t>
            </a:r>
            <a:r>
              <a:rPr lang="lt-LT" b="1" dirty="0" smtClean="0"/>
              <a:t> </a:t>
            </a:r>
            <a:r>
              <a:rPr lang="lt-LT" b="1" dirty="0" err="1" smtClean="0"/>
              <a:t>experiences</a:t>
            </a:r>
            <a:r>
              <a:rPr lang="lt-LT" b="1" dirty="0" smtClean="0"/>
              <a:t> </a:t>
            </a:r>
            <a:r>
              <a:rPr lang="lt-LT" dirty="0" err="1" smtClean="0"/>
              <a:t>in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local</a:t>
            </a:r>
            <a:r>
              <a:rPr lang="lt-LT" dirty="0" smtClean="0"/>
              <a:t> </a:t>
            </a:r>
            <a:r>
              <a:rPr lang="lt-LT" dirty="0" err="1" smtClean="0"/>
              <a:t>environmental</a:t>
            </a:r>
            <a:r>
              <a:rPr lang="lt-LT" dirty="0" smtClean="0"/>
              <a:t> </a:t>
            </a:r>
            <a:r>
              <a:rPr lang="lt-LT" dirty="0" err="1" smtClean="0"/>
              <a:t>areas</a:t>
            </a:r>
            <a:r>
              <a:rPr lang="lt-LT" dirty="0" smtClean="0"/>
              <a:t> </a:t>
            </a:r>
            <a:r>
              <a:rPr lang="lt-LT" dirty="0" err="1" smtClean="0"/>
              <a:t>like</a:t>
            </a:r>
            <a:r>
              <a:rPr lang="lt-LT" dirty="0" smtClean="0"/>
              <a:t> (</a:t>
            </a:r>
            <a:r>
              <a:rPr lang="lt-LT" dirty="0" err="1" smtClean="0"/>
              <a:t>parks</a:t>
            </a:r>
            <a:r>
              <a:rPr lang="lt-LT" dirty="0" smtClean="0"/>
              <a:t>, </a:t>
            </a:r>
            <a:r>
              <a:rPr lang="lt-LT" dirty="0" err="1" smtClean="0"/>
              <a:t>lakes</a:t>
            </a:r>
            <a:r>
              <a:rPr lang="lt-LT" dirty="0" smtClean="0"/>
              <a:t>, </a:t>
            </a:r>
            <a:r>
              <a:rPr lang="lt-LT" dirty="0" err="1" smtClean="0"/>
              <a:t>rivers</a:t>
            </a:r>
            <a:r>
              <a:rPr lang="en-US" dirty="0" smtClean="0"/>
              <a:t> </a:t>
            </a:r>
            <a:r>
              <a:rPr lang="lt-LT" dirty="0" smtClean="0"/>
              <a:t>,</a:t>
            </a:r>
            <a:r>
              <a:rPr lang="lt-LT" dirty="0" err="1" smtClean="0"/>
              <a:t>ponds</a:t>
            </a:r>
            <a:r>
              <a:rPr lang="lt-LT" dirty="0" smtClean="0"/>
              <a:t>, </a:t>
            </a:r>
            <a:r>
              <a:rPr lang="lt-LT" dirty="0" err="1" smtClean="0"/>
              <a:t>zoos</a:t>
            </a:r>
            <a:r>
              <a:rPr lang="lt-LT" dirty="0" smtClean="0"/>
              <a:t>) </a:t>
            </a:r>
          </a:p>
          <a:p>
            <a:pPr>
              <a:buNone/>
            </a:pPr>
            <a:endParaRPr lang="lt-LT" dirty="0" smtClean="0"/>
          </a:p>
          <a:p>
            <a:r>
              <a:rPr lang="lt-LT" dirty="0" err="1" smtClean="0"/>
              <a:t>Guiding</a:t>
            </a:r>
            <a:r>
              <a:rPr lang="lt-LT" dirty="0" smtClean="0"/>
              <a:t> </a:t>
            </a:r>
            <a:r>
              <a:rPr lang="lt-LT" dirty="0" err="1" smtClean="0"/>
              <a:t>children</a:t>
            </a:r>
            <a:r>
              <a:rPr lang="lt-LT" dirty="0" smtClean="0"/>
              <a:t> </a:t>
            </a:r>
            <a:r>
              <a:rPr lang="lt-LT" dirty="0" err="1" smtClean="0"/>
              <a:t>in</a:t>
            </a:r>
            <a:r>
              <a:rPr lang="lt-LT" dirty="0" smtClean="0"/>
              <a:t> </a:t>
            </a:r>
            <a:r>
              <a:rPr lang="lt-LT" b="1" dirty="0" err="1" smtClean="0"/>
              <a:t>conducting</a:t>
            </a:r>
            <a:r>
              <a:rPr lang="lt-LT" b="1" dirty="0" smtClean="0"/>
              <a:t> </a:t>
            </a:r>
            <a:r>
              <a:rPr lang="lt-LT" b="1" dirty="0" err="1" smtClean="0"/>
              <a:t>simple</a:t>
            </a:r>
            <a:r>
              <a:rPr lang="lt-LT" b="1" dirty="0" smtClean="0"/>
              <a:t> </a:t>
            </a:r>
            <a:r>
              <a:rPr lang="lt-LT" b="1" dirty="0" err="1" smtClean="0"/>
              <a:t>outdoor</a:t>
            </a:r>
            <a:r>
              <a:rPr lang="lt-LT" b="1" dirty="0" smtClean="0"/>
              <a:t> </a:t>
            </a:r>
            <a:r>
              <a:rPr lang="lt-LT" b="1" dirty="0" err="1" smtClean="0"/>
              <a:t>projects</a:t>
            </a:r>
            <a:r>
              <a:rPr lang="lt-LT" b="1" dirty="0" smtClean="0"/>
              <a:t> </a:t>
            </a:r>
            <a:r>
              <a:rPr lang="lt-LT" dirty="0" err="1" smtClean="0"/>
              <a:t>that</a:t>
            </a:r>
            <a:r>
              <a:rPr lang="lt-LT" dirty="0" smtClean="0"/>
              <a:t> </a:t>
            </a:r>
            <a:r>
              <a:rPr lang="lt-LT" dirty="0" err="1" smtClean="0"/>
              <a:t>is</a:t>
            </a:r>
            <a:r>
              <a:rPr lang="lt-LT" dirty="0" smtClean="0"/>
              <a:t> </a:t>
            </a:r>
            <a:r>
              <a:rPr lang="lt-LT" dirty="0" err="1" smtClean="0"/>
              <a:t>connected</a:t>
            </a:r>
            <a:r>
              <a:rPr lang="lt-LT" dirty="0" smtClean="0"/>
              <a:t> to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environmental</a:t>
            </a:r>
            <a:r>
              <a:rPr lang="lt-LT" dirty="0" smtClean="0"/>
              <a:t> </a:t>
            </a:r>
            <a:r>
              <a:rPr lang="lt-LT" dirty="0" err="1" smtClean="0"/>
              <a:t>management</a:t>
            </a:r>
            <a:r>
              <a:rPr lang="lt-LT" dirty="0" smtClean="0"/>
              <a:t>, </a:t>
            </a:r>
            <a:r>
              <a:rPr lang="lt-LT" dirty="0" err="1" smtClean="0"/>
              <a:t>problems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sustainability</a:t>
            </a:r>
            <a:endParaRPr lang="lt-LT" dirty="0" smtClean="0"/>
          </a:p>
          <a:p>
            <a:endParaRPr lang="lt-L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342367" y="313152"/>
            <a:ext cx="9162245" cy="53861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our students are involved in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728592" y="964503"/>
            <a:ext cx="9776020" cy="5699343"/>
          </a:xfrm>
        </p:spPr>
        <p:txBody>
          <a:bodyPr>
            <a:normAutofit fontScale="77500" lnSpcReduction="20000"/>
          </a:bodyPr>
          <a:lstStyle/>
          <a:p>
            <a:r>
              <a:rPr lang="lt-LT" b="1" dirty="0" err="1" smtClean="0"/>
              <a:t>Bird</a:t>
            </a:r>
            <a:r>
              <a:rPr lang="lt-LT" b="1" dirty="0" smtClean="0"/>
              <a:t> </a:t>
            </a:r>
            <a:r>
              <a:rPr lang="lt-LT" b="1" dirty="0" err="1" smtClean="0"/>
              <a:t>Feeder</a:t>
            </a:r>
            <a:endParaRPr lang="lt-LT" b="1" dirty="0" smtClean="0"/>
          </a:p>
          <a:p>
            <a:pPr>
              <a:buNone/>
            </a:pPr>
            <a:r>
              <a:rPr lang="lt-LT" dirty="0" err="1" smtClean="0"/>
              <a:t>Students</a:t>
            </a:r>
            <a:r>
              <a:rPr lang="lt-LT" dirty="0" smtClean="0"/>
              <a:t> </a:t>
            </a:r>
            <a:r>
              <a:rPr lang="lt-LT" dirty="0" err="1" smtClean="0"/>
              <a:t>create</a:t>
            </a:r>
            <a:r>
              <a:rPr lang="lt-LT" dirty="0" smtClean="0"/>
              <a:t> </a:t>
            </a:r>
            <a:r>
              <a:rPr lang="lt-LT" dirty="0" err="1" smtClean="0"/>
              <a:t>an</a:t>
            </a:r>
            <a:r>
              <a:rPr lang="lt-LT" dirty="0" smtClean="0"/>
              <a:t> </a:t>
            </a:r>
            <a:r>
              <a:rPr lang="lt-LT" dirty="0" err="1" smtClean="0"/>
              <a:t>all</a:t>
            </a:r>
            <a:r>
              <a:rPr lang="lt-LT" dirty="0" smtClean="0"/>
              <a:t> </a:t>
            </a:r>
            <a:r>
              <a:rPr lang="lt-LT" dirty="0" err="1" smtClean="0"/>
              <a:t>natural</a:t>
            </a:r>
            <a:r>
              <a:rPr lang="lt-LT" dirty="0" smtClean="0"/>
              <a:t> </a:t>
            </a:r>
            <a:r>
              <a:rPr lang="lt-LT" dirty="0" err="1" smtClean="0"/>
              <a:t>bird</a:t>
            </a:r>
            <a:r>
              <a:rPr lang="lt-LT" dirty="0" smtClean="0"/>
              <a:t> </a:t>
            </a:r>
            <a:r>
              <a:rPr lang="lt-LT" dirty="0" err="1" smtClean="0"/>
              <a:t>feeder</a:t>
            </a:r>
            <a:r>
              <a:rPr lang="lt-LT" dirty="0" smtClean="0"/>
              <a:t> to </a:t>
            </a:r>
            <a:r>
              <a:rPr lang="lt-LT" dirty="0" err="1" smtClean="0"/>
              <a:t>hang</a:t>
            </a:r>
            <a:r>
              <a:rPr lang="lt-LT" dirty="0" smtClean="0"/>
              <a:t> </a:t>
            </a:r>
            <a:r>
              <a:rPr lang="lt-LT" dirty="0" err="1" smtClean="0"/>
              <a:t>near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school</a:t>
            </a:r>
            <a:r>
              <a:rPr lang="lt-LT" dirty="0" smtClean="0"/>
              <a:t> to </a:t>
            </a:r>
            <a:r>
              <a:rPr lang="lt-LT" dirty="0" err="1" smtClean="0"/>
              <a:t>feed</a:t>
            </a:r>
            <a:r>
              <a:rPr lang="lt-LT" dirty="0" smtClean="0"/>
              <a:t> </a:t>
            </a:r>
            <a:r>
              <a:rPr lang="lt-LT" dirty="0" err="1" smtClean="0"/>
              <a:t>birds</a:t>
            </a:r>
            <a:r>
              <a:rPr lang="lt-LT" dirty="0" smtClean="0"/>
              <a:t> </a:t>
            </a:r>
            <a:r>
              <a:rPr lang="lt-LT" dirty="0" err="1" smtClean="0"/>
              <a:t>during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various</a:t>
            </a:r>
            <a:r>
              <a:rPr lang="lt-LT" dirty="0" smtClean="0"/>
              <a:t> </a:t>
            </a:r>
            <a:r>
              <a:rPr lang="lt-LT" dirty="0" err="1" smtClean="0"/>
              <a:t>seasons</a:t>
            </a:r>
            <a:r>
              <a:rPr lang="lt-LT" dirty="0" smtClean="0"/>
              <a:t>.</a:t>
            </a:r>
          </a:p>
          <a:p>
            <a:r>
              <a:rPr lang="lt-LT" b="1" dirty="0" err="1" smtClean="0"/>
              <a:t>Window</a:t>
            </a:r>
            <a:r>
              <a:rPr lang="lt-LT" b="1" dirty="0" smtClean="0"/>
              <a:t> </a:t>
            </a:r>
            <a:r>
              <a:rPr lang="lt-LT" b="1" dirty="0" err="1" smtClean="0"/>
              <a:t>Garden</a:t>
            </a:r>
            <a:endParaRPr lang="lt-LT" b="1" dirty="0" smtClean="0"/>
          </a:p>
          <a:p>
            <a:pPr>
              <a:buNone/>
            </a:pPr>
            <a:r>
              <a:rPr lang="lt-LT" dirty="0" err="1" smtClean="0"/>
              <a:t>Students</a:t>
            </a:r>
            <a:r>
              <a:rPr lang="lt-LT" dirty="0" smtClean="0"/>
              <a:t> </a:t>
            </a:r>
            <a:r>
              <a:rPr lang="lt-LT" dirty="0" err="1" smtClean="0"/>
              <a:t>plan</a:t>
            </a:r>
            <a:r>
              <a:rPr lang="lt-LT" dirty="0" smtClean="0"/>
              <a:t>, </a:t>
            </a:r>
            <a:r>
              <a:rPr lang="lt-LT" dirty="0" err="1" smtClean="0"/>
              <a:t>experiment</a:t>
            </a:r>
            <a:r>
              <a:rPr lang="lt-LT" dirty="0" smtClean="0"/>
              <a:t>,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observe</a:t>
            </a:r>
            <a:r>
              <a:rPr lang="lt-LT" dirty="0" smtClean="0"/>
              <a:t> </a:t>
            </a:r>
            <a:r>
              <a:rPr lang="lt-LT" dirty="0" err="1" smtClean="0"/>
              <a:t>as</a:t>
            </a:r>
            <a:r>
              <a:rPr lang="lt-LT" dirty="0" smtClean="0"/>
              <a:t> </a:t>
            </a:r>
            <a:r>
              <a:rPr lang="lt-LT" dirty="0" err="1" smtClean="0"/>
              <a:t>seeds</a:t>
            </a:r>
            <a:r>
              <a:rPr lang="lt-LT" dirty="0" smtClean="0"/>
              <a:t> </a:t>
            </a:r>
            <a:r>
              <a:rPr lang="lt-LT" dirty="0" err="1" smtClean="0"/>
              <a:t>grow</a:t>
            </a:r>
            <a:r>
              <a:rPr lang="lt-LT" dirty="0" smtClean="0"/>
              <a:t> </a:t>
            </a:r>
            <a:r>
              <a:rPr lang="lt-LT" dirty="0" err="1" smtClean="0"/>
              <a:t>in</a:t>
            </a:r>
            <a:r>
              <a:rPr lang="lt-LT" dirty="0" smtClean="0"/>
              <a:t> a </a:t>
            </a:r>
            <a:r>
              <a:rPr lang="lt-LT" dirty="0" err="1" smtClean="0"/>
              <a:t>window</a:t>
            </a:r>
            <a:r>
              <a:rPr lang="lt-LT" dirty="0" smtClean="0"/>
              <a:t> </a:t>
            </a:r>
            <a:r>
              <a:rPr lang="lt-LT" dirty="0" err="1" smtClean="0"/>
              <a:t>garden</a:t>
            </a:r>
            <a:r>
              <a:rPr lang="lt-LT" dirty="0" smtClean="0"/>
              <a:t>.</a:t>
            </a:r>
            <a:r>
              <a:rPr lang="en-US" dirty="0" smtClean="0"/>
              <a:t> </a:t>
            </a:r>
            <a:r>
              <a:rPr lang="lt-LT" dirty="0" err="1" smtClean="0"/>
              <a:t>Students</a:t>
            </a:r>
            <a:r>
              <a:rPr lang="lt-LT" dirty="0" smtClean="0"/>
              <a:t>  </a:t>
            </a:r>
            <a:r>
              <a:rPr lang="lt-LT" dirty="0" err="1" smtClean="0"/>
              <a:t>explore</a:t>
            </a:r>
            <a:r>
              <a:rPr lang="lt-LT" dirty="0" smtClean="0"/>
              <a:t> </a:t>
            </a:r>
            <a:r>
              <a:rPr lang="lt-LT" dirty="0" err="1" smtClean="0"/>
              <a:t>why</a:t>
            </a:r>
            <a:r>
              <a:rPr lang="lt-LT" dirty="0" smtClean="0"/>
              <a:t> </a:t>
            </a:r>
            <a:r>
              <a:rPr lang="lt-LT" dirty="0" err="1" smtClean="0"/>
              <a:t>this</a:t>
            </a:r>
            <a:r>
              <a:rPr lang="lt-LT" dirty="0" smtClean="0"/>
              <a:t> </a:t>
            </a:r>
            <a:r>
              <a:rPr lang="lt-LT" dirty="0" err="1" smtClean="0"/>
              <a:t>is</a:t>
            </a:r>
            <a:r>
              <a:rPr lang="lt-LT" dirty="0" smtClean="0"/>
              <a:t> </a:t>
            </a:r>
            <a:r>
              <a:rPr lang="lt-LT" dirty="0" err="1" smtClean="0"/>
              <a:t>important</a:t>
            </a:r>
            <a:r>
              <a:rPr lang="lt-LT" dirty="0" smtClean="0"/>
              <a:t> to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sustainability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our</a:t>
            </a:r>
            <a:r>
              <a:rPr lang="lt-LT" dirty="0" smtClean="0"/>
              <a:t> </a:t>
            </a:r>
            <a:r>
              <a:rPr lang="lt-LT" dirty="0" err="1" smtClean="0"/>
              <a:t>environmen</a:t>
            </a:r>
            <a:r>
              <a:rPr lang="en-US" dirty="0" smtClean="0"/>
              <a:t>t.</a:t>
            </a:r>
            <a:endParaRPr lang="lt-LT" dirty="0" smtClean="0"/>
          </a:p>
          <a:p>
            <a:pPr lvl="0"/>
            <a:r>
              <a:rPr lang="lt-LT" b="1" dirty="0" err="1" smtClean="0"/>
              <a:t>Animal</a:t>
            </a:r>
            <a:r>
              <a:rPr lang="lt-LT" b="1" dirty="0" smtClean="0"/>
              <a:t> </a:t>
            </a:r>
            <a:r>
              <a:rPr lang="lt-LT" b="1" dirty="0" err="1" smtClean="0"/>
              <a:t>Homes</a:t>
            </a:r>
            <a:r>
              <a:rPr lang="lt-LT" b="1" dirty="0" smtClean="0"/>
              <a:t> </a:t>
            </a:r>
            <a:r>
              <a:rPr lang="lt-LT" b="1" dirty="0" err="1" smtClean="0"/>
              <a:t>Near</a:t>
            </a:r>
            <a:r>
              <a:rPr lang="lt-LT" b="1" dirty="0" smtClean="0"/>
              <a:t> </a:t>
            </a:r>
            <a:r>
              <a:rPr lang="lt-LT" b="1" dirty="0" err="1" smtClean="0"/>
              <a:t>and</a:t>
            </a:r>
            <a:r>
              <a:rPr lang="lt-LT" b="1" dirty="0" smtClean="0"/>
              <a:t> </a:t>
            </a:r>
            <a:r>
              <a:rPr lang="lt-LT" b="1" dirty="0" err="1" smtClean="0"/>
              <a:t>Far</a:t>
            </a:r>
            <a:endParaRPr lang="en-US" dirty="0" smtClean="0"/>
          </a:p>
          <a:p>
            <a:pPr lvl="0">
              <a:buNone/>
            </a:pPr>
            <a:r>
              <a:rPr lang="lt-LT" dirty="0" err="1" smtClean="0"/>
              <a:t>Students</a:t>
            </a:r>
            <a:r>
              <a:rPr lang="lt-LT" dirty="0" smtClean="0"/>
              <a:t> </a:t>
            </a:r>
            <a:r>
              <a:rPr lang="lt-LT" dirty="0" err="1" smtClean="0"/>
              <a:t>work</a:t>
            </a:r>
            <a:r>
              <a:rPr lang="lt-LT" dirty="0" smtClean="0"/>
              <a:t> </a:t>
            </a:r>
            <a:r>
              <a:rPr lang="lt-LT" dirty="0" err="1" smtClean="0"/>
              <a:t>in</a:t>
            </a:r>
            <a:r>
              <a:rPr lang="lt-LT" dirty="0" smtClean="0"/>
              <a:t> </a:t>
            </a:r>
            <a:r>
              <a:rPr lang="lt-LT" dirty="0" err="1" smtClean="0"/>
              <a:t>cooperative</a:t>
            </a:r>
            <a:r>
              <a:rPr lang="lt-LT" dirty="0" smtClean="0"/>
              <a:t> </a:t>
            </a:r>
            <a:r>
              <a:rPr lang="lt-LT" dirty="0" err="1" smtClean="0"/>
              <a:t>groups</a:t>
            </a:r>
            <a:r>
              <a:rPr lang="lt-LT" dirty="0" smtClean="0"/>
              <a:t> to </a:t>
            </a:r>
            <a:r>
              <a:rPr lang="lt-LT" dirty="0" err="1" smtClean="0"/>
              <a:t>list</a:t>
            </a:r>
            <a:r>
              <a:rPr lang="lt-LT" dirty="0" smtClean="0"/>
              <a:t> </a:t>
            </a:r>
            <a:r>
              <a:rPr lang="lt-LT" dirty="0" err="1" smtClean="0"/>
              <a:t>animal</a:t>
            </a:r>
            <a:r>
              <a:rPr lang="lt-LT" dirty="0" smtClean="0"/>
              <a:t> </a:t>
            </a:r>
            <a:r>
              <a:rPr lang="lt-LT" dirty="0" err="1" smtClean="0"/>
              <a:t>habitats</a:t>
            </a:r>
            <a:r>
              <a:rPr lang="lt-LT" dirty="0" smtClean="0"/>
              <a:t>. </a:t>
            </a:r>
            <a:r>
              <a:rPr lang="lt-LT" dirty="0" err="1" smtClean="0"/>
              <a:t>They</a:t>
            </a:r>
            <a:r>
              <a:rPr lang="lt-LT" dirty="0" smtClean="0"/>
              <a:t> </a:t>
            </a:r>
            <a:r>
              <a:rPr lang="lt-LT" dirty="0" err="1" smtClean="0"/>
              <a:t>conclude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lesson</a:t>
            </a:r>
            <a:r>
              <a:rPr lang="lt-LT" dirty="0" smtClean="0"/>
              <a:t> </a:t>
            </a:r>
            <a:r>
              <a:rPr lang="lt-LT" dirty="0" err="1" smtClean="0"/>
              <a:t>by</a:t>
            </a:r>
            <a:r>
              <a:rPr lang="lt-LT" dirty="0" smtClean="0"/>
              <a:t> </a:t>
            </a:r>
            <a:r>
              <a:rPr lang="lt-LT" dirty="0" err="1" smtClean="0"/>
              <a:t>selecting</a:t>
            </a:r>
            <a:r>
              <a:rPr lang="lt-LT" dirty="0" smtClean="0"/>
              <a:t> </a:t>
            </a:r>
            <a:r>
              <a:rPr lang="lt-LT" dirty="0" err="1" smtClean="0"/>
              <a:t>one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habitats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writing</a:t>
            </a:r>
            <a:r>
              <a:rPr lang="lt-LT" dirty="0" smtClean="0"/>
              <a:t> </a:t>
            </a:r>
            <a:r>
              <a:rPr lang="lt-LT" dirty="0" err="1" smtClean="0"/>
              <a:t>about</a:t>
            </a:r>
            <a:r>
              <a:rPr lang="lt-LT" dirty="0" smtClean="0"/>
              <a:t> </a:t>
            </a:r>
            <a:r>
              <a:rPr lang="lt-LT" dirty="0" err="1" smtClean="0"/>
              <a:t>some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its</a:t>
            </a:r>
            <a:r>
              <a:rPr lang="lt-LT" dirty="0" smtClean="0"/>
              <a:t> </a:t>
            </a:r>
            <a:r>
              <a:rPr lang="lt-LT" dirty="0" err="1" smtClean="0"/>
              <a:t>characteristics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listing</a:t>
            </a:r>
            <a:r>
              <a:rPr lang="lt-LT" dirty="0" smtClean="0"/>
              <a:t> a </a:t>
            </a:r>
            <a:r>
              <a:rPr lang="lt-LT" dirty="0" err="1" smtClean="0"/>
              <a:t>few</a:t>
            </a:r>
            <a:r>
              <a:rPr lang="lt-LT" dirty="0" smtClean="0"/>
              <a:t> </a:t>
            </a:r>
            <a:r>
              <a:rPr lang="lt-LT" dirty="0" err="1" smtClean="0"/>
              <a:t>animals</a:t>
            </a:r>
            <a:r>
              <a:rPr lang="lt-LT" dirty="0" smtClean="0"/>
              <a:t> </a:t>
            </a:r>
            <a:r>
              <a:rPr lang="lt-LT" dirty="0" err="1" smtClean="0"/>
              <a:t>that</a:t>
            </a:r>
            <a:r>
              <a:rPr lang="lt-LT" dirty="0" smtClean="0"/>
              <a:t> </a:t>
            </a:r>
            <a:r>
              <a:rPr lang="lt-LT" dirty="0" err="1" smtClean="0"/>
              <a:t>live</a:t>
            </a:r>
            <a:r>
              <a:rPr lang="lt-LT" dirty="0" smtClean="0"/>
              <a:t> </a:t>
            </a:r>
            <a:r>
              <a:rPr lang="lt-LT" dirty="0" err="1" smtClean="0"/>
              <a:t>in</a:t>
            </a:r>
            <a:r>
              <a:rPr lang="lt-LT" dirty="0" smtClean="0"/>
              <a:t> </a:t>
            </a:r>
            <a:r>
              <a:rPr lang="lt-LT" dirty="0" err="1" smtClean="0"/>
              <a:t>that</a:t>
            </a:r>
            <a:r>
              <a:rPr lang="lt-LT" dirty="0" smtClean="0"/>
              <a:t> </a:t>
            </a:r>
            <a:r>
              <a:rPr lang="lt-LT" dirty="0" err="1" smtClean="0"/>
              <a:t>environment</a:t>
            </a:r>
            <a:r>
              <a:rPr lang="lt-LT" dirty="0" smtClean="0"/>
              <a:t>.</a:t>
            </a:r>
          </a:p>
          <a:p>
            <a:r>
              <a:rPr lang="lt-LT" b="1" dirty="0" err="1" smtClean="0"/>
              <a:t>Reduce</a:t>
            </a:r>
            <a:r>
              <a:rPr lang="lt-LT" b="1" dirty="0" smtClean="0"/>
              <a:t>, </a:t>
            </a:r>
            <a:r>
              <a:rPr lang="lt-LT" b="1" dirty="0" err="1" smtClean="0"/>
              <a:t>Reuse</a:t>
            </a:r>
            <a:r>
              <a:rPr lang="lt-LT" b="1" dirty="0" smtClean="0"/>
              <a:t>, </a:t>
            </a:r>
            <a:r>
              <a:rPr lang="lt-LT" b="1" dirty="0" err="1" smtClean="0"/>
              <a:t>Recycle</a:t>
            </a:r>
            <a:r>
              <a:rPr lang="lt-LT" b="1" dirty="0" smtClean="0"/>
              <a:t> </a:t>
            </a:r>
          </a:p>
          <a:p>
            <a:pPr>
              <a:buNone/>
            </a:pPr>
            <a:r>
              <a:rPr lang="lt-LT" dirty="0" err="1" smtClean="0"/>
              <a:t>Students</a:t>
            </a:r>
            <a:r>
              <a:rPr lang="lt-LT" dirty="0" smtClean="0"/>
              <a:t> </a:t>
            </a:r>
            <a:r>
              <a:rPr lang="lt-LT" dirty="0" err="1" smtClean="0"/>
              <a:t>will</a:t>
            </a:r>
            <a:r>
              <a:rPr lang="lt-LT" dirty="0" smtClean="0"/>
              <a:t> </a:t>
            </a:r>
            <a:r>
              <a:rPr lang="lt-LT" dirty="0" err="1" smtClean="0"/>
              <a:t>watch</a:t>
            </a:r>
            <a:r>
              <a:rPr lang="lt-LT" dirty="0" smtClean="0"/>
              <a:t> a video </a:t>
            </a:r>
            <a:r>
              <a:rPr lang="lt-LT" dirty="0" err="1" smtClean="0"/>
              <a:t>about</a:t>
            </a:r>
            <a:r>
              <a:rPr lang="lt-LT" dirty="0" smtClean="0"/>
              <a:t> </a:t>
            </a:r>
            <a:r>
              <a:rPr lang="lt-LT" dirty="0" err="1" smtClean="0"/>
              <a:t>reduce</a:t>
            </a:r>
            <a:r>
              <a:rPr lang="lt-LT" dirty="0" smtClean="0"/>
              <a:t>, </a:t>
            </a:r>
            <a:r>
              <a:rPr lang="lt-LT" dirty="0" err="1" smtClean="0"/>
              <a:t>reuse</a:t>
            </a:r>
            <a:r>
              <a:rPr lang="lt-LT" dirty="0" smtClean="0"/>
              <a:t>,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recycle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then</a:t>
            </a:r>
            <a:r>
              <a:rPr lang="lt-LT" dirty="0" smtClean="0"/>
              <a:t> </a:t>
            </a:r>
            <a:r>
              <a:rPr lang="lt-LT" dirty="0" err="1" smtClean="0"/>
              <a:t>complete</a:t>
            </a:r>
            <a:r>
              <a:rPr lang="lt-LT" dirty="0" smtClean="0"/>
              <a:t> a </a:t>
            </a:r>
            <a:r>
              <a:rPr lang="lt-LT" dirty="0" err="1" smtClean="0"/>
              <a:t>gallery</a:t>
            </a:r>
            <a:r>
              <a:rPr lang="lt-LT" dirty="0" smtClean="0"/>
              <a:t> </a:t>
            </a:r>
            <a:r>
              <a:rPr lang="lt-LT" dirty="0" err="1" smtClean="0"/>
              <a:t>walk</a:t>
            </a:r>
            <a:r>
              <a:rPr lang="lt-LT" dirty="0" smtClean="0"/>
              <a:t> to </a:t>
            </a:r>
            <a:r>
              <a:rPr lang="lt-LT" dirty="0" err="1" smtClean="0"/>
              <a:t>discuss</a:t>
            </a:r>
            <a:r>
              <a:rPr lang="lt-LT" dirty="0" smtClean="0"/>
              <a:t> </a:t>
            </a:r>
            <a:r>
              <a:rPr lang="lt-LT" dirty="0" err="1" smtClean="0"/>
              <a:t>ideas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other</a:t>
            </a:r>
            <a:r>
              <a:rPr lang="lt-LT" dirty="0" smtClean="0"/>
              <a:t> </a:t>
            </a:r>
            <a:r>
              <a:rPr lang="lt-LT" dirty="0" err="1" smtClean="0"/>
              <a:t>ways</a:t>
            </a:r>
            <a:r>
              <a:rPr lang="lt-LT" dirty="0" smtClean="0"/>
              <a:t> to </a:t>
            </a:r>
            <a:r>
              <a:rPr lang="lt-LT" dirty="0" err="1" smtClean="0"/>
              <a:t>reduce</a:t>
            </a:r>
            <a:r>
              <a:rPr lang="lt-LT" dirty="0" smtClean="0"/>
              <a:t>, </a:t>
            </a:r>
            <a:r>
              <a:rPr lang="lt-LT" dirty="0" err="1" smtClean="0"/>
              <a:t>reuse</a:t>
            </a:r>
            <a:r>
              <a:rPr lang="lt-LT" dirty="0" smtClean="0"/>
              <a:t>,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recycle</a:t>
            </a:r>
            <a:r>
              <a:rPr lang="lt-LT" dirty="0" smtClean="0"/>
              <a:t>.</a:t>
            </a:r>
          </a:p>
          <a:p>
            <a:r>
              <a:rPr lang="lt-LT" b="1" dirty="0" err="1" smtClean="0"/>
              <a:t>Energy</a:t>
            </a:r>
            <a:r>
              <a:rPr lang="lt-LT" b="1" dirty="0" smtClean="0"/>
              <a:t> </a:t>
            </a:r>
            <a:r>
              <a:rPr lang="lt-LT" b="1" dirty="0" err="1" smtClean="0"/>
              <a:t>from</a:t>
            </a:r>
            <a:r>
              <a:rPr lang="lt-LT" b="1" dirty="0" smtClean="0"/>
              <a:t> </a:t>
            </a:r>
            <a:r>
              <a:rPr lang="lt-LT" b="1" dirty="0" err="1" smtClean="0"/>
              <a:t>wind</a:t>
            </a:r>
            <a:r>
              <a:rPr lang="lt-LT" b="1" dirty="0" smtClean="0"/>
              <a:t> </a:t>
            </a:r>
            <a:r>
              <a:rPr lang="lt-LT" b="1" dirty="0" err="1" smtClean="0"/>
              <a:t>power</a:t>
            </a:r>
            <a:endParaRPr lang="lt-LT" dirty="0" smtClean="0"/>
          </a:p>
          <a:p>
            <a:pPr>
              <a:buNone/>
            </a:pPr>
            <a:r>
              <a:rPr lang="lt-LT" dirty="0" smtClean="0"/>
              <a:t> </a:t>
            </a:r>
            <a:r>
              <a:rPr lang="lt-LT" dirty="0" err="1" smtClean="0"/>
              <a:t>Making</a:t>
            </a:r>
            <a:r>
              <a:rPr lang="lt-LT" dirty="0" smtClean="0"/>
              <a:t> a </a:t>
            </a:r>
            <a:r>
              <a:rPr lang="lt-LT" dirty="0" err="1" smtClean="0"/>
              <a:t>paper</a:t>
            </a:r>
            <a:r>
              <a:rPr lang="lt-LT" dirty="0" smtClean="0"/>
              <a:t> </a:t>
            </a:r>
            <a:r>
              <a:rPr lang="lt-LT" dirty="0" err="1" smtClean="0"/>
              <a:t>windmill</a:t>
            </a:r>
            <a:r>
              <a:rPr lang="lt-LT" dirty="0" smtClean="0"/>
              <a:t>.</a:t>
            </a:r>
          </a:p>
          <a:p>
            <a:r>
              <a:rPr lang="lt-LT" b="1" dirty="0" err="1" smtClean="0"/>
              <a:t>Pictures</a:t>
            </a:r>
            <a:r>
              <a:rPr lang="lt-LT" b="1" dirty="0" smtClean="0"/>
              <a:t> </a:t>
            </a:r>
            <a:r>
              <a:rPr lang="lt-LT" b="1" dirty="0" err="1" smtClean="0"/>
              <a:t>with</a:t>
            </a:r>
            <a:r>
              <a:rPr lang="lt-LT" b="1" dirty="0" smtClean="0"/>
              <a:t> </a:t>
            </a:r>
            <a:r>
              <a:rPr lang="lt-LT" b="1" dirty="0" err="1" smtClean="0"/>
              <a:t>plants</a:t>
            </a:r>
            <a:endParaRPr lang="lt-LT" b="1" dirty="0" smtClean="0"/>
          </a:p>
          <a:p>
            <a:pPr>
              <a:buNone/>
            </a:pPr>
            <a:r>
              <a:rPr lang="en-US" dirty="0" smtClean="0"/>
              <a:t>M</a:t>
            </a:r>
            <a:r>
              <a:rPr lang="lt-LT" dirty="0" smtClean="0"/>
              <a:t>ak</a:t>
            </a:r>
            <a:r>
              <a:rPr lang="en-US" dirty="0" err="1" smtClean="0"/>
              <a:t>ing</a:t>
            </a:r>
            <a:r>
              <a:rPr lang="en-US" dirty="0" smtClean="0"/>
              <a:t> 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picture</a:t>
            </a:r>
            <a:r>
              <a:rPr lang="en-US" dirty="0" smtClean="0"/>
              <a:t> u</a:t>
            </a:r>
            <a:r>
              <a:rPr lang="lt-LT" dirty="0" smtClean="0"/>
              <a:t>s</a:t>
            </a:r>
            <a:r>
              <a:rPr lang="en-US" dirty="0" err="1" smtClean="0"/>
              <a:t>ing</a:t>
            </a:r>
            <a:r>
              <a:rPr lang="lt-LT" dirty="0" smtClean="0"/>
              <a:t> </a:t>
            </a:r>
            <a:r>
              <a:rPr lang="lt-LT" dirty="0" err="1" smtClean="0"/>
              <a:t>tiny</a:t>
            </a:r>
            <a:r>
              <a:rPr lang="lt-LT" dirty="0" smtClean="0"/>
              <a:t> </a:t>
            </a:r>
            <a:r>
              <a:rPr lang="lt-LT" dirty="0" err="1" smtClean="0"/>
              <a:t>flowers</a:t>
            </a:r>
            <a:r>
              <a:rPr lang="en-US" dirty="0" smtClean="0"/>
              <a:t>, </a:t>
            </a:r>
            <a:r>
              <a:rPr lang="lt-LT" dirty="0" err="1" smtClean="0"/>
              <a:t>seeds</a:t>
            </a:r>
            <a:r>
              <a:rPr lang="en-US" dirty="0" smtClean="0"/>
              <a:t>, </a:t>
            </a:r>
            <a:r>
              <a:rPr lang="lt-LT" dirty="0" err="1" smtClean="0"/>
              <a:t>grass</a:t>
            </a:r>
            <a:r>
              <a:rPr lang="lt-LT" dirty="0" smtClean="0"/>
              <a:t> </a:t>
            </a:r>
            <a:r>
              <a:rPr lang="lt-LT" dirty="0" err="1" smtClean="0"/>
              <a:t>or</a:t>
            </a:r>
            <a:r>
              <a:rPr lang="lt-LT" dirty="0" smtClean="0"/>
              <a:t> </a:t>
            </a:r>
            <a:r>
              <a:rPr lang="lt-LT" dirty="0" err="1" smtClean="0"/>
              <a:t>fern</a:t>
            </a:r>
            <a:r>
              <a:rPr lang="lt-LT" dirty="0" smtClean="0"/>
              <a:t> </a:t>
            </a:r>
            <a:r>
              <a:rPr lang="lt-LT" dirty="0" err="1" smtClean="0"/>
              <a:t>fronds</a:t>
            </a:r>
            <a:r>
              <a:rPr lang="en-US" dirty="0" smtClean="0"/>
              <a:t> or leaves.</a:t>
            </a:r>
          </a:p>
          <a:p>
            <a:pPr>
              <a:buNone/>
            </a:pPr>
            <a:endParaRPr lang="lt-LT" dirty="0" smtClean="0"/>
          </a:p>
          <a:p>
            <a:r>
              <a:rPr lang="lt-LT" b="1" dirty="0" smtClean="0"/>
              <a:t> </a:t>
            </a:r>
            <a:r>
              <a:rPr lang="lt-LT" b="1" dirty="0" err="1" smtClean="0"/>
              <a:t>Mindmap</a:t>
            </a:r>
            <a:r>
              <a:rPr lang="en-US" b="1" dirty="0" smtClean="0"/>
              <a:t>s</a:t>
            </a:r>
          </a:p>
          <a:p>
            <a:pPr>
              <a:buNone/>
            </a:pPr>
            <a:r>
              <a:rPr lang="en-US" dirty="0" smtClean="0"/>
              <a:t>Working on the </a:t>
            </a:r>
            <a:r>
              <a:rPr lang="en-US" dirty="0" err="1" smtClean="0"/>
              <a:t>mindmaps</a:t>
            </a:r>
            <a:r>
              <a:rPr lang="en-US" dirty="0" smtClean="0"/>
              <a:t> </a:t>
            </a:r>
            <a:r>
              <a:rPr lang="lt-LT" dirty="0" smtClean="0"/>
              <a:t> to </a:t>
            </a:r>
            <a:r>
              <a:rPr lang="lt-LT" dirty="0" err="1" smtClean="0"/>
              <a:t>review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information</a:t>
            </a:r>
            <a:r>
              <a:rPr lang="lt-LT" dirty="0" smtClean="0"/>
              <a:t> </a:t>
            </a:r>
            <a:r>
              <a:rPr lang="lt-LT" dirty="0" err="1" smtClean="0"/>
              <a:t>from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whole</a:t>
            </a:r>
            <a:r>
              <a:rPr lang="lt-LT" dirty="0" smtClean="0"/>
              <a:t> </a:t>
            </a:r>
            <a:r>
              <a:rPr lang="lt-LT" dirty="0" err="1" smtClean="0"/>
              <a:t>lesson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identify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results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different</a:t>
            </a:r>
            <a:r>
              <a:rPr lang="lt-LT" dirty="0" smtClean="0"/>
              <a:t> </a:t>
            </a:r>
            <a:r>
              <a:rPr lang="lt-LT" dirty="0" err="1" smtClean="0"/>
              <a:t>environmental</a:t>
            </a:r>
            <a:r>
              <a:rPr lang="lt-LT" dirty="0" smtClean="0"/>
              <a:t> </a:t>
            </a:r>
            <a:r>
              <a:rPr lang="lt-LT" dirty="0" err="1" smtClean="0"/>
              <a:t>problems</a:t>
            </a:r>
            <a:r>
              <a:rPr lang="lt-LT" dirty="0" smtClean="0"/>
              <a:t>. </a:t>
            </a:r>
            <a:r>
              <a:rPr lang="lt-LT" dirty="0" err="1" smtClean="0"/>
              <a:t>They</a:t>
            </a:r>
            <a:r>
              <a:rPr lang="lt-LT" dirty="0" smtClean="0"/>
              <a:t> </a:t>
            </a:r>
            <a:r>
              <a:rPr lang="lt-LT" dirty="0" err="1" smtClean="0"/>
              <a:t>should</a:t>
            </a:r>
            <a:r>
              <a:rPr lang="lt-LT" dirty="0" smtClean="0"/>
              <a:t> </a:t>
            </a:r>
            <a:r>
              <a:rPr lang="lt-LT" dirty="0" err="1" smtClean="0"/>
              <a:t>record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information</a:t>
            </a:r>
            <a:r>
              <a:rPr lang="lt-LT" dirty="0" smtClean="0"/>
              <a:t> </a:t>
            </a:r>
            <a:r>
              <a:rPr lang="lt-LT" dirty="0" err="1" smtClean="0"/>
              <a:t>under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headings</a:t>
            </a:r>
            <a:r>
              <a:rPr lang="lt-LT" dirty="0" smtClean="0"/>
              <a:t>, </a:t>
            </a:r>
            <a:r>
              <a:rPr lang="lt-LT" dirty="0" err="1" smtClean="0"/>
              <a:t>description</a:t>
            </a:r>
            <a:r>
              <a:rPr lang="lt-LT" dirty="0" smtClean="0"/>
              <a:t>, </a:t>
            </a:r>
            <a:r>
              <a:rPr lang="lt-LT" dirty="0" err="1" smtClean="0"/>
              <a:t>predictions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solutions</a:t>
            </a:r>
            <a:r>
              <a:rPr lang="lt-LT" dirty="0" smtClean="0"/>
              <a:t>.</a:t>
            </a:r>
          </a:p>
          <a:p>
            <a:endParaRPr lang="lt-LT" dirty="0" smtClean="0"/>
          </a:p>
          <a:p>
            <a:endParaRPr lang="lt-L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154477" y="624110"/>
            <a:ext cx="9350135" cy="1280890"/>
          </a:xfrm>
        </p:spPr>
        <p:txBody>
          <a:bodyPr/>
          <a:lstStyle/>
          <a:p>
            <a:r>
              <a:rPr lang="lt-LT" dirty="0" err="1" smtClean="0"/>
              <a:t>Learning</a:t>
            </a:r>
            <a:r>
              <a:rPr lang="lt-LT" dirty="0" smtClean="0"/>
              <a:t> </a:t>
            </a:r>
            <a:r>
              <a:rPr lang="lt-LT" dirty="0" err="1" smtClean="0"/>
              <a:t>outcomes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dirty="0" err="1" smtClean="0"/>
              <a:t>Working</a:t>
            </a:r>
            <a:r>
              <a:rPr lang="lt-LT" dirty="0" smtClean="0"/>
              <a:t> </a:t>
            </a:r>
            <a:r>
              <a:rPr lang="lt-LT" dirty="0" err="1" smtClean="0"/>
              <a:t>collaboratively</a:t>
            </a:r>
            <a:endParaRPr lang="en-US" dirty="0" smtClean="0"/>
          </a:p>
          <a:p>
            <a:pPr lvl="0">
              <a:buNone/>
            </a:pPr>
            <a:endParaRPr lang="lt-LT" dirty="0" smtClean="0"/>
          </a:p>
          <a:p>
            <a:pPr lvl="0"/>
            <a:r>
              <a:rPr lang="lt-LT" dirty="0" err="1" smtClean="0"/>
              <a:t>Competencies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critical</a:t>
            </a:r>
            <a:r>
              <a:rPr lang="lt-LT" dirty="0" smtClean="0"/>
              <a:t> </a:t>
            </a:r>
            <a:r>
              <a:rPr lang="lt-LT" dirty="0" err="1" smtClean="0"/>
              <a:t>thinking</a:t>
            </a:r>
            <a:r>
              <a:rPr lang="lt-LT" dirty="0" smtClean="0"/>
              <a:t>, </a:t>
            </a:r>
            <a:r>
              <a:rPr lang="lt-LT" dirty="0" err="1" smtClean="0"/>
              <a:t>systems</a:t>
            </a:r>
            <a:r>
              <a:rPr lang="lt-LT" dirty="0" smtClean="0"/>
              <a:t> </a:t>
            </a:r>
            <a:r>
              <a:rPr lang="lt-LT" dirty="0" err="1" smtClean="0"/>
              <a:t>thinking</a:t>
            </a:r>
            <a:endParaRPr lang="en-US" dirty="0" smtClean="0"/>
          </a:p>
          <a:p>
            <a:pPr lvl="0">
              <a:buNone/>
            </a:pPr>
            <a:endParaRPr lang="lt-LT" dirty="0" smtClean="0"/>
          </a:p>
          <a:p>
            <a:pPr lvl="0"/>
            <a:r>
              <a:rPr lang="lt-LT" dirty="0" err="1" smtClean="0"/>
              <a:t>Creativity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innovation</a:t>
            </a:r>
            <a:endParaRPr lang="en-US" dirty="0" smtClean="0"/>
          </a:p>
          <a:p>
            <a:pPr lvl="0">
              <a:buNone/>
            </a:pPr>
            <a:endParaRPr lang="lt-LT" dirty="0" smtClean="0"/>
          </a:p>
          <a:p>
            <a:pPr lvl="0"/>
            <a:r>
              <a:rPr lang="lt-LT" dirty="0" err="1" smtClean="0"/>
              <a:t>Taking</a:t>
            </a:r>
            <a:r>
              <a:rPr lang="lt-LT" dirty="0" smtClean="0"/>
              <a:t> </a:t>
            </a:r>
            <a:r>
              <a:rPr lang="lt-LT" dirty="0" err="1" smtClean="0"/>
              <a:t>responsibility</a:t>
            </a:r>
            <a:r>
              <a:rPr lang="lt-LT" dirty="0" smtClean="0"/>
              <a:t> </a:t>
            </a:r>
          </a:p>
          <a:p>
            <a:endParaRPr lang="lt-LT" dirty="0"/>
          </a:p>
        </p:txBody>
      </p:sp>
      <p:pic>
        <p:nvPicPr>
          <p:cNvPr id="30722" name="Picture 2" descr="d:\Users\Namai\Desktop\Dilemma www.sustainability-yes.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32362" y="1766169"/>
            <a:ext cx="2916999" cy="38893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553227" y="624110"/>
            <a:ext cx="9951385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lt-LT" i="1" dirty="0" err="1" smtClean="0"/>
              <a:t>Learning</a:t>
            </a:r>
            <a:r>
              <a:rPr lang="lt-LT" i="1" dirty="0" smtClean="0"/>
              <a:t> </a:t>
            </a:r>
            <a:r>
              <a:rPr lang="lt-LT" i="1" dirty="0" err="1" smtClean="0"/>
              <a:t>content</a:t>
            </a:r>
            <a:r>
              <a:rPr lang="lt-LT" i="1" dirty="0" smtClean="0"/>
              <a:t>: </a:t>
            </a:r>
            <a:r>
              <a:rPr lang="lt-LT" i="1" dirty="0" err="1" smtClean="0"/>
              <a:t>Investigating</a:t>
            </a:r>
            <a:r>
              <a:rPr lang="lt-LT" i="1" dirty="0" smtClean="0"/>
              <a:t> </a:t>
            </a:r>
            <a:r>
              <a:rPr lang="lt-LT" i="1" dirty="0" err="1" smtClean="0"/>
              <a:t>topics</a:t>
            </a:r>
            <a:r>
              <a:rPr lang="lt-LT" i="1" dirty="0" smtClean="0"/>
              <a:t> </a:t>
            </a:r>
            <a:r>
              <a:rPr lang="lt-LT" i="1" dirty="0" err="1" smtClean="0"/>
              <a:t>from</a:t>
            </a:r>
            <a:r>
              <a:rPr lang="lt-LT" i="1" dirty="0" smtClean="0"/>
              <a:t> </a:t>
            </a:r>
            <a:r>
              <a:rPr lang="lt-LT" i="1" dirty="0" err="1" smtClean="0"/>
              <a:t>an</a:t>
            </a:r>
            <a:r>
              <a:rPr lang="lt-LT" i="1" dirty="0" smtClean="0"/>
              <a:t> </a:t>
            </a:r>
            <a:r>
              <a:rPr lang="lt-LT" i="1" dirty="0" err="1" smtClean="0"/>
              <a:t>interdisciplinary</a:t>
            </a:r>
            <a:r>
              <a:rPr lang="lt-LT" i="1" dirty="0" smtClean="0"/>
              <a:t> </a:t>
            </a:r>
            <a:r>
              <a:rPr lang="lt-LT" i="1" dirty="0" err="1" smtClean="0"/>
              <a:t>perspective</a:t>
            </a:r>
            <a:r>
              <a:rPr lang="lt-LT" dirty="0" smtClean="0"/>
              <a:t> </a:t>
            </a:r>
            <a:br>
              <a:rPr lang="lt-LT" dirty="0" smtClean="0"/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327759" y="2054268"/>
            <a:ext cx="10176853" cy="4246324"/>
          </a:xfrm>
        </p:spPr>
        <p:txBody>
          <a:bodyPr>
            <a:normAutofit/>
          </a:bodyPr>
          <a:lstStyle/>
          <a:p>
            <a:pPr>
              <a:buNone/>
            </a:pPr>
            <a:endParaRPr lang="lt-LT" dirty="0" smtClean="0"/>
          </a:p>
          <a:p>
            <a:pPr>
              <a:buNone/>
            </a:pPr>
            <a:r>
              <a:rPr lang="lt-LT" dirty="0" err="1" smtClean="0"/>
              <a:t>Nature</a:t>
            </a:r>
            <a:r>
              <a:rPr lang="lt-LT" dirty="0" smtClean="0"/>
              <a:t> </a:t>
            </a:r>
            <a:r>
              <a:rPr lang="lt-LT" dirty="0" err="1" smtClean="0"/>
              <a:t>can</a:t>
            </a:r>
            <a:r>
              <a:rPr lang="lt-LT" dirty="0" smtClean="0"/>
              <a:t> be a </a:t>
            </a:r>
            <a:r>
              <a:rPr lang="lt-LT" dirty="0" err="1" smtClean="0"/>
              <a:t>great</a:t>
            </a:r>
            <a:r>
              <a:rPr lang="lt-LT" dirty="0" smtClean="0"/>
              <a:t> </a:t>
            </a:r>
            <a:r>
              <a:rPr lang="lt-LT" dirty="0" err="1" smtClean="0"/>
              <a:t>teaching</a:t>
            </a:r>
            <a:r>
              <a:rPr lang="lt-LT" dirty="0" smtClean="0"/>
              <a:t> </a:t>
            </a:r>
            <a:r>
              <a:rPr lang="lt-LT" dirty="0" err="1" smtClean="0"/>
              <a:t>tool</a:t>
            </a:r>
            <a:r>
              <a:rPr lang="lt-LT" dirty="0" smtClean="0"/>
              <a:t> to </a:t>
            </a:r>
            <a:r>
              <a:rPr lang="lt-LT" dirty="0" err="1" smtClean="0"/>
              <a:t>deepen</a:t>
            </a:r>
            <a:r>
              <a:rPr lang="lt-LT" dirty="0" smtClean="0"/>
              <a:t> </a:t>
            </a:r>
            <a:r>
              <a:rPr lang="lt-LT" dirty="0" err="1" smtClean="0"/>
              <a:t>children</a:t>
            </a:r>
            <a:r>
              <a:rPr lang="en-US" dirty="0" smtClean="0"/>
              <a:t>‘</a:t>
            </a:r>
            <a:r>
              <a:rPr lang="lt-LT" dirty="0" smtClean="0"/>
              <a:t>s </a:t>
            </a:r>
            <a:r>
              <a:rPr lang="lt-LT" dirty="0" err="1" smtClean="0"/>
              <a:t>understanding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science</a:t>
            </a:r>
            <a:r>
              <a:rPr lang="lt-LT" dirty="0" smtClean="0"/>
              <a:t>, </a:t>
            </a:r>
            <a:r>
              <a:rPr lang="lt-LT" dirty="0" err="1" smtClean="0"/>
              <a:t>mathematics</a:t>
            </a:r>
            <a:r>
              <a:rPr lang="lt-LT" dirty="0" smtClean="0"/>
              <a:t>, </a:t>
            </a:r>
            <a:r>
              <a:rPr lang="lt-LT" dirty="0" err="1" smtClean="0"/>
              <a:t>language</a:t>
            </a:r>
            <a:r>
              <a:rPr lang="lt-LT" dirty="0" smtClean="0"/>
              <a:t>, </a:t>
            </a:r>
            <a:r>
              <a:rPr lang="lt-LT" dirty="0" err="1" smtClean="0"/>
              <a:t>arts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social</a:t>
            </a:r>
            <a:r>
              <a:rPr lang="lt-LT" dirty="0" smtClean="0"/>
              <a:t> </a:t>
            </a:r>
            <a:r>
              <a:rPr lang="lt-LT" dirty="0" err="1" smtClean="0"/>
              <a:t>studies</a:t>
            </a:r>
            <a:endParaRPr lang="lt-LT" dirty="0" smtClean="0"/>
          </a:p>
          <a:p>
            <a:pPr>
              <a:buNone/>
            </a:pPr>
            <a:endParaRPr lang="lt-LT" dirty="0" smtClean="0"/>
          </a:p>
          <a:p>
            <a:r>
              <a:rPr lang="en-US" dirty="0" smtClean="0"/>
              <a:t>Students </a:t>
            </a:r>
            <a:r>
              <a:rPr lang="lt-LT" dirty="0" smtClean="0"/>
              <a:t> </a:t>
            </a:r>
            <a:r>
              <a:rPr lang="lt-LT" dirty="0" err="1" smtClean="0"/>
              <a:t>should</a:t>
            </a:r>
            <a:r>
              <a:rPr lang="lt-LT" dirty="0" smtClean="0"/>
              <a:t> </a:t>
            </a:r>
            <a:r>
              <a:rPr lang="lt-LT" b="1" dirty="0" err="1" smtClean="0"/>
              <a:t>work</a:t>
            </a:r>
            <a:r>
              <a:rPr lang="lt-LT" b="1" dirty="0" smtClean="0"/>
              <a:t> </a:t>
            </a:r>
            <a:r>
              <a:rPr lang="lt-LT" b="1" dirty="0" err="1" smtClean="0"/>
              <a:t>collaboratively</a:t>
            </a:r>
            <a:r>
              <a:rPr lang="lt-LT" b="1" dirty="0" smtClean="0"/>
              <a:t> </a:t>
            </a:r>
            <a:r>
              <a:rPr lang="lt-LT" dirty="0" err="1" smtClean="0"/>
              <a:t>on</a:t>
            </a:r>
            <a:r>
              <a:rPr lang="lt-LT" dirty="0" smtClean="0"/>
              <a:t> </a:t>
            </a:r>
            <a:r>
              <a:rPr lang="lt-LT" dirty="0" err="1" smtClean="0"/>
              <a:t>group</a:t>
            </a:r>
            <a:r>
              <a:rPr lang="lt-LT" dirty="0" smtClean="0"/>
              <a:t> </a:t>
            </a:r>
            <a:r>
              <a:rPr lang="lt-LT" dirty="0" err="1" smtClean="0"/>
              <a:t>assignments</a:t>
            </a:r>
            <a:r>
              <a:rPr lang="lt-LT" dirty="0" smtClean="0"/>
              <a:t>, </a:t>
            </a:r>
            <a:r>
              <a:rPr lang="lt-LT" b="1" dirty="0" err="1" smtClean="0"/>
              <a:t>solve</a:t>
            </a:r>
            <a:r>
              <a:rPr lang="lt-LT" b="1" dirty="0" smtClean="0"/>
              <a:t> </a:t>
            </a:r>
            <a:r>
              <a:rPr lang="lt-LT" b="1" dirty="0" err="1" smtClean="0"/>
              <a:t>real-life</a:t>
            </a:r>
            <a:r>
              <a:rPr lang="lt-LT" b="1" dirty="0" smtClean="0"/>
              <a:t> </a:t>
            </a:r>
            <a:r>
              <a:rPr lang="lt-LT" b="1" dirty="0" err="1" smtClean="0"/>
              <a:t>problems</a:t>
            </a:r>
            <a:r>
              <a:rPr lang="lt-LT" b="1" dirty="0" smtClean="0"/>
              <a:t> </a:t>
            </a:r>
            <a:r>
              <a:rPr lang="lt-LT" dirty="0" smtClean="0"/>
              <a:t>, </a:t>
            </a:r>
            <a:r>
              <a:rPr lang="lt-LT" dirty="0" err="1" smtClean="0"/>
              <a:t>go</a:t>
            </a:r>
            <a:r>
              <a:rPr lang="lt-LT" dirty="0" smtClean="0"/>
              <a:t> </a:t>
            </a:r>
            <a:r>
              <a:rPr lang="lt-LT" dirty="0" err="1" smtClean="0"/>
              <a:t>on</a:t>
            </a:r>
            <a:r>
              <a:rPr lang="lt-LT" dirty="0" smtClean="0"/>
              <a:t> </a:t>
            </a:r>
            <a:r>
              <a:rPr lang="lt-LT" dirty="0" err="1" smtClean="0"/>
              <a:t>excursions</a:t>
            </a:r>
            <a:r>
              <a:rPr lang="lt-LT" dirty="0" smtClean="0"/>
              <a:t> </a:t>
            </a:r>
            <a:r>
              <a:rPr lang="lt-LT" dirty="0" err="1" smtClean="0"/>
              <a:t>or</a:t>
            </a:r>
            <a:r>
              <a:rPr lang="lt-LT" dirty="0" smtClean="0"/>
              <a:t> </a:t>
            </a:r>
            <a:r>
              <a:rPr lang="lt-LT" dirty="0" err="1" smtClean="0"/>
              <a:t>discuss</a:t>
            </a:r>
            <a:r>
              <a:rPr lang="lt-LT" dirty="0" smtClean="0"/>
              <a:t> </a:t>
            </a:r>
            <a:r>
              <a:rPr lang="lt-LT" dirty="0" err="1" smtClean="0"/>
              <a:t>problems</a:t>
            </a:r>
            <a:r>
              <a:rPr lang="lt-LT" dirty="0" smtClean="0"/>
              <a:t> </a:t>
            </a:r>
            <a:r>
              <a:rPr lang="lt-LT" dirty="0" err="1" smtClean="0"/>
              <a:t>in</a:t>
            </a:r>
            <a:r>
              <a:rPr lang="lt-LT" dirty="0" smtClean="0"/>
              <a:t> </a:t>
            </a:r>
            <a:r>
              <a:rPr lang="lt-LT" dirty="0" err="1" smtClean="0"/>
              <a:t>small</a:t>
            </a:r>
            <a:r>
              <a:rPr lang="lt-LT" dirty="0" smtClean="0"/>
              <a:t> </a:t>
            </a:r>
            <a:r>
              <a:rPr lang="lt-LT" dirty="0" err="1" smtClean="0"/>
              <a:t>group</a:t>
            </a:r>
            <a:r>
              <a:rPr lang="lt-LT" dirty="0" smtClean="0"/>
              <a:t> </a:t>
            </a:r>
            <a:r>
              <a:rPr lang="lt-LT" dirty="0" err="1" smtClean="0"/>
              <a:t>seminars</a:t>
            </a:r>
            <a:r>
              <a:rPr lang="lt-LT" dirty="0" smtClean="0"/>
              <a:t>.</a:t>
            </a:r>
          </a:p>
          <a:p>
            <a:pPr>
              <a:buNone/>
            </a:pPr>
            <a:endParaRPr lang="lt-LT" dirty="0" smtClean="0"/>
          </a:p>
          <a:p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b="1" dirty="0" err="1" smtClean="0"/>
              <a:t>teacher</a:t>
            </a:r>
            <a:r>
              <a:rPr lang="lt-LT" b="1" dirty="0" smtClean="0"/>
              <a:t> </a:t>
            </a:r>
            <a:r>
              <a:rPr lang="lt-LT" b="1" dirty="0" err="1" smtClean="0"/>
              <a:t>is</a:t>
            </a:r>
            <a:r>
              <a:rPr lang="lt-LT" b="1" dirty="0" smtClean="0"/>
              <a:t> </a:t>
            </a:r>
            <a:r>
              <a:rPr lang="lt-LT" b="1" dirty="0" err="1" smtClean="0"/>
              <a:t>more</a:t>
            </a:r>
            <a:r>
              <a:rPr lang="lt-LT" b="1" dirty="0" smtClean="0"/>
              <a:t> a </a:t>
            </a:r>
            <a:r>
              <a:rPr lang="lt-LT" b="1" dirty="0" err="1" smtClean="0"/>
              <a:t>facilitator</a:t>
            </a:r>
            <a:r>
              <a:rPr lang="lt-LT" dirty="0" smtClean="0"/>
              <a:t>, </a:t>
            </a:r>
            <a:r>
              <a:rPr lang="lt-LT" dirty="0" err="1" smtClean="0"/>
              <a:t>rather</a:t>
            </a:r>
            <a:r>
              <a:rPr lang="lt-LT" dirty="0" smtClean="0"/>
              <a:t> </a:t>
            </a:r>
            <a:r>
              <a:rPr lang="lt-LT" dirty="0" err="1" smtClean="0"/>
              <a:t>than</a:t>
            </a:r>
            <a:r>
              <a:rPr lang="lt-LT" dirty="0" smtClean="0"/>
              <a:t> a </a:t>
            </a:r>
            <a:r>
              <a:rPr lang="lt-LT" dirty="0" err="1" smtClean="0"/>
              <a:t>knowledge</a:t>
            </a:r>
            <a:r>
              <a:rPr lang="lt-LT" dirty="0" smtClean="0"/>
              <a:t> </a:t>
            </a:r>
            <a:r>
              <a:rPr lang="lt-LT" dirty="0" err="1" smtClean="0"/>
              <a:t>provider</a:t>
            </a:r>
            <a:r>
              <a:rPr lang="lt-LT" dirty="0" smtClean="0"/>
              <a:t>.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student</a:t>
            </a:r>
            <a:r>
              <a:rPr lang="lt-LT" dirty="0" smtClean="0"/>
              <a:t> </a:t>
            </a:r>
            <a:r>
              <a:rPr lang="lt-LT" dirty="0" err="1" smtClean="0"/>
              <a:t>is</a:t>
            </a:r>
            <a:r>
              <a:rPr lang="lt-LT" dirty="0" smtClean="0"/>
              <a:t>  </a:t>
            </a:r>
            <a:r>
              <a:rPr lang="lt-LT" dirty="0" err="1" smtClean="0"/>
              <a:t>much</a:t>
            </a:r>
            <a:r>
              <a:rPr lang="lt-LT" dirty="0" smtClean="0"/>
              <a:t> </a:t>
            </a:r>
            <a:r>
              <a:rPr lang="lt-LT" dirty="0" err="1" smtClean="0"/>
              <a:t>more</a:t>
            </a:r>
            <a:r>
              <a:rPr lang="lt-LT" dirty="0" smtClean="0"/>
              <a:t> </a:t>
            </a:r>
            <a:r>
              <a:rPr lang="lt-LT" dirty="0" err="1" smtClean="0"/>
              <a:t>active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responsible</a:t>
            </a:r>
            <a:r>
              <a:rPr lang="lt-LT" dirty="0" smtClean="0"/>
              <a:t>, </a:t>
            </a:r>
            <a:r>
              <a:rPr lang="lt-LT" dirty="0" err="1" smtClean="0"/>
              <a:t>rather</a:t>
            </a:r>
            <a:r>
              <a:rPr lang="lt-LT" dirty="0" smtClean="0"/>
              <a:t> </a:t>
            </a:r>
            <a:r>
              <a:rPr lang="lt-LT" dirty="0" err="1" smtClean="0"/>
              <a:t>than</a:t>
            </a:r>
            <a:r>
              <a:rPr lang="lt-LT" dirty="0" smtClean="0"/>
              <a:t> </a:t>
            </a:r>
            <a:r>
              <a:rPr lang="lt-LT" dirty="0" err="1" smtClean="0"/>
              <a:t>being</a:t>
            </a:r>
            <a:r>
              <a:rPr lang="lt-LT" dirty="0" smtClean="0"/>
              <a:t> a </a:t>
            </a:r>
            <a:r>
              <a:rPr lang="lt-LT" dirty="0" err="1" smtClean="0"/>
              <a:t>passive</a:t>
            </a:r>
            <a:r>
              <a:rPr lang="lt-LT" dirty="0" smtClean="0"/>
              <a:t> </a:t>
            </a:r>
            <a:r>
              <a:rPr lang="lt-LT" dirty="0" err="1" smtClean="0"/>
              <a:t>recipient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knowledge</a:t>
            </a:r>
            <a:r>
              <a:rPr lang="lt-LT" dirty="0" smtClean="0"/>
              <a:t>.</a:t>
            </a:r>
          </a:p>
          <a:p>
            <a:pPr>
              <a:buNone/>
            </a:pPr>
            <a:endParaRPr lang="lt-LT" dirty="0" smtClean="0"/>
          </a:p>
          <a:p>
            <a:pPr lvl="1">
              <a:buNone/>
            </a:pPr>
            <a:endParaRPr lang="lt-LT" dirty="0" smtClean="0"/>
          </a:p>
          <a:p>
            <a:endParaRPr lang="lt-L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o vietos rezervavimo ženklas 5"/>
          <p:cNvSpPr>
            <a:spLocks noGrp="1"/>
          </p:cNvSpPr>
          <p:nvPr>
            <p:ph type="body" sz="half" idx="2"/>
          </p:nvPr>
        </p:nvSpPr>
        <p:spPr>
          <a:xfrm>
            <a:off x="2204582" y="688931"/>
            <a:ext cx="3877304" cy="5535372"/>
          </a:xfrm>
        </p:spPr>
        <p:txBody>
          <a:bodyPr/>
          <a:lstStyle/>
          <a:p>
            <a:pPr algn="ctr"/>
            <a:r>
              <a:rPr lang="lt-LT" sz="3600" b="1" dirty="0" err="1" smtClean="0"/>
              <a:t>My</a:t>
            </a:r>
            <a:endParaRPr lang="en-US" sz="3600" b="1" dirty="0" smtClean="0"/>
          </a:p>
          <a:p>
            <a:r>
              <a:rPr lang="lt-LT" b="1" dirty="0" smtClean="0"/>
              <a:t> </a:t>
            </a:r>
            <a:endParaRPr lang="en-US" b="1" dirty="0" smtClean="0"/>
          </a:p>
          <a:p>
            <a:pPr algn="ctr"/>
            <a:r>
              <a:rPr lang="lt-LT" sz="1600" dirty="0" err="1" smtClean="0"/>
              <a:t>very</a:t>
            </a:r>
            <a:r>
              <a:rPr lang="lt-LT" sz="1600" dirty="0" smtClean="0"/>
              <a:t> </a:t>
            </a:r>
            <a:r>
              <a:rPr lang="lt-LT" sz="1600" dirty="0" err="1" smtClean="0"/>
              <a:t>personal</a:t>
            </a:r>
            <a:r>
              <a:rPr lang="lt-LT" sz="1600" dirty="0" smtClean="0"/>
              <a:t> </a:t>
            </a:r>
            <a:r>
              <a:rPr lang="lt-LT" sz="1600" dirty="0" err="1" smtClean="0"/>
              <a:t>contribution</a:t>
            </a:r>
            <a:r>
              <a:rPr lang="lt-LT" sz="1600" dirty="0" smtClean="0"/>
              <a:t> to </a:t>
            </a:r>
            <a:r>
              <a:rPr lang="lt-LT" sz="1600" dirty="0" err="1" smtClean="0"/>
              <a:t>environmental</a:t>
            </a:r>
            <a:r>
              <a:rPr lang="lt-LT" sz="1600" dirty="0" smtClean="0"/>
              <a:t> </a:t>
            </a:r>
            <a:r>
              <a:rPr lang="lt-LT" sz="1600" dirty="0" err="1" smtClean="0"/>
              <a:t>and</a:t>
            </a:r>
            <a:r>
              <a:rPr lang="lt-LT" sz="1600" dirty="0" smtClean="0"/>
              <a:t> </a:t>
            </a:r>
            <a:r>
              <a:rPr lang="lt-LT" sz="1600" dirty="0" err="1" smtClean="0"/>
              <a:t>climate</a:t>
            </a:r>
            <a:r>
              <a:rPr lang="lt-LT" sz="1600" dirty="0" smtClean="0"/>
              <a:t> </a:t>
            </a:r>
            <a:r>
              <a:rPr lang="lt-LT" sz="1600" dirty="0" err="1" smtClean="0"/>
              <a:t>protection</a:t>
            </a:r>
            <a:r>
              <a:rPr lang="lt-LT" dirty="0" smtClean="0"/>
              <a:t>, </a:t>
            </a:r>
            <a:endParaRPr lang="en-US" dirty="0" smtClean="0"/>
          </a:p>
          <a:p>
            <a:pPr algn="ctr"/>
            <a:endParaRPr lang="en-US" i="1" dirty="0" smtClean="0"/>
          </a:p>
          <a:p>
            <a:pPr algn="ctr"/>
            <a:r>
              <a:rPr lang="lt-LT" sz="1600" b="1" i="1" dirty="0" err="1" smtClean="0"/>
              <a:t>no</a:t>
            </a:r>
            <a:r>
              <a:rPr lang="lt-LT" sz="1600" b="1" i="1" dirty="0" smtClean="0"/>
              <a:t> </a:t>
            </a:r>
            <a:r>
              <a:rPr lang="lt-LT" sz="1600" b="1" i="1" dirty="0" err="1" smtClean="0"/>
              <a:t>matter</a:t>
            </a:r>
            <a:r>
              <a:rPr lang="lt-LT" sz="1600" b="1" i="1" dirty="0" smtClean="0"/>
              <a:t> </a:t>
            </a:r>
            <a:r>
              <a:rPr lang="lt-LT" sz="1600" b="1" i="1" dirty="0" err="1" smtClean="0"/>
              <a:t>how</a:t>
            </a:r>
            <a:r>
              <a:rPr lang="lt-LT" sz="1600" b="1" i="1" dirty="0" smtClean="0"/>
              <a:t> </a:t>
            </a:r>
            <a:r>
              <a:rPr lang="lt-LT" sz="1600" b="1" i="1" dirty="0" err="1" smtClean="0"/>
              <a:t>small</a:t>
            </a:r>
            <a:r>
              <a:rPr lang="lt-LT" sz="1600" dirty="0" smtClean="0"/>
              <a:t>, </a:t>
            </a:r>
            <a:endParaRPr lang="en-US" sz="1600" dirty="0" smtClean="0"/>
          </a:p>
          <a:p>
            <a:pPr algn="ctr"/>
            <a:endParaRPr lang="en-US" sz="1600" dirty="0" smtClean="0"/>
          </a:p>
          <a:p>
            <a:pPr algn="ctr"/>
            <a:r>
              <a:rPr lang="lt-LT" sz="1600" dirty="0" err="1" smtClean="0"/>
              <a:t>can</a:t>
            </a:r>
            <a:r>
              <a:rPr lang="lt-LT" sz="1600" dirty="0" smtClean="0"/>
              <a:t> </a:t>
            </a:r>
            <a:r>
              <a:rPr lang="lt-LT" sz="1600" dirty="0" err="1" smtClean="0"/>
              <a:t>achieve</a:t>
            </a:r>
            <a:r>
              <a:rPr lang="lt-LT" sz="1600" dirty="0" smtClean="0"/>
              <a:t> a </a:t>
            </a:r>
            <a:r>
              <a:rPr lang="lt-LT" sz="1600" dirty="0" err="1" smtClean="0"/>
              <a:t>significant</a:t>
            </a:r>
            <a:r>
              <a:rPr lang="lt-LT" sz="1600" dirty="0" smtClean="0"/>
              <a:t> </a:t>
            </a:r>
            <a:r>
              <a:rPr lang="lt-LT" sz="1600" dirty="0" err="1" smtClean="0"/>
              <a:t>effect</a:t>
            </a:r>
            <a:r>
              <a:rPr lang="lt-LT" sz="1600" dirty="0" smtClean="0"/>
              <a:t> </a:t>
            </a:r>
            <a:r>
              <a:rPr lang="lt-LT" sz="1600" dirty="0" err="1" smtClean="0"/>
              <a:t>together</a:t>
            </a:r>
            <a:r>
              <a:rPr lang="lt-LT" sz="1600" dirty="0" smtClean="0"/>
              <a:t> </a:t>
            </a:r>
            <a:r>
              <a:rPr lang="lt-LT" sz="1600" dirty="0" err="1" smtClean="0"/>
              <a:t>with</a:t>
            </a:r>
            <a:r>
              <a:rPr lang="lt-LT" sz="1600" dirty="0" smtClean="0"/>
              <a:t> </a:t>
            </a:r>
            <a:r>
              <a:rPr lang="lt-LT" sz="1600" dirty="0" err="1" smtClean="0"/>
              <a:t>the</a:t>
            </a:r>
            <a:r>
              <a:rPr lang="lt-LT" sz="1600" dirty="0" smtClean="0"/>
              <a:t> </a:t>
            </a:r>
            <a:r>
              <a:rPr lang="lt-LT" sz="1600" dirty="0" err="1" smtClean="0"/>
              <a:t>contribution</a:t>
            </a:r>
            <a:r>
              <a:rPr lang="lt-LT" sz="1600" dirty="0" smtClean="0"/>
              <a:t> </a:t>
            </a:r>
            <a:r>
              <a:rPr lang="lt-LT" sz="1600" dirty="0" err="1" smtClean="0"/>
              <a:t>of</a:t>
            </a:r>
            <a:r>
              <a:rPr lang="lt-LT" sz="1600" dirty="0" smtClean="0"/>
              <a:t> </a:t>
            </a:r>
            <a:r>
              <a:rPr lang="lt-LT" sz="1600" dirty="0" err="1" smtClean="0"/>
              <a:t>all</a:t>
            </a:r>
            <a:r>
              <a:rPr lang="lt-LT" sz="1600" dirty="0" smtClean="0"/>
              <a:t> </a:t>
            </a:r>
            <a:r>
              <a:rPr lang="lt-LT" sz="1600" dirty="0" err="1" smtClean="0"/>
              <a:t>other</a:t>
            </a:r>
            <a:r>
              <a:rPr lang="lt-LT" sz="1600" dirty="0" smtClean="0"/>
              <a:t> </a:t>
            </a:r>
            <a:r>
              <a:rPr lang="lt-LT" sz="1600" dirty="0" err="1" smtClean="0"/>
              <a:t>active</a:t>
            </a:r>
            <a:r>
              <a:rPr lang="lt-LT" sz="1600" dirty="0" smtClean="0"/>
              <a:t> </a:t>
            </a:r>
            <a:r>
              <a:rPr lang="lt-LT" sz="1600" dirty="0" err="1" smtClean="0"/>
              <a:t>people</a:t>
            </a:r>
            <a:r>
              <a:rPr lang="lt-LT" sz="1600" dirty="0" smtClean="0"/>
              <a:t>.</a:t>
            </a:r>
            <a:endParaRPr lang="en-US" sz="1600" dirty="0" smtClean="0"/>
          </a:p>
          <a:p>
            <a:endParaRPr lang="lt-LT" dirty="0"/>
          </a:p>
        </p:txBody>
      </p:sp>
      <p:pic>
        <p:nvPicPr>
          <p:cNvPr id="7" name="Picture 2" descr="d:\Users\Namai\Desktop\Everyone matters www.sustainability-yes.ch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323013" y="1393984"/>
            <a:ext cx="5181600" cy="3519170"/>
          </a:xfrm>
          <a:prstGeom prst="rect">
            <a:avLst/>
          </a:prstGeom>
          <a:noFill/>
        </p:spPr>
      </p:pic>
      <p:pic>
        <p:nvPicPr>
          <p:cNvPr id="4" name="Picture 2" descr="d:\Users\Namai\Desktop\Everyone matters www.sustainability-yes.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5413" y="1546384"/>
            <a:ext cx="5181600" cy="35191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233</TotalTime>
  <Words>744</Words>
  <Application>Microsoft Office PowerPoint</Application>
  <PresentationFormat>Pasirinktinai</PresentationFormat>
  <Paragraphs>88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11</vt:i4>
      </vt:variant>
    </vt:vector>
  </HeadingPairs>
  <TitlesOfParts>
    <vt:vector size="12" baseType="lpstr">
      <vt:lpstr>Wisp</vt:lpstr>
      <vt:lpstr>Methodology of environmental education.  Techniques to integrate into the daily pedagogical framework. </vt:lpstr>
      <vt:lpstr>Skaidrė 2</vt:lpstr>
      <vt:lpstr>Skaidrė 3</vt:lpstr>
      <vt:lpstr>Environmental education as a tool for interdisciplinary teaching across the curricular </vt:lpstr>
      <vt:lpstr>An interactive, learner-centred and  action-oriented pedagogy </vt:lpstr>
      <vt:lpstr>What our students are involved in</vt:lpstr>
      <vt:lpstr>Learning outcomes </vt:lpstr>
      <vt:lpstr>Learning content: Investigating topics from an interdisciplinary perspective  </vt:lpstr>
      <vt:lpstr>Skaidrė 9</vt:lpstr>
      <vt:lpstr>How to Help Save the Environment. Tips that we give to our students </vt:lpstr>
      <vt:lpstr>To sum up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Namai</cp:lastModifiedBy>
  <cp:revision>31</cp:revision>
  <dcterms:created xsi:type="dcterms:W3CDTF">2014-09-12T02:13:59Z</dcterms:created>
  <dcterms:modified xsi:type="dcterms:W3CDTF">2018-11-06T19:50:34Z</dcterms:modified>
</cp:coreProperties>
</file>