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8CC092-E455-0729-EC9E-6A47B08E1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4D2C2A50-343A-2393-CFF3-9A4FE9FD2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133A60A-1B2B-914F-D880-940B210E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B33B753-8E95-E790-D8AE-07687823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223930E5-7690-98BB-79D8-2E77D62A9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6836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99A8A43-16D5-E297-F2FD-08252725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B2C417D6-A111-EFCF-E37D-55389C7D5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D08F791B-234C-D846-A962-35235674C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3458CE8-B720-43CC-68E0-1D361A05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55B7741-2F4E-4F5F-C8CD-829AD3B8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871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DEF4662A-4FDE-CE56-732D-7108C71D0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069636DD-DE05-1712-4453-D70027115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2E9B927-8534-4E29-4B56-0F6F35498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A42F9710-B2D9-B5E2-7030-09D2730F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C14ADAA-C0A2-AA87-D92E-158ACA53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948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2C36484-9D52-0E15-B4F0-409DA50A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924B3FD-98A5-B41F-2CBA-2FA3CD247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103CDC0-52AB-0810-85B6-48B1AC2B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A954466-4D61-E825-7EAB-8E99155A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EFBEDC1-1AF6-AB23-09B5-F4F5501F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998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C070577-1B1F-6BDE-85C2-31E3F441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4B96ADD2-1477-F137-3880-B53B9B8F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B233BBD-41A9-457F-6502-023250E3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83B01EE-2200-D374-A89C-CC988D76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76E6E1AA-778C-3D45-B13E-C870DAF7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978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CEB027F-4ABC-FE26-1C3B-72C86FDD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626EB58-8332-991F-8D63-A3213F84B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A96D6775-2A7F-C46E-4066-23BE52ADA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379BDB45-EC28-F35F-214E-0A4A7F31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0DF6669D-8405-88E1-3A1C-16EA5A760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831BED9C-A6A7-4203-0725-AB6A56ED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182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A4F1712-4907-E1C1-7D0A-1D6E32F4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AEBCF573-28A7-0AF3-C38C-19A42EFF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B9199B14-14CA-A9C8-D2CD-0A8902901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77C28F0C-E6EA-1FD1-73E3-E66EFCC35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DD706FA7-1B45-6017-FF70-346B5C668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73917827-2842-D6DC-0E29-61C02D41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C76D630F-CCBD-5AA5-FF4D-514CA23A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28FA0DBB-776F-F877-3C3E-BB27874D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517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A158C5A-8B1B-73DB-D8D7-B08D080B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2FA4197F-0D3D-6BB3-A4D1-9BEDA1E6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2ED8241B-771B-06FA-1F13-11942AA72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3A3D287-CD8C-DF02-A926-2039BA0A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563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59058BF2-73DF-B26E-9C3C-7EDB9BFA9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C676639A-50F2-A267-6CBF-058F85EC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C3F1AA5D-C5F9-F38D-807F-CE6C7172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10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6DB035F-F6F6-0F82-95A5-0C31717F3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26AC682-2B1D-FCEF-BA9E-1C83F0C7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BA53CEB3-B408-6307-F029-8AAB882E4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EB1F0B25-FF55-5D21-4321-530000DB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70E2F2F-70BA-465E-40BE-F393F673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78A2110-C338-666D-58FB-8ABCA145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7270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FF9CEBD-206C-750C-70C1-16090479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4AAD456B-C3B6-5BDC-E35C-17D5479C0C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C5B8B99-CBCA-AAF3-DD7A-7FF8F7DD6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21091FE-1491-DB95-12C4-4EE54F7F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B9C67E4-6FA5-7CD0-73A6-B0A4AAAB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135F0945-AA8A-05BC-2F6D-7E1559F4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338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E5634515-9686-8872-841F-F1CC7A3CF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FE128E28-FB54-3212-EB4B-8B084BAC4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56BCE591-5673-2074-6019-26B43E97C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97EDF-7A9F-4501-8C58-E55C9412318D}" type="datetimeFigureOut">
              <a:rPr lang="ro-RO" smtClean="0"/>
              <a:t>10.03.2024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AD4E3D3-CAD6-8365-D1BA-B4EBC11DD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2398390-4208-7D9F-06C8-0ABEF0335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91E3C-F1B7-43BE-8576-800C5F993BF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8208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94967" y="2121310"/>
            <a:ext cx="12133004" cy="2387600"/>
          </a:xfrm>
        </p:spPr>
        <p:txBody>
          <a:bodyPr>
            <a:normAutofit fontScale="90000"/>
          </a:bodyPr>
          <a:lstStyle/>
          <a:p>
            <a:pPr algn="r"/>
            <a:r>
              <a:rPr lang="ro-RO" sz="10700" b="1" dirty="0">
                <a:ea typeface="Times New Roman" panose="02020603050405020304" pitchFamily="18" charset="0"/>
              </a:rPr>
              <a:t>Păsările din crâng</a:t>
            </a:r>
            <a:br>
              <a:rPr lang="ro-RO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5283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650" y="5316792"/>
            <a:ext cx="13067073" cy="2387600"/>
          </a:xfrm>
        </p:spPr>
        <p:txBody>
          <a:bodyPr>
            <a:noAutofit/>
          </a:bodyPr>
          <a:lstStyle/>
          <a:p>
            <a:pPr algn="l"/>
            <a:r>
              <a:rPr lang="ro-RO" sz="9600" b="1" dirty="0">
                <a:effectLst/>
                <a:ea typeface="Times New Roman" panose="02020603050405020304" pitchFamily="18" charset="0"/>
              </a:rPr>
              <a:t>Vor participa: mierla, cucul, ciocănitoarea, gaițele și sturzii.</a:t>
            </a:r>
            <a:br>
              <a:rPr lang="ro-RO" sz="9600" dirty="0">
                <a:effectLst/>
                <a:ea typeface="Times New Roman" panose="02020603050405020304" pitchFamily="18" charset="0"/>
              </a:rPr>
            </a:br>
            <a:br>
              <a:rPr lang="ro-RO" sz="9600" b="1" dirty="0">
                <a:effectLst/>
                <a:ea typeface="Times New Roman" panose="02020603050405020304" pitchFamily="18" charset="0"/>
              </a:rPr>
            </a:br>
            <a:endParaRPr lang="ro-RO" sz="9600" dirty="0"/>
          </a:p>
        </p:txBody>
      </p:sp>
    </p:spTree>
    <p:extLst>
      <p:ext uri="{BB962C8B-B14F-4D97-AF65-F5344CB8AC3E}">
        <p14:creationId xmlns:p14="http://schemas.microsoft.com/office/powerpoint/2010/main" val="340484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58761" y="4156588"/>
            <a:ext cx="12757354" cy="2387600"/>
          </a:xfrm>
        </p:spPr>
        <p:txBody>
          <a:bodyPr>
            <a:normAutofit fontScale="90000"/>
          </a:bodyPr>
          <a:lstStyle/>
          <a:p>
            <a:pPr algn="r"/>
            <a:r>
              <a:rPr lang="ro-RO" sz="10700" b="1" dirty="0">
                <a:effectLst/>
                <a:ea typeface="Times New Roman" panose="02020603050405020304" pitchFamily="18" charset="0"/>
              </a:rPr>
              <a:t>invitați </a:t>
            </a:r>
            <a:br>
              <a:rPr lang="ro-RO" sz="10700" b="1" dirty="0">
                <a:effectLst/>
                <a:ea typeface="Times New Roman" panose="02020603050405020304" pitchFamily="18" charset="0"/>
              </a:rPr>
            </a:br>
            <a:r>
              <a:rPr lang="ro-RO" sz="10700" b="1" dirty="0">
                <a:effectLst/>
                <a:ea typeface="Times New Roman" panose="02020603050405020304" pitchFamily="18" charset="0"/>
              </a:rPr>
              <a:t>la „Concertul primăverii”. </a:t>
            </a:r>
            <a:br>
              <a:rPr lang="ro-RO" dirty="0">
                <a:effectLst/>
                <a:ea typeface="Times New Roman" panose="02020603050405020304" pitchFamily="18" charset="0"/>
              </a:rPr>
            </a:br>
            <a:br>
              <a:rPr lang="ro-RO" dirty="0">
                <a:effectLst/>
                <a:highlight>
                  <a:srgbClr val="FE9202"/>
                </a:highlight>
                <a:ea typeface="Times New Roman" panose="02020603050405020304" pitchFamily="18" charset="0"/>
              </a:rPr>
            </a:br>
            <a:r>
              <a:rPr lang="ro-RO" sz="6000" b="1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sz="6000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32345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33832" y="3851787"/>
            <a:ext cx="13951974" cy="2387600"/>
          </a:xfrm>
        </p:spPr>
        <p:txBody>
          <a:bodyPr>
            <a:noAutofit/>
          </a:bodyPr>
          <a:lstStyle/>
          <a:p>
            <a:r>
              <a:rPr lang="ro-RO" sz="9600" b="1" dirty="0">
                <a:effectLst/>
                <a:ea typeface="Times New Roman" panose="02020603050405020304" pitchFamily="18" charset="0"/>
              </a:rPr>
              <a:t>Vă așteptăm</a:t>
            </a:r>
            <a:br>
              <a:rPr lang="ro-RO" sz="9600" b="1" dirty="0">
                <a:effectLst/>
                <a:ea typeface="Times New Roman" panose="02020603050405020304" pitchFamily="18" charset="0"/>
              </a:rPr>
            </a:br>
            <a:r>
              <a:rPr lang="ro-RO" sz="9600" dirty="0">
                <a:ea typeface="Times New Roman" panose="02020603050405020304" pitchFamily="18" charset="0"/>
              </a:rPr>
              <a:t> </a:t>
            </a:r>
            <a:r>
              <a:rPr lang="ro-RO" sz="9600" b="1" dirty="0">
                <a:effectLst/>
                <a:ea typeface="Times New Roman" panose="02020603050405020304" pitchFamily="18" charset="0"/>
              </a:rPr>
              <a:t>cu drag!</a:t>
            </a:r>
            <a:br>
              <a:rPr lang="ro-RO" sz="9600" b="1" dirty="0">
                <a:effectLst/>
                <a:ea typeface="Times New Roman" panose="02020603050405020304" pitchFamily="18" charset="0"/>
              </a:rPr>
            </a:br>
            <a:endParaRPr lang="ro-RO" sz="9600" dirty="0"/>
          </a:p>
        </p:txBody>
      </p:sp>
    </p:spTree>
    <p:extLst>
      <p:ext uri="{BB962C8B-B14F-4D97-AF65-F5344CB8AC3E}">
        <p14:creationId xmlns:p14="http://schemas.microsoft.com/office/powerpoint/2010/main" val="234519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5100484"/>
            <a:ext cx="11454579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o-RO" sz="10700" b="1" dirty="0">
                <a:effectLst/>
                <a:ea typeface="Times New Roman" panose="02020603050405020304" pitchFamily="18" charset="0"/>
              </a:rPr>
              <a:t>Pe data de 01.04.2024, ora 17, </a:t>
            </a:r>
            <a:r>
              <a:rPr lang="ro-RO" sz="10700" b="1" dirty="0" err="1">
                <a:effectLst/>
                <a:ea typeface="Times New Roman" panose="02020603050405020304" pitchFamily="18" charset="0"/>
              </a:rPr>
              <a:t>sunteţi</a:t>
            </a:r>
            <a:br>
              <a:rPr lang="ro-RO" sz="10700" b="1" dirty="0">
                <a:effectLst/>
                <a:ea typeface="Times New Roman" panose="02020603050405020304" pitchFamily="18" charset="0"/>
              </a:rPr>
            </a:br>
            <a:br>
              <a:rPr lang="ro-RO" sz="10700" dirty="0">
                <a:effectLst/>
                <a:highlight>
                  <a:srgbClr val="FE9202"/>
                </a:highlight>
                <a:ea typeface="Times New Roman" panose="02020603050405020304" pitchFamily="18" charset="0"/>
              </a:rPr>
            </a:br>
            <a:r>
              <a:rPr lang="ro-RO" sz="6000" b="1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sz="6000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4400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35200"/>
            <a:ext cx="11454579" cy="2387600"/>
          </a:xfrm>
        </p:spPr>
        <p:txBody>
          <a:bodyPr>
            <a:normAutofit fontScale="90000"/>
          </a:bodyPr>
          <a:lstStyle/>
          <a:p>
            <a:r>
              <a:rPr lang="ro-RO" sz="10700" b="1" dirty="0">
                <a:ea typeface="Times New Roman" panose="02020603050405020304" pitchFamily="18" charset="0"/>
              </a:rPr>
              <a:t>Dragi copii,</a:t>
            </a:r>
            <a:r>
              <a:rPr lang="ro-RO" sz="10700" b="1" dirty="0">
                <a:effectLst/>
                <a:ea typeface="Times New Roman" panose="02020603050405020304" pitchFamily="18" charset="0"/>
              </a:rPr>
              <a:t> </a:t>
            </a:r>
            <a:br>
              <a:rPr lang="ro-RO" sz="10700" dirty="0">
                <a:effectLst/>
                <a:highlight>
                  <a:srgbClr val="FE9202"/>
                </a:highlight>
                <a:ea typeface="Times New Roman" panose="02020603050405020304" pitchFamily="18" charset="0"/>
              </a:rPr>
            </a:br>
            <a:r>
              <a:rPr lang="ro-RO" b="1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034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7DC47FD-5625-2093-00D5-3A22E608B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5542936"/>
            <a:ext cx="11454579" cy="2387600"/>
          </a:xfrm>
        </p:spPr>
        <p:txBody>
          <a:bodyPr>
            <a:normAutofit fontScale="90000"/>
          </a:bodyPr>
          <a:lstStyle/>
          <a:p>
            <a:pPr algn="l"/>
            <a:r>
              <a:rPr lang="ro-RO" b="1" dirty="0">
                <a:ea typeface="Times New Roman" panose="02020603050405020304" pitchFamily="18" charset="0"/>
              </a:rPr>
              <a:t>Păsările din crâng</a:t>
            </a:r>
            <a:br>
              <a:rPr lang="ro-RO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ffectLst/>
                <a:ea typeface="Times New Roman" panose="02020603050405020304" pitchFamily="18" charset="0"/>
              </a:rPr>
              <a:t>Vor participa: mierla, cucul, </a:t>
            </a:r>
            <a:br>
              <a:rPr lang="ro-RO" b="1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ffectLst/>
                <a:ea typeface="Times New Roman" panose="02020603050405020304" pitchFamily="18" charset="0"/>
              </a:rPr>
              <a:t>invitați în crâng la „Concertul primăverii”. </a:t>
            </a:r>
            <a:br>
              <a:rPr lang="ro-RO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ffectLst/>
                <a:ea typeface="Times New Roman" panose="02020603050405020304" pitchFamily="18" charset="0"/>
              </a:rPr>
              <a:t>ciocănitoarea, gaițele și sturzii.</a:t>
            </a:r>
            <a:br>
              <a:rPr lang="ro-RO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ffectLst/>
                <a:ea typeface="Times New Roman" panose="02020603050405020304" pitchFamily="18" charset="0"/>
              </a:rPr>
              <a:t>Vă așteptăm</a:t>
            </a:r>
            <a:r>
              <a:rPr lang="ro-RO" dirty="0">
                <a:ea typeface="Times New Roman" panose="02020603050405020304" pitchFamily="18" charset="0"/>
              </a:rPr>
              <a:t> </a:t>
            </a:r>
            <a:r>
              <a:rPr lang="ro-RO" b="1" dirty="0">
                <a:effectLst/>
                <a:ea typeface="Times New Roman" panose="02020603050405020304" pitchFamily="18" charset="0"/>
              </a:rPr>
              <a:t>cu drag!</a:t>
            </a:r>
            <a:br>
              <a:rPr lang="ro-RO" b="1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ffectLst/>
                <a:ea typeface="Times New Roman" panose="02020603050405020304" pitchFamily="18" charset="0"/>
              </a:rPr>
              <a:t>Pe data de 1.04.2024, ora 17, </a:t>
            </a:r>
            <a:r>
              <a:rPr lang="ro-RO" b="1" dirty="0" err="1">
                <a:effectLst/>
                <a:ea typeface="Times New Roman" panose="02020603050405020304" pitchFamily="18" charset="0"/>
              </a:rPr>
              <a:t>sunteţi</a:t>
            </a:r>
            <a:br>
              <a:rPr lang="ro-RO" b="1" dirty="0">
                <a:effectLst/>
                <a:ea typeface="Times New Roman" panose="02020603050405020304" pitchFamily="18" charset="0"/>
              </a:rPr>
            </a:br>
            <a:r>
              <a:rPr lang="ro-RO" b="1" dirty="0">
                <a:ea typeface="Times New Roman" panose="02020603050405020304" pitchFamily="18" charset="0"/>
              </a:rPr>
              <a:t>Dragi copii,</a:t>
            </a:r>
            <a:r>
              <a:rPr lang="ro-RO" b="1" dirty="0">
                <a:effectLst/>
                <a:ea typeface="Times New Roman" panose="02020603050405020304" pitchFamily="18" charset="0"/>
              </a:rPr>
              <a:t> </a:t>
            </a:r>
            <a:br>
              <a:rPr lang="ro-RO" dirty="0">
                <a:effectLst/>
                <a:highlight>
                  <a:srgbClr val="FE9202"/>
                </a:highlight>
                <a:ea typeface="Times New Roman" panose="02020603050405020304" pitchFamily="18" charset="0"/>
              </a:rPr>
            </a:br>
            <a:r>
              <a:rPr lang="ro-RO" sz="6000" b="1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o-RO" sz="6000" dirty="0">
                <a:effectLst/>
                <a:highlight>
                  <a:srgbClr val="FE9202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9434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109</Words>
  <Application>Microsoft Office PowerPoint</Application>
  <PresentationFormat>Ecran lat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Temă Office</vt:lpstr>
      <vt:lpstr>Păsările din crâng   </vt:lpstr>
      <vt:lpstr>Vor participa: mierla, cucul, ciocănitoarea, gaițele și sturzii.  </vt:lpstr>
      <vt:lpstr>invitați  la „Concertul primăverii”.     </vt:lpstr>
      <vt:lpstr>Vă așteptăm  cu drag! </vt:lpstr>
      <vt:lpstr>Pe data de 01.04.2024, ora 17, sunteţi    </vt:lpstr>
      <vt:lpstr>Dragi copii,    </vt:lpstr>
      <vt:lpstr>Păsările din crâng Vor participa: mierla, cucul,  invitați în crâng la „Concertul primăverii”.  ciocănitoarea, gaițele și sturzii. Vă așteptăm cu drag! Pe data de 1.04.2024, ora 17, sunteţi Dragi copii,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Păsările din crâng   </dc:title>
  <dc:creator>mihai manecuta</dc:creator>
  <cp:lastModifiedBy>mihai manecuta</cp:lastModifiedBy>
  <cp:revision>2</cp:revision>
  <dcterms:created xsi:type="dcterms:W3CDTF">2024-03-10T07:02:16Z</dcterms:created>
  <dcterms:modified xsi:type="dcterms:W3CDTF">2024-03-10T08:45:49Z</dcterms:modified>
</cp:coreProperties>
</file>