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67" r:id="rId3"/>
  </p:sldMasterIdLst>
  <p:notesMasterIdLst>
    <p:notesMasterId r:id="rId18"/>
  </p:notesMasterIdLst>
  <p:sldIdLst>
    <p:sldId id="256" r:id="rId4"/>
    <p:sldId id="257" r:id="rId5"/>
    <p:sldId id="258" r:id="rId6"/>
    <p:sldId id="261" r:id="rId7"/>
    <p:sldId id="265" r:id="rId8"/>
    <p:sldId id="259" r:id="rId9"/>
    <p:sldId id="271" r:id="rId10"/>
    <p:sldId id="272" r:id="rId11"/>
    <p:sldId id="273" r:id="rId12"/>
    <p:sldId id="274" r:id="rId13"/>
    <p:sldId id="275" r:id="rId14"/>
    <p:sldId id="276" r:id="rId15"/>
    <p:sldId id="277" r:id="rId16"/>
    <p:sldId id="262" r:id="rId17"/>
  </p:sldIdLst>
  <p:sldSz cx="12192000" cy="6858000"/>
  <p:notesSz cx="6858000" cy="9144000"/>
  <p:embeddedFontLst>
    <p:embeddedFont>
      <p:font typeface="Barlow Condensed" panose="00000506000000000000" pitchFamily="2" charset="-18"/>
      <p:regular r:id="rId19"/>
      <p:bold r:id="rId20"/>
      <p:italic r:id="rId21"/>
      <p:boldItalic r:id="rId22"/>
    </p:embeddedFont>
    <p:embeddedFont>
      <p:font typeface="Homemade Apple" panose="020B0604020202020204" charset="0"/>
      <p:regular r:id="rId23"/>
    </p:embeddedFont>
    <p:embeddedFont>
      <p:font typeface="Kristen ITC" panose="03050502040202030202" pitchFamily="66" charset="0"/>
      <p:regular r:id="rId24"/>
    </p:embeddedFont>
    <p:embeddedFont>
      <p:font typeface="Kristi" panose="020B0604020202020204" charset="0"/>
      <p:regular r:id="rId25"/>
    </p:embeddedFont>
    <p:embeddedFont>
      <p:font typeface="Poppins" panose="00000500000000000000" pitchFamily="2" charset="-18"/>
      <p:regular r:id="rId26"/>
      <p:bold r:id="rId27"/>
      <p:italic r:id="rId28"/>
      <p:boldItalic r:id="rId29"/>
    </p:embeddedFont>
    <p:embeddedFont>
      <p:font typeface="Quicksand Medium" panose="020B0604020202020204" charset="-18"/>
      <p:regular r:id="rId30"/>
      <p:bold r:id="rId31"/>
    </p:embeddedFont>
    <p:embeddedFont>
      <p:font typeface="Ubuntu" panose="020B0504030602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E6876C4-8A9D-7B7E-6AF8-DD87CCC4E0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B26C62F-2052-B2C0-DA28-67F7FF667C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Please do not let the next video automatically play at the end of the clip. Please check the content any link, including any comments, is suitable for your educational environment before showing. Twinkl accepts no responsibility for the content of third party websites.</a:t>
            </a:r>
          </a:p>
        </p:txBody>
      </p:sp>
      <p:sp>
        <p:nvSpPr>
          <p:cNvPr id="13316" name="Slide Number Placeholder 3">
            <a:extLst>
              <a:ext uri="{FF2B5EF4-FFF2-40B4-BE49-F238E27FC236}">
                <a16:creationId xmlns:a16="http://schemas.microsoft.com/office/drawing/2014/main" id="{B86939B6-E68D-EA87-5B2C-09BD83EA8A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B38FD9-4164-437D-9578-F0030F318FC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fd8ccc01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fd8ccc01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twitter.com/SlidesManiaSM/" TargetMode="External"/><Relationship Id="rId12" Type="http://schemas.openxmlformats.org/officeDocument/2006/relationships/image" Target="../media/image9.png"/><Relationship Id="rId2" Type="http://schemas.openxmlformats.org/officeDocument/2006/relationships/hyperlink" Target="https://slidesmania.com/" TargetMode="External"/><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8.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extLst>
      <p:ext uri="{BB962C8B-B14F-4D97-AF65-F5344CB8AC3E}">
        <p14:creationId xmlns:p14="http://schemas.microsoft.com/office/powerpoint/2010/main" val="275564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94744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p:cSld name="Header">
    <p:bg>
      <p:bgPr>
        <a:solidFill>
          <a:schemeClr val="accen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a:endParaRPr/>
          </a:p>
        </p:txBody>
      </p:sp>
      <p:sp>
        <p:nvSpPr>
          <p:cNvPr id="125" name="Google Shape;125;p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7" name="Google Shape;127;p5"/>
          <p:cNvGrpSpPr/>
          <p:nvPr/>
        </p:nvGrpSpPr>
        <p:grpSpPr>
          <a:xfrm rot="-1545250" flipH="1">
            <a:off x="241930" y="2094991"/>
            <a:ext cx="2782442"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2" name="Google Shape;132;p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3" name="Google Shape;133;p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4" name="Google Shape;134;p5"/>
          <p:cNvGrpSpPr/>
          <p:nvPr/>
        </p:nvGrpSpPr>
        <p:grpSpPr>
          <a:xfrm rot="-347622" flipH="1">
            <a:off x="1147280" y="3810467"/>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9" name="Google Shape;139;p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0280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ody">
  <p:cSld name="Title &amp; body">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873792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Your main point">
  <p:cSld name="Your main point">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02193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39177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4" name="Google Shape;31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15" name="Google Shape;315;p9"/>
          <p:cNvSpPr txBox="1">
            <a:spLocks noGrp="1"/>
          </p:cNvSpPr>
          <p:nvPr>
            <p:ph type="body" idx="1"/>
          </p:nvPr>
        </p:nvSpPr>
        <p:spPr>
          <a:xfrm>
            <a:off x="5873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6" name="Google Shape;316;p9"/>
          <p:cNvSpPr txBox="1">
            <a:spLocks noGrp="1"/>
          </p:cNvSpPr>
          <p:nvPr>
            <p:ph type="body" idx="2"/>
          </p:nvPr>
        </p:nvSpPr>
        <p:spPr>
          <a:xfrm>
            <a:off x="63561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7" name="Google Shape;317;p9"/>
          <p:cNvSpPr txBox="1">
            <a:spLocks noGrp="1"/>
          </p:cNvSpPr>
          <p:nvPr>
            <p:ph type="title"/>
          </p:nvPr>
        </p:nvSpPr>
        <p:spPr>
          <a:xfrm>
            <a:off x="587350"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736415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07599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361"/>
        <p:cNvGrpSpPr/>
        <p:nvPr/>
      </p:nvGrpSpPr>
      <p:grpSpPr>
        <a:xfrm>
          <a:off x="0" y="0"/>
          <a:ext cx="0" cy="0"/>
          <a:chOff x="0" y="0"/>
          <a:chExt cx="0" cy="0"/>
        </a:xfrm>
      </p:grpSpPr>
      <p:sp>
        <p:nvSpPr>
          <p:cNvPr id="362" name="Google Shape;36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63" name="Google Shape;36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64" name="Google Shape;36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extLst>
      <p:ext uri="{BB962C8B-B14F-4D97-AF65-F5344CB8AC3E}">
        <p14:creationId xmlns:p14="http://schemas.microsoft.com/office/powerpoint/2010/main" val="3515673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meline or Process">
  <p:cSld name="Timeline or Process">
    <p:spTree>
      <p:nvGrpSpPr>
        <p:cNvPr id="1" name="Shape 365"/>
        <p:cNvGrpSpPr/>
        <p:nvPr/>
      </p:nvGrpSpPr>
      <p:grpSpPr>
        <a:xfrm>
          <a:off x="0" y="0"/>
          <a:ext cx="0" cy="0"/>
          <a:chOff x="0" y="0"/>
          <a:chExt cx="0" cy="0"/>
        </a:xfrm>
      </p:grpSpPr>
      <p:sp>
        <p:nvSpPr>
          <p:cNvPr id="366" name="Google Shape;366;p12"/>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67" name="Google Shape;367;p12"/>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68" name="Google Shape;368;p12"/>
          <p:cNvSpPr txBox="1">
            <a:spLocks noGrp="1"/>
          </p:cNvSpPr>
          <p:nvPr>
            <p:ph type="subTitle" idx="2"/>
          </p:nvPr>
        </p:nvSpPr>
        <p:spPr>
          <a:xfrm>
            <a:off x="40873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69" name="Google Shape;369;p12"/>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0" name="Google Shape;370;p12"/>
          <p:cNvSpPr txBox="1">
            <a:spLocks noGrp="1"/>
          </p:cNvSpPr>
          <p:nvPr>
            <p:ph type="subTitle" idx="4"/>
          </p:nvPr>
        </p:nvSpPr>
        <p:spPr>
          <a:xfrm>
            <a:off x="272730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1" name="Google Shape;371;p12"/>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2" name="Google Shape;372;p12"/>
          <p:cNvSpPr txBox="1">
            <a:spLocks noGrp="1"/>
          </p:cNvSpPr>
          <p:nvPr>
            <p:ph type="subTitle" idx="6"/>
          </p:nvPr>
        </p:nvSpPr>
        <p:spPr>
          <a:xfrm>
            <a:off x="5045864"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3" name="Google Shape;373;p12"/>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4" name="Google Shape;374;p12"/>
          <p:cNvSpPr txBox="1">
            <a:spLocks noGrp="1"/>
          </p:cNvSpPr>
          <p:nvPr>
            <p:ph type="subTitle" idx="8"/>
          </p:nvPr>
        </p:nvSpPr>
        <p:spPr>
          <a:xfrm>
            <a:off x="736442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5" name="Google Shape;375;p12"/>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6" name="Google Shape;376;p12"/>
          <p:cNvSpPr txBox="1">
            <a:spLocks noGrp="1"/>
          </p:cNvSpPr>
          <p:nvPr>
            <p:ph type="subTitle" idx="13"/>
          </p:nvPr>
        </p:nvSpPr>
        <p:spPr>
          <a:xfrm>
            <a:off x="968299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7" name="Google Shape;377;p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extLst>
      <p:ext uri="{BB962C8B-B14F-4D97-AF65-F5344CB8AC3E}">
        <p14:creationId xmlns:p14="http://schemas.microsoft.com/office/powerpoint/2010/main" val="251484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sMania">
  <p:cSld name="SlidesMania">
    <p:spTree>
      <p:nvGrpSpPr>
        <p:cNvPr id="1" name="Shape 378"/>
        <p:cNvGrpSpPr/>
        <p:nvPr/>
      </p:nvGrpSpPr>
      <p:grpSpPr>
        <a:xfrm>
          <a:off x="0" y="0"/>
          <a:ext cx="0" cy="0"/>
          <a:chOff x="0" y="0"/>
          <a:chExt cx="0" cy="0"/>
        </a:xfrm>
      </p:grpSpPr>
      <p:grpSp>
        <p:nvGrpSpPr>
          <p:cNvPr id="379" name="Google Shape;379;p13"/>
          <p:cNvGrpSpPr/>
          <p:nvPr/>
        </p:nvGrpSpPr>
        <p:grpSpPr>
          <a:xfrm>
            <a:off x="0" y="0"/>
            <a:ext cx="12192000" cy="6858000"/>
            <a:chOff x="0" y="0"/>
            <a:chExt cx="12192000" cy="6858000"/>
          </a:xfrm>
        </p:grpSpPr>
        <p:sp>
          <p:nvSpPr>
            <p:cNvPr id="380" name="Google Shape;380;p13"/>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13">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382" name="Google Shape;382;p13"/>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383" name="Google Shape;383;p13"/>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384" name="Google Shape;384;p1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385" name="Google Shape;385;p1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386" name="Google Shape;386;p1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387" name="Google Shape;387;p1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388" name="Google Shape;388;p13"/>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extLst>
      <p:ext uri="{BB962C8B-B14F-4D97-AF65-F5344CB8AC3E}">
        <p14:creationId xmlns:p14="http://schemas.microsoft.com/office/powerpoint/2010/main" val="55632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A6C967F-9425-AE8D-5164-17E08D9823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38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8B0507C3-6374-9C9E-884B-957AEB1ABDD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7DD0059F-B2B4-3DFF-1D38-89BB029FCE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20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2FFBCDB3-E014-669C-9682-23558A7DBF1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8274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2F751E0E-E5A2-C424-C5B4-38C1E1BB05E2}"/>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3" name="Rounded Rectangle 4">
            <a:extLst>
              <a:ext uri="{FF2B5EF4-FFF2-40B4-BE49-F238E27FC236}">
                <a16:creationId xmlns:a16="http://schemas.microsoft.com/office/drawing/2014/main" id="{DD213543-0AD5-33D2-2733-E573A60F872F}"/>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Title 1">
            <a:extLst>
              <a:ext uri="{FF2B5EF4-FFF2-40B4-BE49-F238E27FC236}">
                <a16:creationId xmlns:a16="http://schemas.microsoft.com/office/drawing/2014/main" id="{2B8ABD7B-F850-DE6D-F02F-BE4AB6DCEBF2}"/>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5" name="Title 1">
            <a:extLst>
              <a:ext uri="{FF2B5EF4-FFF2-40B4-BE49-F238E27FC236}">
                <a16:creationId xmlns:a16="http://schemas.microsoft.com/office/drawing/2014/main" id="{1E3FBAE9-1B1F-D6A0-4F03-1AE27627F8B5}"/>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6" name="Content Placeholder 15">
            <a:extLst>
              <a:ext uri="{FF2B5EF4-FFF2-40B4-BE49-F238E27FC236}">
                <a16:creationId xmlns:a16="http://schemas.microsoft.com/office/drawing/2014/main" id="{01F5464E-D75C-E74F-9283-262C3BDFB52F}"/>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1800" dirty="0">
                <a:latin typeface="Twinkl" pitchFamily="50" charset="0"/>
              </a:rPr>
              <a:t>Statement 1 Lorem ipsum </a:t>
            </a:r>
            <a:r>
              <a:rPr lang="en-GB" sz="1800" dirty="0" err="1">
                <a:latin typeface="Twinkl" pitchFamily="50" charset="0"/>
              </a:rPr>
              <a:t>dolor</a:t>
            </a:r>
            <a:r>
              <a:rPr lang="en-GB" sz="1800" dirty="0">
                <a:latin typeface="Twinkl" pitchFamily="50" charset="0"/>
              </a:rPr>
              <a:t> sit </a:t>
            </a:r>
            <a:r>
              <a:rPr lang="en-GB" sz="1800" dirty="0" err="1">
                <a:latin typeface="Twinkl" pitchFamily="50" charset="0"/>
              </a:rPr>
              <a:t>amet</a:t>
            </a:r>
            <a:r>
              <a:rPr lang="en-GB" sz="1800" dirty="0">
                <a:latin typeface="Twinkl" pitchFamily="50" charset="0"/>
              </a:rPr>
              <a:t>, </a:t>
            </a:r>
            <a:r>
              <a:rPr lang="en-GB" sz="1800" dirty="0" err="1">
                <a:latin typeface="Twinkl" pitchFamily="50" charset="0"/>
              </a:rPr>
              <a:t>consectetur</a:t>
            </a:r>
            <a:r>
              <a:rPr lang="en-GB" sz="1800" dirty="0">
                <a:latin typeface="Twinkl" pitchFamily="50" charset="0"/>
              </a:rPr>
              <a:t> </a:t>
            </a:r>
            <a:r>
              <a:rPr lang="en-GB" sz="1800" dirty="0" err="1">
                <a:latin typeface="Twinkl" pitchFamily="50" charset="0"/>
              </a:rPr>
              <a:t>adipiscing</a:t>
            </a:r>
            <a:r>
              <a:rPr lang="en-GB" sz="1800" dirty="0">
                <a:latin typeface="Twinkl" pitchFamily="50" charset="0"/>
              </a:rPr>
              <a:t> </a:t>
            </a:r>
            <a:r>
              <a:rPr lang="en-GB" sz="1800" dirty="0" err="1">
                <a:latin typeface="Twinkl" pitchFamily="50" charset="0"/>
              </a:rPr>
              <a:t>elit</a:t>
            </a:r>
            <a:r>
              <a:rPr lang="en-GB" sz="1800" dirty="0">
                <a:latin typeface="Twinkl" pitchFamily="50" charset="0"/>
              </a:rPr>
              <a:t>.</a:t>
            </a:r>
          </a:p>
          <a:p>
            <a:pPr fontAlgn="auto">
              <a:spcAft>
                <a:spcPts val="0"/>
              </a:spcAft>
              <a:defRPr/>
            </a:pPr>
            <a:r>
              <a:rPr lang="en-GB" sz="1800" dirty="0">
                <a:latin typeface="Twinkl" pitchFamily="50" charset="0"/>
              </a:rPr>
              <a:t>Statement 2</a:t>
            </a:r>
          </a:p>
          <a:p>
            <a:pPr lvl="1" fontAlgn="auto">
              <a:spcAft>
                <a:spcPts val="0"/>
              </a:spcAft>
              <a:defRPr/>
            </a:pPr>
            <a:r>
              <a:rPr lang="en-GB" sz="1600" dirty="0">
                <a:latin typeface="Twinkl" pitchFamily="50" charset="0"/>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5322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B3A7229-27D6-8904-0641-0ABAAF435D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6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469565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39744C4-162F-8DED-4098-D6BD798A3986}"/>
              </a:ext>
            </a:extLst>
          </p:cNvPr>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6D46EA-7B4D-B810-14A8-A561EF6891DD}"/>
              </a:ext>
            </a:extLst>
          </p:cNvPr>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503296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270363781"/>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wordwall.net/resource/6940201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unsplash.com/s/photos/white-flowers?utm_source=unsplash&amp;utm_medium=referral&amp;utm_content=creditCopyText" TargetMode="External"/><Relationship Id="rId4" Type="http://schemas.openxmlformats.org/officeDocument/2006/relationships/hyperlink" Target="https://unsplash.com/@syhussaini?utm_source=unsplash&amp;utm_medium=referral&amp;utm_content=creditCopyTex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youtube.com/watch?v=g1hEszuZ4lo"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4"/>
          <p:cNvSpPr txBox="1">
            <a:spLocks noGrp="1"/>
          </p:cNvSpPr>
          <p:nvPr>
            <p:ph type="ctrTitle"/>
          </p:nvPr>
        </p:nvSpPr>
        <p:spPr>
          <a:xfrm>
            <a:off x="866600" y="1779575"/>
            <a:ext cx="5809500" cy="33219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ro-RO" sz="8500" dirty="0"/>
              <a:t>Luni 4 martie 2024</a:t>
            </a:r>
            <a:endParaRPr sz="8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839EDCC-DF06-A032-8CF6-A2A920B6DFAE}"/>
              </a:ext>
            </a:extLst>
          </p:cNvPr>
          <p:cNvSpPr/>
          <p:nvPr/>
        </p:nvSpPr>
        <p:spPr>
          <a:xfrm>
            <a:off x="1985964" y="1487489"/>
            <a:ext cx="8220075" cy="820737"/>
          </a:xfrm>
          <a:prstGeom prst="roundRect">
            <a:avLst>
              <a:gd name="adj" fmla="val 5377"/>
            </a:avLst>
          </a:prstGeom>
          <a:solidFill>
            <a:srgbClr val="6CBB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ClrTx/>
              <a:defRPr/>
            </a:pPr>
            <a:endParaRPr lang="en-GB" sz="1800" kern="1200">
              <a:solidFill>
                <a:prstClr val="white"/>
              </a:solidFill>
              <a:latin typeface="Twinkl"/>
            </a:endParaRPr>
          </a:p>
        </p:txBody>
      </p:sp>
      <p:sp>
        <p:nvSpPr>
          <p:cNvPr id="15363" name="Title 20">
            <a:extLst>
              <a:ext uri="{FF2B5EF4-FFF2-40B4-BE49-F238E27FC236}">
                <a16:creationId xmlns:a16="http://schemas.microsoft.com/office/drawing/2014/main" id="{DC0926EA-232B-432A-98D2-635CDB849AA0}"/>
              </a:ext>
            </a:extLst>
          </p:cNvPr>
          <p:cNvSpPr>
            <a:spLocks noGrp="1"/>
          </p:cNvSpPr>
          <p:nvPr>
            <p:ph type="title"/>
          </p:nvPr>
        </p:nvSpPr>
        <p:spPr>
          <a:xfrm>
            <a:off x="1981201" y="479426"/>
            <a:ext cx="8220075" cy="993775"/>
          </a:xfrm>
        </p:spPr>
        <p:txBody>
          <a:bodyPr/>
          <a:lstStyle/>
          <a:p>
            <a:pPr eaLnBrk="1" hangingPunct="1"/>
            <a:r>
              <a:rPr lang="ro-RO" altLang="en-US" sz="3600"/>
              <a:t>Tempoul</a:t>
            </a:r>
            <a:endParaRPr lang="en-GB" altLang="en-US" sz="3600"/>
          </a:p>
        </p:txBody>
      </p:sp>
      <p:sp>
        <p:nvSpPr>
          <p:cNvPr id="15364" name="Rectangle 4">
            <a:extLst>
              <a:ext uri="{FF2B5EF4-FFF2-40B4-BE49-F238E27FC236}">
                <a16:creationId xmlns:a16="http://schemas.microsoft.com/office/drawing/2014/main" id="{7D9C80B9-530B-2A1E-10C1-0706ABC6BBB2}"/>
              </a:ext>
            </a:extLst>
          </p:cNvPr>
          <p:cNvSpPr>
            <a:spLocks noChangeArrowheads="1"/>
          </p:cNvSpPr>
          <p:nvPr/>
        </p:nvSpPr>
        <p:spPr bwMode="auto">
          <a:xfrm>
            <a:off x="2279651" y="1525589"/>
            <a:ext cx="76374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fontAlgn="base">
              <a:lnSpc>
                <a:spcPct val="100000"/>
              </a:lnSpc>
              <a:spcBef>
                <a:spcPct val="0"/>
              </a:spcBef>
              <a:spcAft>
                <a:spcPct val="0"/>
              </a:spcAft>
              <a:buClrTx/>
              <a:buNone/>
            </a:pPr>
            <a:r>
              <a:rPr lang="en-GB" altLang="en-US" sz="1800" kern="1200">
                <a:solidFill>
                  <a:prstClr val="white"/>
                </a:solidFill>
                <a:ea typeface="+mn-ea"/>
              </a:rPr>
              <a:t>Tempoul</a:t>
            </a:r>
            <a:r>
              <a:rPr lang="ro-RO" altLang="en-US" sz="1800" kern="1200">
                <a:solidFill>
                  <a:prstClr val="white"/>
                </a:solidFill>
                <a:ea typeface="+mn-ea"/>
              </a:rPr>
              <a:t> sau ritmul</a:t>
            </a:r>
            <a:r>
              <a:rPr lang="en-GB" altLang="en-US" sz="1800" kern="1200">
                <a:solidFill>
                  <a:prstClr val="white"/>
                </a:solidFill>
                <a:ea typeface="+mn-ea"/>
              </a:rPr>
              <a:t> reprezintă viteza muzicii. </a:t>
            </a:r>
            <a:br>
              <a:rPr lang="ro-RO" altLang="en-US" sz="1800" kern="1200">
                <a:solidFill>
                  <a:prstClr val="white"/>
                </a:solidFill>
                <a:ea typeface="+mn-ea"/>
              </a:rPr>
            </a:br>
            <a:r>
              <a:rPr lang="en-GB" altLang="en-US" sz="1800" kern="1200">
                <a:solidFill>
                  <a:prstClr val="white"/>
                </a:solidFill>
                <a:ea typeface="+mn-ea"/>
              </a:rPr>
              <a:t>Adică este rapidă, lentă sau undeva la mijloc?</a:t>
            </a:r>
            <a:endParaRPr lang="en-GB" altLang="en-US" sz="1800" kern="1200">
              <a:ea typeface="+mn-ea"/>
            </a:endParaRPr>
          </a:p>
        </p:txBody>
      </p:sp>
      <p:sp>
        <p:nvSpPr>
          <p:cNvPr id="9" name="Rounded Rectangle 8">
            <a:extLst>
              <a:ext uri="{FF2B5EF4-FFF2-40B4-BE49-F238E27FC236}">
                <a16:creationId xmlns:a16="http://schemas.microsoft.com/office/drawing/2014/main" id="{187118E9-1B7E-5F98-B6B1-8275557C6205}"/>
              </a:ext>
            </a:extLst>
          </p:cNvPr>
          <p:cNvSpPr>
            <a:spLocks noChangeArrowheads="1"/>
          </p:cNvSpPr>
          <p:nvPr/>
        </p:nvSpPr>
        <p:spPr bwMode="auto">
          <a:xfrm>
            <a:off x="3522664" y="2732088"/>
            <a:ext cx="4821237" cy="628650"/>
          </a:xfrm>
          <a:prstGeom prst="roundRect">
            <a:avLst>
              <a:gd name="adj" fmla="val 16667"/>
            </a:avLst>
          </a:prstGeom>
          <a:noFill/>
          <a:ln w="38100">
            <a:solidFill>
              <a:srgbClr val="009541"/>
            </a:solidFill>
            <a:round/>
            <a:headEnd/>
            <a:tailEnd/>
          </a:ln>
          <a:extLst>
            <a:ext uri="{909E8E84-426E-40DD-AFC4-6F175D3DCCD1}">
              <a14:hiddenFill xmlns:a14="http://schemas.microsoft.com/office/drawing/2010/main">
                <a:solidFill>
                  <a:srgbClr val="FFFFFF"/>
                </a:solidFill>
              </a14:hiddenFill>
            </a:ext>
          </a:extLst>
        </p:spPr>
        <p:txBody>
          <a:bodyPr wrap="none"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fontAlgn="base">
              <a:lnSpc>
                <a:spcPct val="100000"/>
              </a:lnSpc>
              <a:spcBef>
                <a:spcPct val="0"/>
              </a:spcBef>
              <a:spcAft>
                <a:spcPct val="0"/>
              </a:spcAft>
              <a:buClrTx/>
              <a:buNone/>
            </a:pPr>
            <a:r>
              <a:rPr lang="it-IT" altLang="en-US" sz="1800" kern="1200">
                <a:ea typeface="+mn-ea"/>
              </a:rPr>
              <a:t>Cum ai descrie tempoul piesei „Primăvara”?</a:t>
            </a:r>
            <a:endParaRPr lang="en-GB" altLang="en-US" sz="1800" kern="1200">
              <a:ea typeface="+mn-ea"/>
            </a:endParaRPr>
          </a:p>
        </p:txBody>
      </p:sp>
      <p:grpSp>
        <p:nvGrpSpPr>
          <p:cNvPr id="7" name="Group 6">
            <a:extLst>
              <a:ext uri="{FF2B5EF4-FFF2-40B4-BE49-F238E27FC236}">
                <a16:creationId xmlns:a16="http://schemas.microsoft.com/office/drawing/2014/main" id="{CA39E3F8-FDBE-3CCB-0D6A-862DA7A89CD3}"/>
              </a:ext>
            </a:extLst>
          </p:cNvPr>
          <p:cNvGrpSpPr>
            <a:grpSpLocks/>
          </p:cNvGrpSpPr>
          <p:nvPr/>
        </p:nvGrpSpPr>
        <p:grpSpPr bwMode="auto">
          <a:xfrm>
            <a:off x="2100263" y="3305176"/>
            <a:ext cx="8041470" cy="2690813"/>
            <a:chOff x="576263" y="3305051"/>
            <a:chExt cx="8041262" cy="2691089"/>
          </a:xfrm>
        </p:grpSpPr>
        <p:pic>
          <p:nvPicPr>
            <p:cNvPr id="15367" name="Picture 3">
              <a:extLst>
                <a:ext uri="{FF2B5EF4-FFF2-40B4-BE49-F238E27FC236}">
                  <a16:creationId xmlns:a16="http://schemas.microsoft.com/office/drawing/2014/main" id="{6C74DA94-565B-5EBC-20AB-B97AFED011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263" y="3305051"/>
              <a:ext cx="5530277" cy="269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ounded Rectangle 1">
              <a:extLst>
                <a:ext uri="{FF2B5EF4-FFF2-40B4-BE49-F238E27FC236}">
                  <a16:creationId xmlns:a16="http://schemas.microsoft.com/office/drawing/2014/main" id="{1213CD94-C962-BAAD-B2AB-ECE72ADB0537}"/>
                </a:ext>
              </a:extLst>
            </p:cNvPr>
            <p:cNvSpPr>
              <a:spLocks noChangeArrowheads="1"/>
            </p:cNvSpPr>
            <p:nvPr/>
          </p:nvSpPr>
          <p:spPr bwMode="auto">
            <a:xfrm>
              <a:off x="5294143" y="5252196"/>
              <a:ext cx="3323382" cy="628281"/>
            </a:xfrm>
            <a:prstGeom prst="roundRect">
              <a:avLst>
                <a:gd name="adj" fmla="val 16667"/>
              </a:avLst>
            </a:prstGeom>
            <a:solidFill>
              <a:schemeClr val="bg1"/>
            </a:solidFill>
            <a:ln w="38100">
              <a:solidFill>
                <a:srgbClr val="009541"/>
              </a:solidFill>
              <a:round/>
              <a:headEnd/>
              <a:tailEnd/>
            </a:ln>
          </p:spPr>
          <p:txBody>
            <a:bodyPr wrap="none" lIns="144000" tIns="144000" rIns="144000" bIns="144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fontAlgn="base">
                <a:lnSpc>
                  <a:spcPct val="100000"/>
                </a:lnSpc>
                <a:spcBef>
                  <a:spcPct val="0"/>
                </a:spcBef>
                <a:spcAft>
                  <a:spcPct val="0"/>
                </a:spcAft>
                <a:buClrTx/>
                <a:buNone/>
              </a:pPr>
              <a:r>
                <a:rPr lang="en-GB" altLang="en-US" sz="1800" kern="1200">
                  <a:ea typeface="+mn-ea"/>
                </a:rPr>
                <a:t>Muzica este destul de rapidă.</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8A335F-4D20-03A4-C5BA-60CD1109E2BF}"/>
              </a:ext>
            </a:extLst>
          </p:cNvPr>
          <p:cNvPicPr>
            <a:picLocks noChangeAspect="1"/>
          </p:cNvPicPr>
          <p:nvPr/>
        </p:nvPicPr>
        <p:blipFill>
          <a:blip r:embed="rId2">
            <a:extLst>
              <a:ext uri="{28A0092B-C50C-407E-A947-70E740481C1C}">
                <a14:useLocalDpi xmlns:a14="http://schemas.microsoft.com/office/drawing/2010/main" val="0"/>
              </a:ext>
            </a:extLst>
          </a:blip>
          <a:srcRect r="25752"/>
          <a:stretch>
            <a:fillRect/>
          </a:stretch>
        </p:blipFill>
        <p:spPr bwMode="auto">
          <a:xfrm>
            <a:off x="3597275" y="2239964"/>
            <a:ext cx="446405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46FF557F-3C0E-8C3B-0B7A-7A9661555E9D}"/>
              </a:ext>
            </a:extLst>
          </p:cNvPr>
          <p:cNvSpPr/>
          <p:nvPr/>
        </p:nvSpPr>
        <p:spPr>
          <a:xfrm>
            <a:off x="1985964" y="1344614"/>
            <a:ext cx="8220075" cy="1165225"/>
          </a:xfrm>
          <a:prstGeom prst="roundRect">
            <a:avLst>
              <a:gd name="adj" fmla="val 5377"/>
            </a:avLst>
          </a:prstGeom>
          <a:solidFill>
            <a:srgbClr val="6CBB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ClrTx/>
              <a:defRPr/>
            </a:pPr>
            <a:endParaRPr lang="en-GB" sz="1800" kern="1200">
              <a:solidFill>
                <a:prstClr val="white"/>
              </a:solidFill>
              <a:latin typeface="Twinkl"/>
            </a:endParaRPr>
          </a:p>
        </p:txBody>
      </p:sp>
      <p:sp>
        <p:nvSpPr>
          <p:cNvPr id="16388" name="Title 20">
            <a:extLst>
              <a:ext uri="{FF2B5EF4-FFF2-40B4-BE49-F238E27FC236}">
                <a16:creationId xmlns:a16="http://schemas.microsoft.com/office/drawing/2014/main" id="{62AE101B-72AC-C0D2-64F2-AFD4F79439FA}"/>
              </a:ext>
            </a:extLst>
          </p:cNvPr>
          <p:cNvSpPr>
            <a:spLocks noGrp="1"/>
          </p:cNvSpPr>
          <p:nvPr>
            <p:ph type="title"/>
          </p:nvPr>
        </p:nvSpPr>
        <p:spPr>
          <a:xfrm>
            <a:off x="1981201" y="479426"/>
            <a:ext cx="8220075" cy="993775"/>
          </a:xfrm>
        </p:spPr>
        <p:txBody>
          <a:bodyPr/>
          <a:lstStyle/>
          <a:p>
            <a:pPr eaLnBrk="1" hangingPunct="1"/>
            <a:r>
              <a:rPr lang="en-GB" altLang="en-US" sz="3600"/>
              <a:t>Fii </a:t>
            </a:r>
            <a:r>
              <a:rPr lang="ro-RO" altLang="en-US" sz="3600"/>
              <a:t>un </a:t>
            </a:r>
            <a:r>
              <a:rPr lang="en-GB" altLang="en-US" sz="3600"/>
              <a:t>dirijor</a:t>
            </a:r>
          </a:p>
        </p:txBody>
      </p:sp>
      <p:sp>
        <p:nvSpPr>
          <p:cNvPr id="16389" name="Rectangle 4">
            <a:extLst>
              <a:ext uri="{FF2B5EF4-FFF2-40B4-BE49-F238E27FC236}">
                <a16:creationId xmlns:a16="http://schemas.microsoft.com/office/drawing/2014/main" id="{1B454E2F-FEBB-0880-5FD6-D03F06A587DF}"/>
              </a:ext>
            </a:extLst>
          </p:cNvPr>
          <p:cNvSpPr>
            <a:spLocks noChangeArrowheads="1"/>
          </p:cNvSpPr>
          <p:nvPr/>
        </p:nvSpPr>
        <p:spPr bwMode="auto">
          <a:xfrm>
            <a:off x="2279651" y="1425576"/>
            <a:ext cx="763746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just" fontAlgn="base">
              <a:lnSpc>
                <a:spcPct val="100000"/>
              </a:lnSpc>
              <a:spcBef>
                <a:spcPct val="0"/>
              </a:spcBef>
              <a:spcAft>
                <a:spcPct val="0"/>
              </a:spcAft>
              <a:buClrTx/>
              <a:buNone/>
            </a:pPr>
            <a:r>
              <a:rPr lang="ro-RO" altLang="en-US" sz="1800" kern="1200">
                <a:solidFill>
                  <a:prstClr val="white"/>
                </a:solidFill>
                <a:ea typeface="+mn-ea"/>
              </a:rPr>
              <a:t>	</a:t>
            </a:r>
            <a:r>
              <a:rPr lang="en-GB" altLang="en-US" sz="1800" kern="1200">
                <a:solidFill>
                  <a:prstClr val="white"/>
                </a:solidFill>
                <a:ea typeface="+mn-ea"/>
              </a:rPr>
              <a:t>Un dirijor este o persoană care se află în fața unei orchestre și o ajută să cânte corect. Dirijorul își va mișca mâinile sau, uneori, un bețișor numit baghetă.</a:t>
            </a:r>
          </a:p>
        </p:txBody>
      </p:sp>
      <p:pic>
        <p:nvPicPr>
          <p:cNvPr id="9" name="Picture 8">
            <a:extLst>
              <a:ext uri="{FF2B5EF4-FFF2-40B4-BE49-F238E27FC236}">
                <a16:creationId xmlns:a16="http://schemas.microsoft.com/office/drawing/2014/main" id="{B2A3762B-3277-D386-B220-C3020070BE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9026" y="2216150"/>
            <a:ext cx="21304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extLst>
              <a:ext uri="{FF2B5EF4-FFF2-40B4-BE49-F238E27FC236}">
                <a16:creationId xmlns:a16="http://schemas.microsoft.com/office/drawing/2014/main" id="{86C01BAE-CC5D-496B-C6B9-CA7BE1648190}"/>
              </a:ext>
            </a:extLst>
          </p:cNvPr>
          <p:cNvSpPr>
            <a:spLocks noChangeArrowheads="1"/>
          </p:cNvSpPr>
          <p:nvPr/>
        </p:nvSpPr>
        <p:spPr bwMode="auto">
          <a:xfrm>
            <a:off x="2279651" y="5230814"/>
            <a:ext cx="5572125" cy="854075"/>
          </a:xfrm>
          <a:prstGeom prst="roundRect">
            <a:avLst>
              <a:gd name="adj" fmla="val 16667"/>
            </a:avLst>
          </a:prstGeom>
          <a:solidFill>
            <a:schemeClr val="bg1"/>
          </a:solidFill>
          <a:ln w="38100">
            <a:solidFill>
              <a:srgbClr val="009541"/>
            </a:solidFill>
            <a:round/>
            <a:headEnd/>
            <a:tailEnd/>
          </a:ln>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fontAlgn="base">
              <a:lnSpc>
                <a:spcPct val="100000"/>
              </a:lnSpc>
              <a:spcBef>
                <a:spcPct val="0"/>
              </a:spcBef>
              <a:spcAft>
                <a:spcPct val="0"/>
              </a:spcAft>
              <a:buClrTx/>
              <a:buNone/>
            </a:pPr>
            <a:r>
              <a:rPr lang="en-GB" altLang="en-US" sz="1800" kern="1200">
                <a:ea typeface="+mn-ea"/>
              </a:rPr>
              <a:t>Te vei transforma în</a:t>
            </a:r>
            <a:r>
              <a:rPr lang="ro-RO" altLang="en-US" sz="1800" kern="1200">
                <a:ea typeface="+mn-ea"/>
              </a:rPr>
              <a:t>tr-un</a:t>
            </a:r>
            <a:r>
              <a:rPr lang="en-GB" altLang="en-US" sz="1800" kern="1200">
                <a:ea typeface="+mn-ea"/>
              </a:rPr>
              <a:t> dirijor. </a:t>
            </a:r>
            <a:endParaRPr lang="ro-RO" altLang="en-US" sz="1800" kern="1200">
              <a:ea typeface="+mn-ea"/>
            </a:endParaRPr>
          </a:p>
          <a:p>
            <a:pPr algn="ctr" fontAlgn="base">
              <a:lnSpc>
                <a:spcPct val="100000"/>
              </a:lnSpc>
              <a:spcBef>
                <a:spcPct val="0"/>
              </a:spcBef>
              <a:spcAft>
                <a:spcPct val="0"/>
              </a:spcAft>
              <a:buClrTx/>
              <a:buNone/>
            </a:pPr>
            <a:r>
              <a:rPr lang="en-GB" altLang="en-US" sz="1800" kern="1200">
                <a:ea typeface="+mn-ea"/>
              </a:rPr>
              <a:t>Mișcă-ți brațul în sus și în jos pe ritmul muzicii.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A2E8C8DF-CE99-6741-4574-FC55FA431846}"/>
              </a:ext>
            </a:extLst>
          </p:cNvPr>
          <p:cNvSpPr/>
          <p:nvPr/>
        </p:nvSpPr>
        <p:spPr>
          <a:xfrm>
            <a:off x="1985964" y="1331913"/>
            <a:ext cx="8220075" cy="857250"/>
          </a:xfrm>
          <a:prstGeom prst="roundRect">
            <a:avLst>
              <a:gd name="adj" fmla="val 5377"/>
            </a:avLst>
          </a:prstGeom>
          <a:solidFill>
            <a:srgbClr val="6CBB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ClrTx/>
              <a:defRPr/>
            </a:pPr>
            <a:endParaRPr lang="en-GB" sz="1800" kern="1200">
              <a:solidFill>
                <a:prstClr val="white"/>
              </a:solidFill>
              <a:latin typeface="Twinkl"/>
            </a:endParaRPr>
          </a:p>
        </p:txBody>
      </p:sp>
      <p:sp>
        <p:nvSpPr>
          <p:cNvPr id="17411" name="Title 20">
            <a:extLst>
              <a:ext uri="{FF2B5EF4-FFF2-40B4-BE49-F238E27FC236}">
                <a16:creationId xmlns:a16="http://schemas.microsoft.com/office/drawing/2014/main" id="{6A6800F3-450B-38AA-DE9B-ECB465720CBD}"/>
              </a:ext>
            </a:extLst>
          </p:cNvPr>
          <p:cNvSpPr>
            <a:spLocks noGrp="1"/>
          </p:cNvSpPr>
          <p:nvPr>
            <p:ph type="title"/>
          </p:nvPr>
        </p:nvSpPr>
        <p:spPr>
          <a:xfrm>
            <a:off x="1981201" y="479426"/>
            <a:ext cx="8220075" cy="993775"/>
          </a:xfrm>
        </p:spPr>
        <p:txBody>
          <a:bodyPr/>
          <a:lstStyle/>
          <a:p>
            <a:pPr eaLnBrk="1" hangingPunct="1"/>
            <a:r>
              <a:rPr lang="en-GB" altLang="en-US" sz="3600"/>
              <a:t>Dinamica</a:t>
            </a:r>
          </a:p>
        </p:txBody>
      </p:sp>
      <p:sp>
        <p:nvSpPr>
          <p:cNvPr id="17412" name="Rectangle 4">
            <a:extLst>
              <a:ext uri="{FF2B5EF4-FFF2-40B4-BE49-F238E27FC236}">
                <a16:creationId xmlns:a16="http://schemas.microsoft.com/office/drawing/2014/main" id="{92A5E76F-76FF-7432-B512-C3F775826F34}"/>
              </a:ext>
            </a:extLst>
          </p:cNvPr>
          <p:cNvSpPr>
            <a:spLocks noChangeArrowheads="1"/>
          </p:cNvSpPr>
          <p:nvPr/>
        </p:nvSpPr>
        <p:spPr bwMode="auto">
          <a:xfrm>
            <a:off x="2279651" y="1392239"/>
            <a:ext cx="76374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fontAlgn="base">
              <a:lnSpc>
                <a:spcPct val="100000"/>
              </a:lnSpc>
              <a:spcBef>
                <a:spcPct val="0"/>
              </a:spcBef>
              <a:spcAft>
                <a:spcPct val="0"/>
              </a:spcAft>
              <a:buClrTx/>
              <a:buNone/>
            </a:pPr>
            <a:r>
              <a:rPr lang="en-GB" altLang="en-US" sz="1800" kern="1200">
                <a:solidFill>
                  <a:prstClr val="white"/>
                </a:solidFill>
                <a:ea typeface="+mn-ea"/>
              </a:rPr>
              <a:t>Dinamica descrie volumul muzicii. Acesta poate fi tare sau încet deși în muzică se spune „piano” în loc de „încet” și „forte” în loc de „tare”.</a:t>
            </a:r>
          </a:p>
        </p:txBody>
      </p:sp>
      <p:grpSp>
        <p:nvGrpSpPr>
          <p:cNvPr id="9" name="Group 8">
            <a:extLst>
              <a:ext uri="{FF2B5EF4-FFF2-40B4-BE49-F238E27FC236}">
                <a16:creationId xmlns:a16="http://schemas.microsoft.com/office/drawing/2014/main" id="{771AC9EC-0A5D-61B1-9C8B-9B724A61B80A}"/>
              </a:ext>
            </a:extLst>
          </p:cNvPr>
          <p:cNvGrpSpPr>
            <a:grpSpLocks/>
          </p:cNvGrpSpPr>
          <p:nvPr/>
        </p:nvGrpSpPr>
        <p:grpSpPr bwMode="auto">
          <a:xfrm>
            <a:off x="2279651" y="2298700"/>
            <a:ext cx="7415213" cy="1811338"/>
            <a:chOff x="755650" y="2298802"/>
            <a:chExt cx="7415416" cy="1811446"/>
          </a:xfrm>
        </p:grpSpPr>
        <p:pic>
          <p:nvPicPr>
            <p:cNvPr id="17417" name="Picture 2">
              <a:extLst>
                <a:ext uri="{FF2B5EF4-FFF2-40B4-BE49-F238E27FC236}">
                  <a16:creationId xmlns:a16="http://schemas.microsoft.com/office/drawing/2014/main" id="{AAA17379-8149-67A9-4D9F-5070DA1F81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5618" y="2298802"/>
              <a:ext cx="4285448" cy="181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8" name="Group 7">
              <a:extLst>
                <a:ext uri="{FF2B5EF4-FFF2-40B4-BE49-F238E27FC236}">
                  <a16:creationId xmlns:a16="http://schemas.microsoft.com/office/drawing/2014/main" id="{BF237B4F-89AF-084C-87F1-F3DC29FC4F7B}"/>
                </a:ext>
              </a:extLst>
            </p:cNvPr>
            <p:cNvGrpSpPr>
              <a:grpSpLocks/>
            </p:cNvGrpSpPr>
            <p:nvPr/>
          </p:nvGrpSpPr>
          <p:grpSpPr bwMode="auto">
            <a:xfrm>
              <a:off x="755650" y="2622671"/>
              <a:ext cx="3491009" cy="1073214"/>
              <a:chOff x="1262644" y="2624147"/>
              <a:chExt cx="3491009" cy="1073214"/>
            </a:xfrm>
          </p:grpSpPr>
          <p:sp>
            <p:nvSpPr>
              <p:cNvPr id="12" name="Rounded Rectangle 11">
                <a:extLst>
                  <a:ext uri="{FF2B5EF4-FFF2-40B4-BE49-F238E27FC236}">
                    <a16:creationId xmlns:a16="http://schemas.microsoft.com/office/drawing/2014/main" id="{EAA6E0F0-ECDB-A1AD-8C92-4BD015224F00}"/>
                  </a:ext>
                </a:extLst>
              </p:cNvPr>
              <p:cNvSpPr/>
              <p:nvPr/>
            </p:nvSpPr>
            <p:spPr>
              <a:xfrm>
                <a:off x="1262644" y="2624147"/>
                <a:ext cx="3491009" cy="1073214"/>
              </a:xfrm>
              <a:prstGeom prst="roundRect">
                <a:avLst>
                  <a:gd name="adj" fmla="val 5377"/>
                </a:avLst>
              </a:prstGeom>
              <a:solidFill>
                <a:srgbClr val="6CBB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ClrTx/>
                  <a:defRPr/>
                </a:pPr>
                <a:endParaRPr lang="en-GB" sz="1800" kern="1200">
                  <a:solidFill>
                    <a:prstClr val="white"/>
                  </a:solidFill>
                  <a:latin typeface="Twinkl"/>
                </a:endParaRPr>
              </a:p>
            </p:txBody>
          </p:sp>
          <p:sp>
            <p:nvSpPr>
              <p:cNvPr id="17420" name="Rectangle 6">
                <a:extLst>
                  <a:ext uri="{FF2B5EF4-FFF2-40B4-BE49-F238E27FC236}">
                    <a16:creationId xmlns:a16="http://schemas.microsoft.com/office/drawing/2014/main" id="{526F6F9F-9BE2-E70A-0387-3F8BCC96E677}"/>
                  </a:ext>
                </a:extLst>
              </p:cNvPr>
              <p:cNvSpPr>
                <a:spLocks noChangeArrowheads="1"/>
              </p:cNvSpPr>
              <p:nvPr/>
            </p:nvSpPr>
            <p:spPr bwMode="auto">
              <a:xfrm>
                <a:off x="1439947" y="2715518"/>
                <a:ext cx="3037594" cy="92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fontAlgn="base">
                  <a:lnSpc>
                    <a:spcPct val="100000"/>
                  </a:lnSpc>
                  <a:spcBef>
                    <a:spcPct val="0"/>
                  </a:spcBef>
                  <a:spcAft>
                    <a:spcPct val="0"/>
                  </a:spcAft>
                  <a:buClrTx/>
                  <a:buNone/>
                </a:pPr>
                <a:r>
                  <a:rPr lang="it-IT" altLang="en-US" sz="1800" kern="1200">
                    <a:solidFill>
                      <a:prstClr val="white"/>
                    </a:solidFill>
                    <a:ea typeface="+mn-ea"/>
                  </a:rPr>
                  <a:t>Dinamica lucrării muzicale „Primăvara” se schimbă pe parcursul piesei. </a:t>
                </a:r>
                <a:endParaRPr lang="en-GB" altLang="en-US" sz="1800" kern="1200">
                  <a:solidFill>
                    <a:prstClr val="white"/>
                  </a:solidFill>
                  <a:ea typeface="+mn-ea"/>
                </a:endParaRPr>
              </a:p>
            </p:txBody>
          </p:sp>
        </p:grpSp>
      </p:grpSp>
      <p:grpSp>
        <p:nvGrpSpPr>
          <p:cNvPr id="13" name="Group 12">
            <a:extLst>
              <a:ext uri="{FF2B5EF4-FFF2-40B4-BE49-F238E27FC236}">
                <a16:creationId xmlns:a16="http://schemas.microsoft.com/office/drawing/2014/main" id="{5156A9E6-C0C9-DFC8-D88C-2467678F419A}"/>
              </a:ext>
            </a:extLst>
          </p:cNvPr>
          <p:cNvGrpSpPr>
            <a:grpSpLocks/>
          </p:cNvGrpSpPr>
          <p:nvPr/>
        </p:nvGrpSpPr>
        <p:grpSpPr bwMode="auto">
          <a:xfrm>
            <a:off x="2279651" y="4110039"/>
            <a:ext cx="7637463" cy="1914525"/>
            <a:chOff x="755650" y="4110248"/>
            <a:chExt cx="7637463" cy="1913667"/>
          </a:xfrm>
        </p:grpSpPr>
        <p:pic>
          <p:nvPicPr>
            <p:cNvPr id="17415" name="Picture 3">
              <a:extLst>
                <a:ext uri="{FF2B5EF4-FFF2-40B4-BE49-F238E27FC236}">
                  <a16:creationId xmlns:a16="http://schemas.microsoft.com/office/drawing/2014/main" id="{7B660CF3-772A-3F9D-3597-915142F769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110248"/>
              <a:ext cx="4572000" cy="191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ounded Rectangle 10">
              <a:extLst>
                <a:ext uri="{FF2B5EF4-FFF2-40B4-BE49-F238E27FC236}">
                  <a16:creationId xmlns:a16="http://schemas.microsoft.com/office/drawing/2014/main" id="{5B8DED33-D9BA-E875-EF0A-4A34316DA815}"/>
                </a:ext>
              </a:extLst>
            </p:cNvPr>
            <p:cNvSpPr>
              <a:spLocks noChangeArrowheads="1"/>
            </p:cNvSpPr>
            <p:nvPr/>
          </p:nvSpPr>
          <p:spPr bwMode="auto">
            <a:xfrm>
              <a:off x="4572000" y="4206602"/>
              <a:ext cx="3821113" cy="1773647"/>
            </a:xfrm>
            <a:prstGeom prst="roundRect">
              <a:avLst>
                <a:gd name="adj" fmla="val 16667"/>
              </a:avLst>
            </a:prstGeom>
            <a:solidFill>
              <a:schemeClr val="bg1"/>
            </a:solidFill>
            <a:ln w="38100">
              <a:solidFill>
                <a:srgbClr val="009541"/>
              </a:solidFill>
              <a:round/>
              <a:headEnd/>
              <a:tailEnd/>
            </a:ln>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fontAlgn="base">
                <a:lnSpc>
                  <a:spcPct val="100000"/>
                </a:lnSpc>
                <a:spcBef>
                  <a:spcPct val="0"/>
                </a:spcBef>
                <a:spcAft>
                  <a:spcPct val="0"/>
                </a:spcAft>
                <a:buClrTx/>
                <a:buNone/>
              </a:pPr>
              <a:r>
                <a:rPr lang="en-GB" altLang="en-US" sz="1800" kern="1200">
                  <a:ea typeface="+mn-ea"/>
                </a:rPr>
                <a:t>Ascultă din nou piesa muzicală. Când muzica se aude tare, ridică mâna, iar atunci când aceasta se aude mai încet,</a:t>
              </a:r>
              <a:r>
                <a:rPr lang="ro-RO" altLang="en-US" sz="1800" kern="1200">
                  <a:ea typeface="+mn-ea"/>
                </a:rPr>
                <a:t> </a:t>
              </a:r>
              <a:r>
                <a:rPr lang="en-GB" altLang="en-US" sz="1800" kern="1200">
                  <a:ea typeface="+mn-ea"/>
                </a:rPr>
                <a:t>coboară mâna pentru a sugera schimbarea.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9"/>
          <p:cNvSpPr txBox="1">
            <a:spLocks noGrp="1"/>
          </p:cNvSpPr>
          <p:nvPr>
            <p:ph type="title"/>
          </p:nvPr>
        </p:nvSpPr>
        <p:spPr>
          <a:xfrm>
            <a:off x="3915212" y="341086"/>
            <a:ext cx="7487400" cy="2913391"/>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ro-RO" sz="4400" dirty="0"/>
              <a:t>Ora de muzica: </a:t>
            </a:r>
            <a:r>
              <a:rPr lang="ro-RO" sz="4400" dirty="0" err="1"/>
              <a:t>Cantecul</a:t>
            </a:r>
            <a:r>
              <a:rPr lang="ro-RO" sz="4400" dirty="0"/>
              <a:t> Mama</a:t>
            </a:r>
            <a:br>
              <a:rPr lang="ro-RO" sz="4400" dirty="0"/>
            </a:br>
            <a:r>
              <a:rPr lang="ro-RO" sz="4400" dirty="0"/>
              <a:t>- citirea notelor</a:t>
            </a:r>
            <a:br>
              <a:rPr lang="ro-RO" sz="4400" dirty="0"/>
            </a:br>
            <a:r>
              <a:rPr lang="ro-RO" sz="4400" dirty="0"/>
              <a:t>- </a:t>
            </a:r>
            <a:r>
              <a:rPr lang="ro-RO" sz="4400" dirty="0" err="1"/>
              <a:t>cantarea</a:t>
            </a:r>
            <a:r>
              <a:rPr lang="ro-RO" sz="4400" dirty="0"/>
              <a:t> la orga</a:t>
            </a:r>
            <a:endParaRPr sz="4400" dirty="0"/>
          </a:p>
        </p:txBody>
      </p:sp>
      <p:pic>
        <p:nvPicPr>
          <p:cNvPr id="3" name="Imagine 2">
            <a:extLst>
              <a:ext uri="{FF2B5EF4-FFF2-40B4-BE49-F238E27FC236}">
                <a16:creationId xmlns:a16="http://schemas.microsoft.com/office/drawing/2014/main" id="{10D5F596-E618-63BC-BC5D-8D133A8F2449}"/>
              </a:ext>
            </a:extLst>
          </p:cNvPr>
          <p:cNvPicPr>
            <a:picLocks noChangeAspect="1"/>
          </p:cNvPicPr>
          <p:nvPr/>
        </p:nvPicPr>
        <p:blipFill>
          <a:blip r:embed="rId3"/>
          <a:stretch>
            <a:fillRect/>
          </a:stretch>
        </p:blipFill>
        <p:spPr>
          <a:xfrm>
            <a:off x="5487576" y="3388033"/>
            <a:ext cx="5013276" cy="31288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0"/>
          <p:cNvSpPr txBox="1">
            <a:spLocks noGrp="1"/>
          </p:cNvSpPr>
          <p:nvPr>
            <p:ph type="title"/>
          </p:nvPr>
        </p:nvSpPr>
        <p:spPr>
          <a:xfrm>
            <a:off x="2252250" y="0"/>
            <a:ext cx="7687500" cy="3648617"/>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ro-RO" sz="6000" dirty="0">
                <a:solidFill>
                  <a:schemeClr val="bg1">
                    <a:lumMod val="50000"/>
                  </a:schemeClr>
                </a:solidFill>
              </a:rPr>
              <a:t>Joc si </a:t>
            </a:r>
            <a:r>
              <a:rPr lang="ro-RO" sz="6000" dirty="0" err="1">
                <a:solidFill>
                  <a:schemeClr val="bg1">
                    <a:lumMod val="50000"/>
                  </a:schemeClr>
                </a:solidFill>
              </a:rPr>
              <a:t>miscare</a:t>
            </a:r>
            <a:br>
              <a:rPr lang="ro-RO" sz="6000" dirty="0">
                <a:solidFill>
                  <a:schemeClr val="bg1">
                    <a:lumMod val="50000"/>
                  </a:schemeClr>
                </a:solidFill>
              </a:rPr>
            </a:br>
            <a:r>
              <a:rPr lang="ro-RO" sz="6000" dirty="0">
                <a:solidFill>
                  <a:schemeClr val="bg1">
                    <a:lumMod val="50000"/>
                  </a:schemeClr>
                </a:solidFill>
              </a:rPr>
              <a:t>O idee inedita:</a:t>
            </a:r>
            <a:br>
              <a:rPr lang="ro-RO" sz="6000" dirty="0">
                <a:solidFill>
                  <a:schemeClr val="bg1">
                    <a:lumMod val="50000"/>
                  </a:schemeClr>
                </a:solidFill>
              </a:rPr>
            </a:br>
            <a:r>
              <a:rPr lang="ro-RO" sz="6000" dirty="0" err="1">
                <a:solidFill>
                  <a:schemeClr val="bg1">
                    <a:lumMod val="50000"/>
                  </a:schemeClr>
                </a:solidFill>
              </a:rPr>
              <a:t>Primavara</a:t>
            </a:r>
            <a:r>
              <a:rPr lang="ro-RO" sz="6000" dirty="0">
                <a:solidFill>
                  <a:schemeClr val="bg1">
                    <a:lumMod val="50000"/>
                  </a:schemeClr>
                </a:solidFill>
              </a:rPr>
              <a:t> lui Vivaldi cu </a:t>
            </a:r>
            <a:r>
              <a:rPr lang="ro-RO" sz="6000" dirty="0" err="1">
                <a:solidFill>
                  <a:schemeClr val="bg1">
                    <a:lumMod val="50000"/>
                  </a:schemeClr>
                </a:solidFill>
              </a:rPr>
              <a:t>miscari</a:t>
            </a:r>
            <a:r>
              <a:rPr lang="ro-RO" sz="6000" dirty="0">
                <a:solidFill>
                  <a:schemeClr val="bg1">
                    <a:lumMod val="50000"/>
                  </a:schemeClr>
                </a:solidFill>
              </a:rPr>
              <a:t> de </a:t>
            </a:r>
            <a:r>
              <a:rPr lang="ro-RO" sz="6000" dirty="0" err="1">
                <a:solidFill>
                  <a:schemeClr val="bg1">
                    <a:lumMod val="50000"/>
                  </a:schemeClr>
                </a:solidFill>
              </a:rPr>
              <a:t>percutie</a:t>
            </a:r>
            <a:endParaRPr sz="6000" dirty="0">
              <a:solidFill>
                <a:schemeClr val="bg1">
                  <a:lumMod val="50000"/>
                </a:schemeClr>
              </a:solidFill>
            </a:endParaRPr>
          </a:p>
        </p:txBody>
      </p:sp>
      <p:sp>
        <p:nvSpPr>
          <p:cNvPr id="3" name="CasetăText 2">
            <a:extLst>
              <a:ext uri="{FF2B5EF4-FFF2-40B4-BE49-F238E27FC236}">
                <a16:creationId xmlns:a16="http://schemas.microsoft.com/office/drawing/2014/main" id="{1461C7FD-7E71-8F57-A36D-6BB72354ABA1}"/>
              </a:ext>
            </a:extLst>
          </p:cNvPr>
          <p:cNvSpPr txBox="1"/>
          <p:nvPr/>
        </p:nvSpPr>
        <p:spPr>
          <a:xfrm>
            <a:off x="1936955" y="5937195"/>
            <a:ext cx="6469626" cy="307777"/>
          </a:xfrm>
          <a:prstGeom prst="rect">
            <a:avLst/>
          </a:prstGeom>
          <a:noFill/>
        </p:spPr>
        <p:txBody>
          <a:bodyPr wrap="square">
            <a:spAutoFit/>
          </a:bodyPr>
          <a:lstStyle/>
          <a:p>
            <a:r>
              <a:rPr lang="ro-RO" dirty="0"/>
              <a:t>https://www.youtube.com/watch?v=wRBPt-8YB08</a:t>
            </a:r>
          </a:p>
        </p:txBody>
      </p:sp>
      <p:pic>
        <p:nvPicPr>
          <p:cNvPr id="5" name="Imagine 4">
            <a:extLst>
              <a:ext uri="{FF2B5EF4-FFF2-40B4-BE49-F238E27FC236}">
                <a16:creationId xmlns:a16="http://schemas.microsoft.com/office/drawing/2014/main" id="{2AAC5257-C35F-9861-AD21-C4AD9D720BED}"/>
              </a:ext>
            </a:extLst>
          </p:cNvPr>
          <p:cNvPicPr>
            <a:picLocks noChangeAspect="1"/>
          </p:cNvPicPr>
          <p:nvPr/>
        </p:nvPicPr>
        <p:blipFill>
          <a:blip r:embed="rId3"/>
          <a:stretch>
            <a:fillRect/>
          </a:stretch>
        </p:blipFill>
        <p:spPr>
          <a:xfrm>
            <a:off x="6006261" y="3873013"/>
            <a:ext cx="4376604" cy="28483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2" name="Google Shape;402;p15"/>
          <p:cNvSpPr txBox="1">
            <a:spLocks noGrp="1"/>
          </p:cNvSpPr>
          <p:nvPr>
            <p:ph type="body" idx="1"/>
          </p:nvPr>
        </p:nvSpPr>
        <p:spPr>
          <a:xfrm>
            <a:off x="5825800" y="3987375"/>
            <a:ext cx="5164800" cy="17172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ro-RO" sz="6600" dirty="0" err="1">
                <a:solidFill>
                  <a:srgbClr val="636D42"/>
                </a:solidFill>
                <a:latin typeface="Kristi"/>
                <a:sym typeface="Kristi"/>
              </a:rPr>
              <a:t>Ganduri</a:t>
            </a:r>
            <a:r>
              <a:rPr lang="ro-RO" sz="6600" dirty="0">
                <a:solidFill>
                  <a:srgbClr val="636D42"/>
                </a:solidFill>
                <a:latin typeface="Kristi"/>
                <a:sym typeface="Kristi"/>
              </a:rPr>
              <a:t> de </a:t>
            </a:r>
            <a:r>
              <a:rPr lang="ro-RO" sz="6600" dirty="0" err="1">
                <a:solidFill>
                  <a:srgbClr val="636D42"/>
                </a:solidFill>
                <a:latin typeface="Kristi"/>
                <a:sym typeface="Kristi"/>
              </a:rPr>
              <a:t>martisor</a:t>
            </a:r>
            <a:endParaRPr sz="2000" dirty="0"/>
          </a:p>
        </p:txBody>
      </p:sp>
      <p:sp>
        <p:nvSpPr>
          <p:cNvPr id="403" name="Google Shape;403;p15"/>
          <p:cNvSpPr txBox="1">
            <a:spLocks noGrp="1"/>
          </p:cNvSpPr>
          <p:nvPr>
            <p:ph type="subTitle" idx="2"/>
          </p:nvPr>
        </p:nvSpPr>
        <p:spPr>
          <a:xfrm>
            <a:off x="5943486" y="1353039"/>
            <a:ext cx="5164800" cy="9717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ro-RO" b="1" dirty="0">
                <a:latin typeface="Kristen ITC" panose="03050502040202030202" pitchFamily="66" charset="0"/>
                <a:ea typeface="Gentium Basic"/>
                <a:cs typeface="Gentium Basic"/>
                <a:sym typeface="Gentium Basic"/>
              </a:rPr>
              <a:t>Bine v-am </a:t>
            </a:r>
            <a:r>
              <a:rPr lang="ro-RO" b="1" dirty="0" err="1">
                <a:latin typeface="Kristen ITC" panose="03050502040202030202" pitchFamily="66" charset="0"/>
                <a:ea typeface="Gentium Basic"/>
                <a:cs typeface="Gentium Basic"/>
                <a:sym typeface="Gentium Basic"/>
              </a:rPr>
              <a:t>regasit</a:t>
            </a:r>
            <a:r>
              <a:rPr lang="ro-RO" b="1" dirty="0">
                <a:latin typeface="Kristen ITC" panose="03050502040202030202" pitchFamily="66" charset="0"/>
                <a:ea typeface="Gentium Basic"/>
                <a:cs typeface="Gentium Basic"/>
                <a:sym typeface="Gentium Basic"/>
              </a:rPr>
              <a:t>!</a:t>
            </a:r>
            <a:endParaRPr b="1" dirty="0">
              <a:latin typeface="Kristen ITC" panose="03050502040202030202" pitchFamily="66" charset="0"/>
              <a:ea typeface="Gentium Basic"/>
              <a:cs typeface="Gentium Basic"/>
              <a:sym typeface="Gentium Basic"/>
            </a:endParaRPr>
          </a:p>
        </p:txBody>
      </p:sp>
      <p:pic>
        <p:nvPicPr>
          <p:cNvPr id="3" name="Imagine 2">
            <a:extLst>
              <a:ext uri="{FF2B5EF4-FFF2-40B4-BE49-F238E27FC236}">
                <a16:creationId xmlns:a16="http://schemas.microsoft.com/office/drawing/2014/main" id="{BB224349-C510-CDAA-89EE-AEC096E2747B}"/>
              </a:ext>
            </a:extLst>
          </p:cNvPr>
          <p:cNvPicPr>
            <a:picLocks noChangeAspect="1"/>
          </p:cNvPicPr>
          <p:nvPr/>
        </p:nvPicPr>
        <p:blipFill rotWithShape="1">
          <a:blip r:embed="rId3"/>
          <a:srcRect l="9503" t="16819" r="50108" b="52989"/>
          <a:stretch/>
        </p:blipFill>
        <p:spPr>
          <a:xfrm rot="233444">
            <a:off x="2490892" y="1923543"/>
            <a:ext cx="2615937" cy="3555490"/>
          </a:xfrm>
          <a:prstGeom prst="rect">
            <a:avLst/>
          </a:prstGeom>
          <a:ln>
            <a:noFill/>
          </a:ln>
          <a:effectLst>
            <a:softEdge rad="112500"/>
          </a:effectLst>
        </p:spPr>
      </p:pic>
      <p:grpSp>
        <p:nvGrpSpPr>
          <p:cNvPr id="4" name="Google Shape;404;p15">
            <a:extLst>
              <a:ext uri="{FF2B5EF4-FFF2-40B4-BE49-F238E27FC236}">
                <a16:creationId xmlns:a16="http://schemas.microsoft.com/office/drawing/2014/main" id="{E6CCB9E0-CE2B-59C4-3E55-C409B3F74B08}"/>
              </a:ext>
            </a:extLst>
          </p:cNvPr>
          <p:cNvGrpSpPr/>
          <p:nvPr/>
        </p:nvGrpSpPr>
        <p:grpSpPr>
          <a:xfrm>
            <a:off x="-477911" y="-167148"/>
            <a:ext cx="6421397" cy="6937876"/>
            <a:chOff x="-582573" y="66308"/>
            <a:chExt cx="6421397" cy="6937876"/>
          </a:xfrm>
        </p:grpSpPr>
        <p:pic>
          <p:nvPicPr>
            <p:cNvPr id="5" name="Google Shape;405;p15" descr="Imagen que contiene monitor, marco de fotos, sentado, foto&#10;&#10;Descripción generada automáticamente">
              <a:extLst>
                <a:ext uri="{FF2B5EF4-FFF2-40B4-BE49-F238E27FC236}">
                  <a16:creationId xmlns:a16="http://schemas.microsoft.com/office/drawing/2014/main" id="{8151FB15-6FDB-3916-A49A-151073FAB22F}"/>
                </a:ext>
              </a:extLst>
            </p:cNvPr>
            <p:cNvPicPr preferRelativeResize="0"/>
            <p:nvPr/>
          </p:nvPicPr>
          <p:blipFill rotWithShape="1">
            <a:blip r:embed="rId4">
              <a:alphaModFix/>
            </a:blip>
            <a:srcRect/>
            <a:stretch/>
          </p:blipFill>
          <p:spPr>
            <a:xfrm rot="269212">
              <a:off x="1391192" y="1274307"/>
              <a:ext cx="4263840" cy="5022483"/>
            </a:xfrm>
            <a:prstGeom prst="rect">
              <a:avLst/>
            </a:prstGeom>
            <a:noFill/>
            <a:ln>
              <a:noFill/>
            </a:ln>
          </p:spPr>
        </p:pic>
        <p:grpSp>
          <p:nvGrpSpPr>
            <p:cNvPr id="6" name="Google Shape;406;p15">
              <a:extLst>
                <a:ext uri="{FF2B5EF4-FFF2-40B4-BE49-F238E27FC236}">
                  <a16:creationId xmlns:a16="http://schemas.microsoft.com/office/drawing/2014/main" id="{95070BFD-8B38-AF5E-71D7-AE675951C5A2}"/>
                </a:ext>
              </a:extLst>
            </p:cNvPr>
            <p:cNvGrpSpPr/>
            <p:nvPr/>
          </p:nvGrpSpPr>
          <p:grpSpPr>
            <a:xfrm flipH="1">
              <a:off x="-582573" y="66308"/>
              <a:ext cx="4976336" cy="6937876"/>
              <a:chOff x="7864580" y="177905"/>
              <a:chExt cx="4941744" cy="6889649"/>
            </a:xfrm>
          </p:grpSpPr>
          <p:sp>
            <p:nvSpPr>
              <p:cNvPr id="7" name="Google Shape;407;p15">
                <a:extLst>
                  <a:ext uri="{FF2B5EF4-FFF2-40B4-BE49-F238E27FC236}">
                    <a16:creationId xmlns:a16="http://schemas.microsoft.com/office/drawing/2014/main" id="{863033E5-C186-96B5-8451-02E7E774B7D6}"/>
                  </a:ext>
                </a:extLst>
              </p:cNvPr>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 name="Google Shape;408;p15">
                <a:extLst>
                  <a:ext uri="{FF2B5EF4-FFF2-40B4-BE49-F238E27FC236}">
                    <a16:creationId xmlns:a16="http://schemas.microsoft.com/office/drawing/2014/main" id="{602486F6-0467-6B35-E83E-01A303B8A6EB}"/>
                  </a:ext>
                </a:extLst>
              </p:cNvPr>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409;p15">
                <a:extLst>
                  <a:ext uri="{FF2B5EF4-FFF2-40B4-BE49-F238E27FC236}">
                    <a16:creationId xmlns:a16="http://schemas.microsoft.com/office/drawing/2014/main" id="{9D5FAF1E-8426-C553-AC0A-A4F2B709D933}"/>
                  </a:ext>
                </a:extLst>
              </p:cNvPr>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0" name="Google Shape;410;p15">
                <a:extLst>
                  <a:ext uri="{FF2B5EF4-FFF2-40B4-BE49-F238E27FC236}">
                    <a16:creationId xmlns:a16="http://schemas.microsoft.com/office/drawing/2014/main" id="{69C6BE02-0C8C-1DF9-E3B6-2E8453469A15}"/>
                  </a:ext>
                </a:extLst>
              </p:cNvPr>
              <p:cNvGrpSpPr/>
              <p:nvPr/>
            </p:nvGrpSpPr>
            <p:grpSpPr>
              <a:xfrm rot="834297">
                <a:off x="8537534" y="734267"/>
                <a:ext cx="2935744" cy="5958665"/>
                <a:chOff x="5368897" y="1487338"/>
                <a:chExt cx="2009955" cy="4079596"/>
              </a:xfrm>
            </p:grpSpPr>
            <p:sp>
              <p:nvSpPr>
                <p:cNvPr id="32" name="Google Shape;411;p15">
                  <a:extLst>
                    <a:ext uri="{FF2B5EF4-FFF2-40B4-BE49-F238E27FC236}">
                      <a16:creationId xmlns:a16="http://schemas.microsoft.com/office/drawing/2014/main" id="{EF6C8246-3614-789A-1528-143ED59F05F1}"/>
                    </a:ext>
                  </a:extLst>
                </p:cNvPr>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412;p15">
                  <a:extLst>
                    <a:ext uri="{FF2B5EF4-FFF2-40B4-BE49-F238E27FC236}">
                      <a16:creationId xmlns:a16="http://schemas.microsoft.com/office/drawing/2014/main" id="{DF813C02-11F1-DE93-2557-00F8D21FD7CD}"/>
                    </a:ext>
                  </a:extLst>
                </p:cNvPr>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 name="Google Shape;413;p15">
                  <a:extLst>
                    <a:ext uri="{FF2B5EF4-FFF2-40B4-BE49-F238E27FC236}">
                      <a16:creationId xmlns:a16="http://schemas.microsoft.com/office/drawing/2014/main" id="{00872728-696C-289F-F1CF-28DF6DAA59F7}"/>
                    </a:ext>
                  </a:extLst>
                </p:cNvPr>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 name="Google Shape;414;p15">
                <a:extLst>
                  <a:ext uri="{FF2B5EF4-FFF2-40B4-BE49-F238E27FC236}">
                    <a16:creationId xmlns:a16="http://schemas.microsoft.com/office/drawing/2014/main" id="{17D492F1-A038-9D39-638E-45C236FC438C}"/>
                  </a:ext>
                </a:extLst>
              </p:cNvPr>
              <p:cNvGrpSpPr/>
              <p:nvPr/>
            </p:nvGrpSpPr>
            <p:grpSpPr>
              <a:xfrm rot="-834363" flipH="1">
                <a:off x="10007823" y="1779855"/>
                <a:ext cx="2189869" cy="5071126"/>
                <a:chOff x="5307255" y="1547438"/>
                <a:chExt cx="1784043" cy="4131344"/>
              </a:xfrm>
            </p:grpSpPr>
            <p:sp>
              <p:nvSpPr>
                <p:cNvPr id="29" name="Google Shape;415;p15">
                  <a:extLst>
                    <a:ext uri="{FF2B5EF4-FFF2-40B4-BE49-F238E27FC236}">
                      <a16:creationId xmlns:a16="http://schemas.microsoft.com/office/drawing/2014/main" id="{183C652B-1614-EC46-F1A7-0925D1A25647}"/>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416;p15">
                  <a:extLst>
                    <a:ext uri="{FF2B5EF4-FFF2-40B4-BE49-F238E27FC236}">
                      <a16:creationId xmlns:a16="http://schemas.microsoft.com/office/drawing/2014/main" id="{13A40F0E-D625-2CDE-9650-87D3754F7EED}"/>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417;p15">
                  <a:extLst>
                    <a:ext uri="{FF2B5EF4-FFF2-40B4-BE49-F238E27FC236}">
                      <a16:creationId xmlns:a16="http://schemas.microsoft.com/office/drawing/2014/main" id="{D1233934-9263-9CF8-FB9A-E59696BCD057}"/>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 name="Google Shape;418;p15">
                <a:extLst>
                  <a:ext uri="{FF2B5EF4-FFF2-40B4-BE49-F238E27FC236}">
                    <a16:creationId xmlns:a16="http://schemas.microsoft.com/office/drawing/2014/main" id="{A7DC7742-F868-E55E-8668-127E9F4B380D}"/>
                  </a:ext>
                </a:extLst>
              </p:cNvPr>
              <p:cNvGrpSpPr/>
              <p:nvPr/>
            </p:nvGrpSpPr>
            <p:grpSpPr>
              <a:xfrm rot="440309">
                <a:off x="9237033" y="2293084"/>
                <a:ext cx="1956333" cy="4542963"/>
                <a:chOff x="5307255" y="1547438"/>
                <a:chExt cx="1786162" cy="4147796"/>
              </a:xfrm>
            </p:grpSpPr>
            <p:sp>
              <p:nvSpPr>
                <p:cNvPr id="26" name="Google Shape;419;p15">
                  <a:extLst>
                    <a:ext uri="{FF2B5EF4-FFF2-40B4-BE49-F238E27FC236}">
                      <a16:creationId xmlns:a16="http://schemas.microsoft.com/office/drawing/2014/main" id="{BD2F1099-6E96-CE61-36F5-813632EA63B0}"/>
                    </a:ext>
                  </a:extLst>
                </p:cNvPr>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420;p15">
                  <a:extLst>
                    <a:ext uri="{FF2B5EF4-FFF2-40B4-BE49-F238E27FC236}">
                      <a16:creationId xmlns:a16="http://schemas.microsoft.com/office/drawing/2014/main" id="{39ACB2CD-8482-4D12-650D-EC436E134C37}"/>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 name="Google Shape;421;p15">
                  <a:extLst>
                    <a:ext uri="{FF2B5EF4-FFF2-40B4-BE49-F238E27FC236}">
                      <a16:creationId xmlns:a16="http://schemas.microsoft.com/office/drawing/2014/main" id="{4A837E52-979C-FFC8-5AB2-1B3018D3BFF1}"/>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3" name="Google Shape;422;p15">
                <a:extLst>
                  <a:ext uri="{FF2B5EF4-FFF2-40B4-BE49-F238E27FC236}">
                    <a16:creationId xmlns:a16="http://schemas.microsoft.com/office/drawing/2014/main" id="{19283B57-9A37-BC3E-7140-57441BC5BD87}"/>
                  </a:ext>
                </a:extLst>
              </p:cNvPr>
              <p:cNvGrpSpPr/>
              <p:nvPr/>
            </p:nvGrpSpPr>
            <p:grpSpPr>
              <a:xfrm rot="952222" flipH="1">
                <a:off x="10387675" y="4620686"/>
                <a:ext cx="972982" cy="980094"/>
                <a:chOff x="5307255" y="1547438"/>
                <a:chExt cx="1117486" cy="1125654"/>
              </a:xfrm>
            </p:grpSpPr>
            <p:sp>
              <p:nvSpPr>
                <p:cNvPr id="24" name="Google Shape;423;p15">
                  <a:extLst>
                    <a:ext uri="{FF2B5EF4-FFF2-40B4-BE49-F238E27FC236}">
                      <a16:creationId xmlns:a16="http://schemas.microsoft.com/office/drawing/2014/main" id="{EA18BC69-1E20-D02F-41A2-CBB5F3571A63}"/>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424;p15">
                  <a:extLst>
                    <a:ext uri="{FF2B5EF4-FFF2-40B4-BE49-F238E27FC236}">
                      <a16:creationId xmlns:a16="http://schemas.microsoft.com/office/drawing/2014/main" id="{3C82E82C-F39C-4F6A-12A8-7A9FF0F476A8}"/>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 name="Google Shape;425;p15">
                <a:extLst>
                  <a:ext uri="{FF2B5EF4-FFF2-40B4-BE49-F238E27FC236}">
                    <a16:creationId xmlns:a16="http://schemas.microsoft.com/office/drawing/2014/main" id="{1DD2AF07-41DC-0496-6C19-45CE9F70E303}"/>
                  </a:ext>
                </a:extLst>
              </p:cNvPr>
              <p:cNvGrpSpPr/>
              <p:nvPr/>
            </p:nvGrpSpPr>
            <p:grpSpPr>
              <a:xfrm rot="952222" flipH="1">
                <a:off x="10406852" y="3368180"/>
                <a:ext cx="972982" cy="980094"/>
                <a:chOff x="5307255" y="1547438"/>
                <a:chExt cx="1117486" cy="1125654"/>
              </a:xfrm>
            </p:grpSpPr>
            <p:sp>
              <p:nvSpPr>
                <p:cNvPr id="22" name="Google Shape;426;p15">
                  <a:extLst>
                    <a:ext uri="{FF2B5EF4-FFF2-40B4-BE49-F238E27FC236}">
                      <a16:creationId xmlns:a16="http://schemas.microsoft.com/office/drawing/2014/main" id="{CF927D44-4FBF-EE87-0894-D6D156630CE0}"/>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427;p15">
                  <a:extLst>
                    <a:ext uri="{FF2B5EF4-FFF2-40B4-BE49-F238E27FC236}">
                      <a16:creationId xmlns:a16="http://schemas.microsoft.com/office/drawing/2014/main" id="{1267F4BD-74ED-0C39-7016-2F22CDB8C1C1}"/>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 name="Google Shape;428;p15">
                <a:extLst>
                  <a:ext uri="{FF2B5EF4-FFF2-40B4-BE49-F238E27FC236}">
                    <a16:creationId xmlns:a16="http://schemas.microsoft.com/office/drawing/2014/main" id="{4D843294-AF27-A67A-5E6F-EE9C4D200A96}"/>
                  </a:ext>
                </a:extLst>
              </p:cNvPr>
              <p:cNvGrpSpPr/>
              <p:nvPr/>
            </p:nvGrpSpPr>
            <p:grpSpPr>
              <a:xfrm rot="952222" flipH="1">
                <a:off x="11485763" y="3114853"/>
                <a:ext cx="972982" cy="980094"/>
                <a:chOff x="5307255" y="1547438"/>
                <a:chExt cx="1117486" cy="1125654"/>
              </a:xfrm>
            </p:grpSpPr>
            <p:sp>
              <p:nvSpPr>
                <p:cNvPr id="20" name="Google Shape;429;p15">
                  <a:extLst>
                    <a:ext uri="{FF2B5EF4-FFF2-40B4-BE49-F238E27FC236}">
                      <a16:creationId xmlns:a16="http://schemas.microsoft.com/office/drawing/2014/main" id="{79D061F2-7250-8DB7-EF2B-01AAB184648D}"/>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430;p15">
                  <a:extLst>
                    <a:ext uri="{FF2B5EF4-FFF2-40B4-BE49-F238E27FC236}">
                      <a16:creationId xmlns:a16="http://schemas.microsoft.com/office/drawing/2014/main" id="{830422D7-4BD3-D287-5245-CFF52909BF9A}"/>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 name="Google Shape;431;p15">
                <a:extLst>
                  <a:ext uri="{FF2B5EF4-FFF2-40B4-BE49-F238E27FC236}">
                    <a16:creationId xmlns:a16="http://schemas.microsoft.com/office/drawing/2014/main" id="{1DDCEA78-79FB-AC2A-BAC1-F59E06638E29}"/>
                  </a:ext>
                </a:extLst>
              </p:cNvPr>
              <p:cNvGrpSpPr/>
              <p:nvPr/>
            </p:nvGrpSpPr>
            <p:grpSpPr>
              <a:xfrm rot="952222" flipH="1">
                <a:off x="11371716" y="4308822"/>
                <a:ext cx="972982" cy="980094"/>
                <a:chOff x="5307255" y="1547438"/>
                <a:chExt cx="1117486" cy="1125654"/>
              </a:xfrm>
            </p:grpSpPr>
            <p:sp>
              <p:nvSpPr>
                <p:cNvPr id="18" name="Google Shape;432;p15">
                  <a:extLst>
                    <a:ext uri="{FF2B5EF4-FFF2-40B4-BE49-F238E27FC236}">
                      <a16:creationId xmlns:a16="http://schemas.microsoft.com/office/drawing/2014/main" id="{B7A3E984-27C0-CF87-C1B4-A7F1A37951DE}"/>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433;p15">
                  <a:extLst>
                    <a:ext uri="{FF2B5EF4-FFF2-40B4-BE49-F238E27FC236}">
                      <a16:creationId xmlns:a16="http://schemas.microsoft.com/office/drawing/2014/main" id="{1979BB60-FA31-EC15-C1F9-746F312C1D95}"/>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 name="Google Shape;434;p15">
                <a:extLst>
                  <a:ext uri="{FF2B5EF4-FFF2-40B4-BE49-F238E27FC236}">
                    <a16:creationId xmlns:a16="http://schemas.microsoft.com/office/drawing/2014/main" id="{1B289189-71C2-BDDC-6B2E-5BC6FEA1C8A8}"/>
                  </a:ext>
                </a:extLst>
              </p:cNvPr>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16"/>
          <p:cNvSpPr txBox="1">
            <a:spLocks noGrp="1"/>
          </p:cNvSpPr>
          <p:nvPr>
            <p:ph type="title"/>
          </p:nvPr>
        </p:nvSpPr>
        <p:spPr>
          <a:xfrm>
            <a:off x="953299" y="676949"/>
            <a:ext cx="9055939"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ro-RO" sz="4000" dirty="0">
                <a:latin typeface="Times New Roman" panose="02020603050405020304" pitchFamily="18" charset="0"/>
                <a:cs typeface="Times New Roman" panose="02020603050405020304" pitchFamily="18" charset="0"/>
                <a:hlinkClick r:id="rId3"/>
              </a:rPr>
              <a:t>https://wordwall.net/resource/69402017</a:t>
            </a:r>
            <a:r>
              <a:rPr lang="ro-RO" sz="4000" dirty="0">
                <a:latin typeface="Times New Roman" panose="02020603050405020304" pitchFamily="18" charset="0"/>
                <a:cs typeface="Times New Roman" panose="02020603050405020304" pitchFamily="18" charset="0"/>
              </a:rPr>
              <a:t> </a:t>
            </a:r>
            <a:endParaRPr sz="4000" dirty="0">
              <a:latin typeface="Times New Roman" panose="02020603050405020304" pitchFamily="18" charset="0"/>
              <a:cs typeface="Times New Roman" panose="02020603050405020304" pitchFamily="18" charset="0"/>
            </a:endParaRPr>
          </a:p>
        </p:txBody>
      </p:sp>
      <p:sp>
        <p:nvSpPr>
          <p:cNvPr id="5" name="CasetăText 4">
            <a:extLst>
              <a:ext uri="{FF2B5EF4-FFF2-40B4-BE49-F238E27FC236}">
                <a16:creationId xmlns:a16="http://schemas.microsoft.com/office/drawing/2014/main" id="{B91FC28E-8EA5-F4F4-61F6-717FD4357FD2}"/>
              </a:ext>
            </a:extLst>
          </p:cNvPr>
          <p:cNvSpPr txBox="1"/>
          <p:nvPr/>
        </p:nvSpPr>
        <p:spPr>
          <a:xfrm>
            <a:off x="380450" y="5071565"/>
            <a:ext cx="6159908" cy="307777"/>
          </a:xfrm>
          <a:prstGeom prst="rect">
            <a:avLst/>
          </a:prstGeom>
          <a:noFill/>
        </p:spPr>
        <p:txBody>
          <a:bodyPr wrap="square">
            <a:spAutoFit/>
          </a:bodyPr>
          <a:lstStyle/>
          <a:p>
            <a:pPr marL="0" lvl="0" indent="0" algn="l" rtl="0">
              <a:spcBef>
                <a:spcPts val="0"/>
              </a:spcBef>
              <a:spcAft>
                <a:spcPts val="2100"/>
              </a:spcAft>
              <a:buNone/>
            </a:pPr>
            <a:r>
              <a:rPr lang="ro-RO" dirty="0"/>
              <a:t>https://www.youtube.com/watch?v=r3zZfPw58ZY</a:t>
            </a:r>
          </a:p>
        </p:txBody>
      </p:sp>
      <p:pic>
        <p:nvPicPr>
          <p:cNvPr id="8" name="Imagine 7">
            <a:extLst>
              <a:ext uri="{FF2B5EF4-FFF2-40B4-BE49-F238E27FC236}">
                <a16:creationId xmlns:a16="http://schemas.microsoft.com/office/drawing/2014/main" id="{C96622A4-B16D-5540-140F-5200041B4543}"/>
              </a:ext>
            </a:extLst>
          </p:cNvPr>
          <p:cNvPicPr>
            <a:picLocks noChangeAspect="1"/>
          </p:cNvPicPr>
          <p:nvPr/>
        </p:nvPicPr>
        <p:blipFill>
          <a:blip r:embed="rId4"/>
          <a:stretch>
            <a:fillRect/>
          </a:stretch>
        </p:blipFill>
        <p:spPr>
          <a:xfrm>
            <a:off x="380450" y="1843000"/>
            <a:ext cx="4221047" cy="2648372"/>
          </a:xfrm>
          <a:prstGeom prst="rect">
            <a:avLst/>
          </a:prstGeom>
        </p:spPr>
      </p:pic>
      <p:pic>
        <p:nvPicPr>
          <p:cNvPr id="10" name="Imagine 9">
            <a:extLst>
              <a:ext uri="{FF2B5EF4-FFF2-40B4-BE49-F238E27FC236}">
                <a16:creationId xmlns:a16="http://schemas.microsoft.com/office/drawing/2014/main" id="{2FCB6F13-A885-16EF-A50C-7D1CA73BC70B}"/>
              </a:ext>
            </a:extLst>
          </p:cNvPr>
          <p:cNvPicPr>
            <a:picLocks noChangeAspect="1"/>
          </p:cNvPicPr>
          <p:nvPr/>
        </p:nvPicPr>
        <p:blipFill>
          <a:blip r:embed="rId5"/>
          <a:stretch>
            <a:fillRect/>
          </a:stretch>
        </p:blipFill>
        <p:spPr>
          <a:xfrm>
            <a:off x="4882012" y="3167186"/>
            <a:ext cx="5416985" cy="35310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9"/>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r>
              <a:rPr lang="ro-RO" dirty="0"/>
              <a:t>Mesajele </a:t>
            </a:r>
            <a:r>
              <a:rPr lang="ro-RO" dirty="0" err="1"/>
              <a:t>saptamanii</a:t>
            </a:r>
            <a:br>
              <a:rPr lang="ro-RO" dirty="0"/>
            </a:br>
            <a:r>
              <a:rPr lang="ro-RO" dirty="0"/>
              <a:t>Sa ne ajutam</a:t>
            </a:r>
            <a:br>
              <a:rPr lang="ro-RO" dirty="0"/>
            </a:br>
            <a:r>
              <a:rPr lang="ro-RO" dirty="0"/>
              <a:t>Sa fim creativi</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3"/>
          <p:cNvSpPr txBox="1">
            <a:spLocks noGrp="1"/>
          </p:cNvSpPr>
          <p:nvPr>
            <p:ph type="title"/>
          </p:nvPr>
        </p:nvSpPr>
        <p:spPr>
          <a:xfrm>
            <a:off x="904568" y="2773300"/>
            <a:ext cx="6431007"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ro-RO" dirty="0"/>
              <a:t>Pentru tine, </a:t>
            </a:r>
            <a:r>
              <a:rPr lang="ro-RO" dirty="0" err="1"/>
              <a:t>primavara</a:t>
            </a:r>
            <a:r>
              <a:rPr lang="ro-RO" dirty="0"/>
              <a:t>!</a:t>
            </a:r>
            <a:endParaRPr dirty="0"/>
          </a:p>
        </p:txBody>
      </p:sp>
      <p:sp>
        <p:nvSpPr>
          <p:cNvPr id="482" name="Google Shape;482;p23"/>
          <p:cNvSpPr txBox="1">
            <a:spLocks noGrp="1"/>
          </p:cNvSpPr>
          <p:nvPr>
            <p:ph type="body" idx="1"/>
          </p:nvPr>
        </p:nvSpPr>
        <p:spPr>
          <a:xfrm>
            <a:off x="1114715" y="4040850"/>
            <a:ext cx="6220860" cy="2085000"/>
          </a:xfrm>
          <a:prstGeom prst="rect">
            <a:avLst/>
          </a:prstGeom>
        </p:spPr>
        <p:txBody>
          <a:bodyPr spcFirstLastPara="1" wrap="square" lIns="121900" tIns="121900" rIns="121900" bIns="121900" anchor="t" anchorCtr="0">
            <a:noAutofit/>
          </a:bodyPr>
          <a:lstStyle/>
          <a:p>
            <a:pPr marL="342900" lvl="0" indent="-342900" algn="l" rtl="0">
              <a:spcBef>
                <a:spcPts val="0"/>
              </a:spcBef>
              <a:spcAft>
                <a:spcPts val="2100"/>
              </a:spcAft>
              <a:buFont typeface="Courier New" panose="02070309020205020404" pitchFamily="49" charset="0"/>
              <a:buChar char="o"/>
            </a:pPr>
            <a:r>
              <a:rPr lang="ro-RO" dirty="0"/>
              <a:t>Formularea unor dorințe care încep cu cuvintele din titlul poeziei</a:t>
            </a:r>
          </a:p>
          <a:p>
            <a:pPr marL="342900" lvl="0" indent="-342900" algn="l" rtl="0">
              <a:spcBef>
                <a:spcPts val="0"/>
              </a:spcBef>
              <a:spcAft>
                <a:spcPts val="2100"/>
              </a:spcAft>
              <a:buFont typeface="Courier New" panose="02070309020205020404" pitchFamily="49" charset="0"/>
              <a:buChar char="o"/>
            </a:pPr>
            <a:r>
              <a:rPr lang="ro-RO" dirty="0"/>
              <a:t>Audiție poezia</a:t>
            </a:r>
          </a:p>
          <a:p>
            <a:pPr marL="342900" lvl="0" indent="-342900" algn="l" rtl="0">
              <a:spcBef>
                <a:spcPts val="0"/>
              </a:spcBef>
              <a:spcAft>
                <a:spcPts val="2100"/>
              </a:spcAft>
              <a:buFont typeface="Courier New" panose="02070309020205020404" pitchFamily="49" charset="0"/>
              <a:buChar char="o"/>
            </a:pPr>
            <a:r>
              <a:rPr lang="ro-RO" dirty="0"/>
              <a:t>Imagini vizuale/auditive</a:t>
            </a:r>
          </a:p>
          <a:p>
            <a:pPr marL="0" lvl="0" indent="0" algn="l" rtl="0">
              <a:spcBef>
                <a:spcPts val="0"/>
              </a:spcBef>
              <a:spcAft>
                <a:spcPts val="2100"/>
              </a:spcAft>
              <a:buNone/>
            </a:pPr>
            <a:endParaRPr dirty="0"/>
          </a:p>
        </p:txBody>
      </p:sp>
      <p:grpSp>
        <p:nvGrpSpPr>
          <p:cNvPr id="483" name="Google Shape;483;p23"/>
          <p:cNvGrpSpPr/>
          <p:nvPr/>
        </p:nvGrpSpPr>
        <p:grpSpPr>
          <a:xfrm>
            <a:off x="875031" y="586285"/>
            <a:ext cx="2151764" cy="2169169"/>
            <a:chOff x="1084231" y="838810"/>
            <a:chExt cx="2151764" cy="2169169"/>
          </a:xfrm>
        </p:grpSpPr>
        <p:grpSp>
          <p:nvGrpSpPr>
            <p:cNvPr id="484" name="Google Shape;484;p23"/>
            <p:cNvGrpSpPr/>
            <p:nvPr/>
          </p:nvGrpSpPr>
          <p:grpSpPr>
            <a:xfrm rot="-834324" flipH="1">
              <a:off x="1226221" y="979664"/>
              <a:ext cx="1336200" cy="1344620"/>
              <a:chOff x="5368897" y="1487338"/>
              <a:chExt cx="1154260" cy="1161533"/>
            </a:xfrm>
          </p:grpSpPr>
          <p:sp>
            <p:nvSpPr>
              <p:cNvPr id="485"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6"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487" name="Google Shape;487;p23"/>
            <p:cNvGrpSpPr/>
            <p:nvPr/>
          </p:nvGrpSpPr>
          <p:grpSpPr>
            <a:xfrm rot="626830" flipH="1">
              <a:off x="2088216" y="1337488"/>
              <a:ext cx="1059866" cy="1066545"/>
              <a:chOff x="5368897" y="1487338"/>
              <a:chExt cx="1154260" cy="1161533"/>
            </a:xfrm>
          </p:grpSpPr>
          <p:sp>
            <p:nvSpPr>
              <p:cNvPr id="48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490" name="Google Shape;490;p23"/>
            <p:cNvGrpSpPr/>
            <p:nvPr/>
          </p:nvGrpSpPr>
          <p:grpSpPr>
            <a:xfrm rot="-1085154" flipH="1">
              <a:off x="1701027" y="2000021"/>
              <a:ext cx="886769" cy="892357"/>
              <a:chOff x="5368897" y="1487338"/>
              <a:chExt cx="1154260" cy="1161533"/>
            </a:xfrm>
          </p:grpSpPr>
          <p:sp>
            <p:nvSpPr>
              <p:cNvPr id="491"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2"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grpSp>
        <p:nvGrpSpPr>
          <p:cNvPr id="493" name="Google Shape;493;p23"/>
          <p:cNvGrpSpPr/>
          <p:nvPr/>
        </p:nvGrpSpPr>
        <p:grpSpPr>
          <a:xfrm>
            <a:off x="7232275" y="612575"/>
            <a:ext cx="4359104" cy="5812128"/>
            <a:chOff x="7232275" y="612575"/>
            <a:chExt cx="4359104" cy="5812128"/>
          </a:xfrm>
        </p:grpSpPr>
        <p:pic>
          <p:nvPicPr>
            <p:cNvPr id="494" name="Google Shape;494;p23"/>
            <p:cNvPicPr preferRelativeResize="0"/>
            <p:nvPr/>
          </p:nvPicPr>
          <p:blipFill>
            <a:blip r:embed="rId3">
              <a:alphaModFix amt="81000"/>
            </a:blip>
            <a:stretch>
              <a:fillRect/>
            </a:stretch>
          </p:blipFill>
          <p:spPr>
            <a:xfrm>
              <a:off x="7232275" y="612575"/>
              <a:ext cx="4359104" cy="5812128"/>
            </a:xfrm>
            <a:prstGeom prst="rect">
              <a:avLst/>
            </a:prstGeom>
            <a:noFill/>
            <a:ln>
              <a:noFill/>
            </a:ln>
          </p:spPr>
        </p:pic>
        <p:sp>
          <p:nvSpPr>
            <p:cNvPr id="495" name="Google Shape;495;p23"/>
            <p:cNvSpPr txBox="1"/>
            <p:nvPr/>
          </p:nvSpPr>
          <p:spPr>
            <a:xfrm>
              <a:off x="8591375" y="6125850"/>
              <a:ext cx="3000000" cy="2541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50" b="0" i="0" u="none" strike="noStrike" kern="0" cap="none" spc="0" normalizeH="0" baseline="0" noProof="0">
                  <a:ln>
                    <a:noFill/>
                  </a:ln>
                  <a:solidFill>
                    <a:srgbClr val="111111"/>
                  </a:solidFill>
                  <a:effectLst/>
                  <a:highlight>
                    <a:srgbClr val="F5F5F5"/>
                  </a:highlight>
                  <a:uLnTx/>
                  <a:uFillTx/>
                  <a:latin typeface="Ubuntu"/>
                  <a:ea typeface="Ubuntu"/>
                  <a:cs typeface="Ubuntu"/>
                  <a:sym typeface="Ubuntu"/>
                </a:rPr>
                <a:t>Photo by </a:t>
              </a:r>
              <a:r>
                <a:rPr kumimoji="0" lang="en" sz="1050" b="0" i="0" u="sng" strike="noStrike" kern="0" cap="none" spc="0" normalizeH="0" baseline="0" noProof="0">
                  <a:ln>
                    <a:noFill/>
                  </a:ln>
                  <a:solidFill>
                    <a:srgbClr val="767676"/>
                  </a:solidFill>
                  <a:effectLst/>
                  <a:highlight>
                    <a:srgbClr val="F5F5F5"/>
                  </a:highlight>
                  <a:uLnTx/>
                  <a:uFillTx/>
                  <a:latin typeface="Ubuntu"/>
                  <a:ea typeface="Ubuntu"/>
                  <a:cs typeface="Ubuntu"/>
                  <a:sym typeface="Ubuntu"/>
                  <a:hlinkClick r:id="rId4">
                    <a:extLst>
                      <a:ext uri="{A12FA001-AC4F-418D-AE19-62706E023703}">
                        <ahyp:hlinkClr xmlns:ahyp="http://schemas.microsoft.com/office/drawing/2018/hyperlinkcolor" val="tx"/>
                      </a:ext>
                    </a:extLst>
                  </a:hlinkClick>
                </a:rPr>
                <a:t>Syed Hussaini</a:t>
              </a:r>
              <a:r>
                <a:rPr kumimoji="0" lang="en" sz="1050" b="0" i="0" u="none" strike="noStrike" kern="0" cap="none" spc="0" normalizeH="0" baseline="0" noProof="0">
                  <a:ln>
                    <a:noFill/>
                  </a:ln>
                  <a:solidFill>
                    <a:srgbClr val="111111"/>
                  </a:solidFill>
                  <a:effectLst/>
                  <a:highlight>
                    <a:srgbClr val="F5F5F5"/>
                  </a:highlight>
                  <a:uLnTx/>
                  <a:uFillTx/>
                  <a:latin typeface="Ubuntu"/>
                  <a:ea typeface="Ubuntu"/>
                  <a:cs typeface="Ubuntu"/>
                  <a:sym typeface="Ubuntu"/>
                </a:rPr>
                <a:t> on </a:t>
              </a:r>
              <a:r>
                <a:rPr kumimoji="0" lang="en" sz="1050" b="0" i="0" u="sng" strike="noStrike" kern="0" cap="none" spc="0" normalizeH="0" baseline="0" noProof="0">
                  <a:ln>
                    <a:noFill/>
                  </a:ln>
                  <a:solidFill>
                    <a:srgbClr val="767676"/>
                  </a:solidFill>
                  <a:effectLst/>
                  <a:highlight>
                    <a:srgbClr val="F5F5F5"/>
                  </a:highlight>
                  <a:uLnTx/>
                  <a:uFillTx/>
                  <a:latin typeface="Ubuntu"/>
                  <a:ea typeface="Ubuntu"/>
                  <a:cs typeface="Ubuntu"/>
                  <a:sym typeface="Ubuntu"/>
                  <a:hlinkClick r:id="rId5">
                    <a:extLst>
                      <a:ext uri="{A12FA001-AC4F-418D-AE19-62706E023703}">
                        <ahyp:hlinkClr xmlns:ahyp="http://schemas.microsoft.com/office/drawing/2018/hyperlinkcolor" val="tx"/>
                      </a:ext>
                    </a:extLst>
                  </a:hlinkClick>
                </a:rPr>
                <a:t>Unsplash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ine 2">
            <a:extLst>
              <a:ext uri="{FF2B5EF4-FFF2-40B4-BE49-F238E27FC236}">
                <a16:creationId xmlns:a16="http://schemas.microsoft.com/office/drawing/2014/main" id="{97D902DE-9C55-04A1-B1B8-90D15C1B2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4544C8B-9E95-3B23-B78A-BA59B9F98A47}"/>
              </a:ext>
            </a:extLst>
          </p:cNvPr>
          <p:cNvSpPr/>
          <p:nvPr/>
        </p:nvSpPr>
        <p:spPr>
          <a:xfrm>
            <a:off x="1990726" y="3475039"/>
            <a:ext cx="8220075" cy="1774825"/>
          </a:xfrm>
          <a:prstGeom prst="roundRect">
            <a:avLst>
              <a:gd name="adj" fmla="val 5377"/>
            </a:avLst>
          </a:prstGeom>
          <a:solidFill>
            <a:srgbClr val="6CBB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ClrTx/>
              <a:defRPr/>
            </a:pPr>
            <a:endParaRPr lang="en-GB" sz="1800" kern="1200">
              <a:solidFill>
                <a:prstClr val="white"/>
              </a:solidFill>
              <a:latin typeface="Twinkl"/>
            </a:endParaRPr>
          </a:p>
        </p:txBody>
      </p:sp>
      <p:sp>
        <p:nvSpPr>
          <p:cNvPr id="11267" name="Title 20">
            <a:extLst>
              <a:ext uri="{FF2B5EF4-FFF2-40B4-BE49-F238E27FC236}">
                <a16:creationId xmlns:a16="http://schemas.microsoft.com/office/drawing/2014/main" id="{8EEF59B1-F759-C4AE-2320-B13168D040BD}"/>
              </a:ext>
            </a:extLst>
          </p:cNvPr>
          <p:cNvSpPr>
            <a:spLocks noGrp="1"/>
          </p:cNvSpPr>
          <p:nvPr>
            <p:ph type="title"/>
          </p:nvPr>
        </p:nvSpPr>
        <p:spPr>
          <a:xfrm>
            <a:off x="1981201" y="479426"/>
            <a:ext cx="8220075" cy="993775"/>
          </a:xfrm>
        </p:spPr>
        <p:txBody>
          <a:bodyPr/>
          <a:lstStyle/>
          <a:p>
            <a:pPr eaLnBrk="1" hangingPunct="1"/>
            <a:r>
              <a:rPr lang="en-GB" altLang="en-US" sz="3600"/>
              <a:t>Vivaldi</a:t>
            </a:r>
          </a:p>
        </p:txBody>
      </p:sp>
      <p:sp>
        <p:nvSpPr>
          <p:cNvPr id="4" name="Rectangle 4">
            <a:extLst>
              <a:ext uri="{FF2B5EF4-FFF2-40B4-BE49-F238E27FC236}">
                <a16:creationId xmlns:a16="http://schemas.microsoft.com/office/drawing/2014/main" id="{DCEBCD25-46DA-B293-4ED7-AF582CE92C16}"/>
              </a:ext>
            </a:extLst>
          </p:cNvPr>
          <p:cNvSpPr>
            <a:spLocks noChangeArrowheads="1"/>
          </p:cNvSpPr>
          <p:nvPr/>
        </p:nvSpPr>
        <p:spPr bwMode="auto">
          <a:xfrm>
            <a:off x="2176464" y="3833813"/>
            <a:ext cx="264477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fontAlgn="base">
              <a:lnSpc>
                <a:spcPct val="100000"/>
              </a:lnSpc>
              <a:spcBef>
                <a:spcPct val="0"/>
              </a:spcBef>
              <a:spcAft>
                <a:spcPct val="0"/>
              </a:spcAft>
              <a:buClrTx/>
              <a:buNone/>
            </a:pPr>
            <a:r>
              <a:rPr lang="ro-RO" altLang="en-US" sz="1800" kern="1200">
                <a:solidFill>
                  <a:prstClr val="white"/>
                </a:solidFill>
                <a:ea typeface="+mn-ea"/>
              </a:rPr>
              <a:t>Urmează să audiezi </a:t>
            </a:r>
            <a:r>
              <a:rPr lang="it-IT" altLang="en-US" sz="1800" kern="1200">
                <a:solidFill>
                  <a:prstClr val="white"/>
                </a:solidFill>
                <a:ea typeface="+mn-ea"/>
              </a:rPr>
              <a:t>muzica unui compozitor numit Antonio Vivaldi. </a:t>
            </a:r>
            <a:endParaRPr lang="en-GB" altLang="en-US" sz="1800" kern="1200">
              <a:solidFill>
                <a:prstClr val="white"/>
              </a:solidFill>
              <a:ea typeface="+mn-ea"/>
            </a:endParaRPr>
          </a:p>
        </p:txBody>
      </p:sp>
      <p:pic>
        <p:nvPicPr>
          <p:cNvPr id="11269" name="Picture 3">
            <a:extLst>
              <a:ext uri="{FF2B5EF4-FFF2-40B4-BE49-F238E27FC236}">
                <a16:creationId xmlns:a16="http://schemas.microsoft.com/office/drawing/2014/main" id="{D75762B3-BF6D-234A-8169-4E277ED0D9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5463" y="1360489"/>
            <a:ext cx="351155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A61D3B1-1040-D6DF-C095-E4B428EF290B}"/>
              </a:ext>
            </a:extLst>
          </p:cNvPr>
          <p:cNvSpPr>
            <a:spLocks noChangeArrowheads="1"/>
          </p:cNvSpPr>
          <p:nvPr/>
        </p:nvSpPr>
        <p:spPr bwMode="auto">
          <a:xfrm>
            <a:off x="7964488" y="3860800"/>
            <a:ext cx="22272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fontAlgn="base">
              <a:lnSpc>
                <a:spcPct val="100000"/>
              </a:lnSpc>
              <a:spcBef>
                <a:spcPct val="0"/>
              </a:spcBef>
              <a:spcAft>
                <a:spcPct val="0"/>
              </a:spcAft>
              <a:buClrTx/>
              <a:buNone/>
            </a:pPr>
            <a:r>
              <a:rPr lang="it-IT" altLang="en-US" sz="1800" kern="1200">
                <a:solidFill>
                  <a:prstClr val="white"/>
                </a:solidFill>
                <a:ea typeface="+mn-ea"/>
              </a:rPr>
              <a:t>Un compozitor este o persoană care scrie muzică.</a:t>
            </a:r>
            <a:endParaRPr lang="en-GB" altLang="en-US" sz="1800" kern="1200">
              <a:solidFill>
                <a:prstClr val="white"/>
              </a:solidFill>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id="{497817F0-01F1-2FBA-303F-46F84C626CF6}"/>
              </a:ext>
            </a:extLst>
          </p:cNvPr>
          <p:cNvPicPr>
            <a:picLocks noChangeAspect="1"/>
          </p:cNvPicPr>
          <p:nvPr/>
        </p:nvPicPr>
        <p:blipFill>
          <a:blip r:embed="rId3">
            <a:extLst>
              <a:ext uri="{28A0092B-C50C-407E-A947-70E740481C1C}">
                <a14:useLocalDpi xmlns:a14="http://schemas.microsoft.com/office/drawing/2010/main" val="0"/>
              </a:ext>
            </a:extLst>
          </a:blip>
          <a:srcRect r="43481"/>
          <a:stretch>
            <a:fillRect/>
          </a:stretch>
        </p:blipFill>
        <p:spPr bwMode="auto">
          <a:xfrm>
            <a:off x="2192338" y="2279650"/>
            <a:ext cx="319405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B6687158-4BBE-86A3-5A6A-5E1186A79588}"/>
              </a:ext>
            </a:extLst>
          </p:cNvPr>
          <p:cNvSpPr/>
          <p:nvPr/>
        </p:nvSpPr>
        <p:spPr>
          <a:xfrm>
            <a:off x="1985964" y="1524000"/>
            <a:ext cx="8220075" cy="996950"/>
          </a:xfrm>
          <a:prstGeom prst="roundRect">
            <a:avLst>
              <a:gd name="adj" fmla="val 5377"/>
            </a:avLst>
          </a:prstGeom>
          <a:solidFill>
            <a:srgbClr val="6CBB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ClrTx/>
              <a:defRPr/>
            </a:pPr>
            <a:endParaRPr lang="en-GB" sz="1800" kern="1200">
              <a:solidFill>
                <a:prstClr val="white"/>
              </a:solidFill>
              <a:latin typeface="Twinkl"/>
            </a:endParaRPr>
          </a:p>
        </p:txBody>
      </p:sp>
      <p:pic>
        <p:nvPicPr>
          <p:cNvPr id="12292" name="Picture 6">
            <a:extLst>
              <a:ext uri="{FF2B5EF4-FFF2-40B4-BE49-F238E27FC236}">
                <a16:creationId xmlns:a16="http://schemas.microsoft.com/office/drawing/2014/main" id="{2FF61677-D80B-7EB8-10EF-5C1DBE5641B0}"/>
              </a:ext>
            </a:extLst>
          </p:cNvPr>
          <p:cNvPicPr>
            <a:picLocks noChangeAspect="1"/>
          </p:cNvPicPr>
          <p:nvPr/>
        </p:nvPicPr>
        <p:blipFill>
          <a:blip r:embed="rId3">
            <a:extLst>
              <a:ext uri="{28A0092B-C50C-407E-A947-70E740481C1C}">
                <a14:useLocalDpi xmlns:a14="http://schemas.microsoft.com/office/drawing/2010/main" val="0"/>
              </a:ext>
            </a:extLst>
          </a:blip>
          <a:srcRect l="32143"/>
          <a:stretch>
            <a:fillRect/>
          </a:stretch>
        </p:blipFill>
        <p:spPr bwMode="auto">
          <a:xfrm>
            <a:off x="6146800" y="2352675"/>
            <a:ext cx="383540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20">
            <a:extLst>
              <a:ext uri="{FF2B5EF4-FFF2-40B4-BE49-F238E27FC236}">
                <a16:creationId xmlns:a16="http://schemas.microsoft.com/office/drawing/2014/main" id="{813F2882-C98F-9BF1-340C-CE0669F94435}"/>
              </a:ext>
            </a:extLst>
          </p:cNvPr>
          <p:cNvSpPr>
            <a:spLocks noGrp="1"/>
          </p:cNvSpPr>
          <p:nvPr>
            <p:ph type="title"/>
          </p:nvPr>
        </p:nvSpPr>
        <p:spPr>
          <a:xfrm>
            <a:off x="1981201" y="479426"/>
            <a:ext cx="8220075" cy="993775"/>
          </a:xfrm>
        </p:spPr>
        <p:txBody>
          <a:bodyPr/>
          <a:lstStyle/>
          <a:p>
            <a:pPr eaLnBrk="1" hangingPunct="1"/>
            <a:r>
              <a:rPr lang="ro-RO" altLang="en-US" sz="3600"/>
              <a:t>Cele patru anotimpuri</a:t>
            </a:r>
            <a:endParaRPr lang="en-GB" altLang="en-US" sz="3600"/>
          </a:p>
        </p:txBody>
      </p:sp>
      <p:sp>
        <p:nvSpPr>
          <p:cNvPr id="12294" name="Rectangle 4">
            <a:extLst>
              <a:ext uri="{FF2B5EF4-FFF2-40B4-BE49-F238E27FC236}">
                <a16:creationId xmlns:a16="http://schemas.microsoft.com/office/drawing/2014/main" id="{7F6149BA-7D96-56A9-679C-14A304F08F72}"/>
              </a:ext>
            </a:extLst>
          </p:cNvPr>
          <p:cNvSpPr>
            <a:spLocks noChangeArrowheads="1"/>
          </p:cNvSpPr>
          <p:nvPr/>
        </p:nvSpPr>
        <p:spPr bwMode="auto">
          <a:xfrm>
            <a:off x="2274889" y="1631951"/>
            <a:ext cx="7773987" cy="97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fontAlgn="base">
              <a:lnSpc>
                <a:spcPct val="100000"/>
              </a:lnSpc>
              <a:spcBef>
                <a:spcPct val="0"/>
              </a:spcBef>
              <a:spcAft>
                <a:spcPct val="0"/>
              </a:spcAft>
              <a:buClrTx/>
              <a:buNone/>
            </a:pPr>
            <a:r>
              <a:rPr lang="en-GB" altLang="en-US" sz="1800" kern="1200">
                <a:solidFill>
                  <a:prstClr val="white"/>
                </a:solidFill>
                <a:ea typeface="+mn-ea"/>
              </a:rPr>
              <a:t>Vivaldi a compus patru concerte </a:t>
            </a:r>
            <a:r>
              <a:rPr lang="ro-RO" altLang="en-US" sz="1800" kern="1200">
                <a:solidFill>
                  <a:prstClr val="white"/>
                </a:solidFill>
                <a:ea typeface="+mn-ea"/>
              </a:rPr>
              <a:t>sub denumirea</a:t>
            </a:r>
            <a:r>
              <a:rPr lang="en-GB" altLang="en-US" sz="1800" kern="1200">
                <a:solidFill>
                  <a:prstClr val="white"/>
                </a:solidFill>
                <a:ea typeface="+mn-ea"/>
              </a:rPr>
              <a:t> </a:t>
            </a:r>
            <a:r>
              <a:rPr lang="ro-RO" altLang="en-US" sz="1800" kern="1200">
                <a:solidFill>
                  <a:prstClr val="white"/>
                </a:solidFill>
                <a:ea typeface="+mn-ea"/>
              </a:rPr>
              <a:t>„</a:t>
            </a:r>
            <a:r>
              <a:rPr lang="en-GB" altLang="en-US" sz="1800" kern="1200">
                <a:solidFill>
                  <a:prstClr val="white"/>
                </a:solidFill>
                <a:ea typeface="+mn-ea"/>
              </a:rPr>
              <a:t>Cele patru anotimpuri</a:t>
            </a:r>
            <a:r>
              <a:rPr lang="ro-RO" altLang="en-US" sz="1800" kern="1200">
                <a:solidFill>
                  <a:prstClr val="white"/>
                </a:solidFill>
                <a:ea typeface="+mn-ea"/>
              </a:rPr>
              <a:t>”</a:t>
            </a:r>
            <a:r>
              <a:rPr lang="en-GB" altLang="en-US" sz="1800" kern="1200">
                <a:solidFill>
                  <a:prstClr val="white"/>
                </a:solidFill>
                <a:ea typeface="+mn-ea"/>
              </a:rPr>
              <a:t>. </a:t>
            </a:r>
            <a:r>
              <a:rPr lang="ro-RO" altLang="en-US" sz="1800" kern="1200">
                <a:solidFill>
                  <a:prstClr val="white"/>
                </a:solidFill>
                <a:ea typeface="+mn-ea"/>
              </a:rPr>
              <a:t>Acestea </a:t>
            </a:r>
            <a:r>
              <a:rPr lang="en-GB" altLang="en-US" sz="1800" kern="1200">
                <a:solidFill>
                  <a:prstClr val="white"/>
                </a:solidFill>
                <a:ea typeface="+mn-ea"/>
              </a:rPr>
              <a:t>sunt</a:t>
            </a:r>
            <a:r>
              <a:rPr lang="ro-RO" altLang="en-US" sz="1800" kern="1200">
                <a:solidFill>
                  <a:prstClr val="white"/>
                </a:solidFill>
                <a:ea typeface="+mn-ea"/>
              </a:rPr>
              <a:t>, de fapt,</a:t>
            </a:r>
            <a:r>
              <a:rPr lang="en-GB" altLang="en-US" sz="1800" kern="1200">
                <a:solidFill>
                  <a:prstClr val="white"/>
                </a:solidFill>
                <a:ea typeface="+mn-ea"/>
              </a:rPr>
              <a:t> patru piese muzicale, câte una despre fiecare anotimp.</a:t>
            </a:r>
            <a:endParaRPr lang="en-GB" altLang="en-US" sz="1800" kern="1200">
              <a:ea typeface="+mn-ea"/>
            </a:endParaRPr>
          </a:p>
        </p:txBody>
      </p:sp>
      <p:grpSp>
        <p:nvGrpSpPr>
          <p:cNvPr id="8" name="Group 7">
            <a:extLst>
              <a:ext uri="{FF2B5EF4-FFF2-40B4-BE49-F238E27FC236}">
                <a16:creationId xmlns:a16="http://schemas.microsoft.com/office/drawing/2014/main" id="{B481C62D-8709-ECA3-0711-A2A6376717C4}"/>
              </a:ext>
            </a:extLst>
          </p:cNvPr>
          <p:cNvGrpSpPr>
            <a:grpSpLocks/>
          </p:cNvGrpSpPr>
          <p:nvPr/>
        </p:nvGrpSpPr>
        <p:grpSpPr bwMode="auto">
          <a:xfrm>
            <a:off x="4697413" y="3095625"/>
            <a:ext cx="3194050" cy="2381250"/>
            <a:chOff x="4757595" y="2987644"/>
            <a:chExt cx="3064714" cy="2381061"/>
          </a:xfrm>
        </p:grpSpPr>
        <p:sp>
          <p:nvSpPr>
            <p:cNvPr id="9" name="Rounded Rectangle 8">
              <a:extLst>
                <a:ext uri="{FF2B5EF4-FFF2-40B4-BE49-F238E27FC236}">
                  <a16:creationId xmlns:a16="http://schemas.microsoft.com/office/drawing/2014/main" id="{44BFDD1A-18E7-44F9-A3D1-4F276CCBFB5E}"/>
                </a:ext>
              </a:extLst>
            </p:cNvPr>
            <p:cNvSpPr/>
            <p:nvPr/>
          </p:nvSpPr>
          <p:spPr>
            <a:xfrm>
              <a:off x="4757595" y="2987644"/>
              <a:ext cx="3064714" cy="2381061"/>
            </a:xfrm>
            <a:prstGeom prst="roundRect">
              <a:avLst>
                <a:gd name="adj" fmla="val 5377"/>
              </a:avLst>
            </a:prstGeom>
            <a:solidFill>
              <a:schemeClr val="bg1"/>
            </a:solidFill>
            <a:ln w="38100">
              <a:solidFill>
                <a:srgbClr val="0095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ClrTx/>
                <a:defRPr/>
              </a:pPr>
              <a:endParaRPr lang="en-GB" sz="1800" kern="1200">
                <a:solidFill>
                  <a:prstClr val="white"/>
                </a:solidFill>
                <a:latin typeface="Twinkl"/>
              </a:endParaRPr>
            </a:p>
          </p:txBody>
        </p:sp>
        <p:sp>
          <p:nvSpPr>
            <p:cNvPr id="12297" name="Rectangle 1">
              <a:extLst>
                <a:ext uri="{FF2B5EF4-FFF2-40B4-BE49-F238E27FC236}">
                  <a16:creationId xmlns:a16="http://schemas.microsoft.com/office/drawing/2014/main" id="{32D1CD6D-F43E-0B71-847F-7910239B5547}"/>
                </a:ext>
              </a:extLst>
            </p:cNvPr>
            <p:cNvSpPr>
              <a:spLocks noChangeArrowheads="1"/>
            </p:cNvSpPr>
            <p:nvPr/>
          </p:nvSpPr>
          <p:spPr bwMode="auto">
            <a:xfrm>
              <a:off x="4893217" y="3004709"/>
              <a:ext cx="2755921" cy="230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fontAlgn="base">
                <a:lnSpc>
                  <a:spcPct val="100000"/>
                </a:lnSpc>
                <a:spcBef>
                  <a:spcPct val="0"/>
                </a:spcBef>
                <a:spcAft>
                  <a:spcPct val="0"/>
                </a:spcAft>
                <a:buClrTx/>
                <a:buNone/>
              </a:pPr>
              <a:r>
                <a:rPr lang="ro-RO" altLang="en-US" sz="1800" kern="1200">
                  <a:ea typeface="+mn-ea"/>
                </a:rPr>
                <a:t>Vei asculta în continuare</a:t>
              </a:r>
              <a:br>
                <a:rPr lang="ro-RO" altLang="en-US" sz="1800" kern="1200">
                  <a:ea typeface="+mn-ea"/>
                </a:rPr>
              </a:br>
              <a:r>
                <a:rPr lang="en-GB" altLang="en-US" sz="1800" kern="1200">
                  <a:solidFill>
                    <a:srgbClr val="0070C0"/>
                  </a:solidFill>
                  <a:ea typeface="+mn-ea"/>
                  <a:hlinkClick r:id="rId4"/>
                </a:rPr>
                <a:t>una dintre aceste piese muzicale</a:t>
              </a:r>
              <a:r>
                <a:rPr lang="en-GB" altLang="en-US" sz="1800" kern="1200">
                  <a:ea typeface="+mn-ea"/>
                </a:rPr>
                <a:t>. </a:t>
              </a:r>
            </a:p>
            <a:p>
              <a:pPr algn="ctr" fontAlgn="base">
                <a:lnSpc>
                  <a:spcPct val="100000"/>
                </a:lnSpc>
                <a:spcBef>
                  <a:spcPct val="0"/>
                </a:spcBef>
                <a:spcAft>
                  <a:spcPct val="0"/>
                </a:spcAft>
                <a:buClrTx/>
                <a:buNone/>
              </a:pPr>
              <a:endParaRPr lang="en-GB" altLang="en-US" sz="1800" kern="1200">
                <a:ea typeface="+mn-ea"/>
              </a:endParaRPr>
            </a:p>
            <a:p>
              <a:pPr algn="ctr" fontAlgn="base">
                <a:lnSpc>
                  <a:spcPct val="100000"/>
                </a:lnSpc>
                <a:spcBef>
                  <a:spcPct val="0"/>
                </a:spcBef>
                <a:spcAft>
                  <a:spcPct val="0"/>
                </a:spcAft>
                <a:buClrTx/>
                <a:buNone/>
              </a:pPr>
              <a:r>
                <a:rPr lang="en-GB" altLang="en-US" sz="1800" kern="1200">
                  <a:ea typeface="+mn-ea"/>
                </a:rPr>
                <a:t>Poți ghici despre care anotimp este vorba? </a:t>
              </a:r>
            </a:p>
            <a:p>
              <a:pPr algn="ctr" fontAlgn="base">
                <a:lnSpc>
                  <a:spcPct val="100000"/>
                </a:lnSpc>
                <a:spcBef>
                  <a:spcPct val="0"/>
                </a:spcBef>
                <a:spcAft>
                  <a:spcPct val="0"/>
                </a:spcAft>
                <a:buClrTx/>
                <a:buNone/>
              </a:pPr>
              <a:endParaRPr lang="en-GB" altLang="en-US" sz="1800" kern="1200">
                <a:ea typeface="+mn-ea"/>
              </a:endParaRPr>
            </a:p>
            <a:p>
              <a:pPr algn="ctr" fontAlgn="base">
                <a:lnSpc>
                  <a:spcPct val="100000"/>
                </a:lnSpc>
                <a:spcBef>
                  <a:spcPct val="0"/>
                </a:spcBef>
                <a:spcAft>
                  <a:spcPct val="0"/>
                </a:spcAft>
                <a:buClrTx/>
                <a:buNone/>
              </a:pPr>
              <a:r>
                <a:rPr lang="en-GB" altLang="en-US" sz="1800" kern="1200">
                  <a:ea typeface="+mn-ea"/>
                </a:rPr>
                <a:t>Cum </a:t>
              </a:r>
              <a:r>
                <a:rPr lang="ro-RO" altLang="en-US" sz="1800" kern="1200">
                  <a:ea typeface="+mn-ea"/>
                </a:rPr>
                <a:t>ți-ai dat seama</a:t>
              </a:r>
              <a:r>
                <a:rPr lang="en-GB" altLang="en-US" sz="1800" kern="1200">
                  <a:ea typeface="+mn-ea"/>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9508C77-A342-C1A6-940C-5B755524C93D}"/>
              </a:ext>
            </a:extLst>
          </p:cNvPr>
          <p:cNvSpPr/>
          <p:nvPr/>
        </p:nvSpPr>
        <p:spPr>
          <a:xfrm>
            <a:off x="1792289" y="1563688"/>
            <a:ext cx="8220075" cy="546100"/>
          </a:xfrm>
          <a:prstGeom prst="roundRect">
            <a:avLst>
              <a:gd name="adj" fmla="val 5377"/>
            </a:avLst>
          </a:prstGeom>
          <a:solidFill>
            <a:srgbClr val="6CBB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ClrTx/>
              <a:defRPr/>
            </a:pPr>
            <a:endParaRPr lang="en-GB" sz="1800" kern="1200">
              <a:solidFill>
                <a:prstClr val="white"/>
              </a:solidFill>
              <a:latin typeface="Twinkl"/>
            </a:endParaRPr>
          </a:p>
        </p:txBody>
      </p:sp>
      <p:sp>
        <p:nvSpPr>
          <p:cNvPr id="14339" name="Title 20">
            <a:extLst>
              <a:ext uri="{FF2B5EF4-FFF2-40B4-BE49-F238E27FC236}">
                <a16:creationId xmlns:a16="http://schemas.microsoft.com/office/drawing/2014/main" id="{E7B6C64F-3CC0-58CD-C704-EB906233CB4B}"/>
              </a:ext>
            </a:extLst>
          </p:cNvPr>
          <p:cNvSpPr>
            <a:spLocks noGrp="1"/>
          </p:cNvSpPr>
          <p:nvPr>
            <p:ph type="title"/>
          </p:nvPr>
        </p:nvSpPr>
        <p:spPr>
          <a:xfrm>
            <a:off x="1981201" y="479426"/>
            <a:ext cx="8220075" cy="993775"/>
          </a:xfrm>
        </p:spPr>
        <p:txBody>
          <a:bodyPr/>
          <a:lstStyle/>
          <a:p>
            <a:pPr eaLnBrk="1" hangingPunct="1"/>
            <a:r>
              <a:rPr lang="ro-RO" altLang="en-US" sz="3600"/>
              <a:t>Primăvara</a:t>
            </a:r>
            <a:endParaRPr lang="en-GB" altLang="en-US" sz="3600"/>
          </a:p>
        </p:txBody>
      </p:sp>
      <p:sp>
        <p:nvSpPr>
          <p:cNvPr id="14340" name="Rectangle 4">
            <a:extLst>
              <a:ext uri="{FF2B5EF4-FFF2-40B4-BE49-F238E27FC236}">
                <a16:creationId xmlns:a16="http://schemas.microsoft.com/office/drawing/2014/main" id="{E1A33479-199C-85D1-0AEC-A3DA6969AA42}"/>
              </a:ext>
            </a:extLst>
          </p:cNvPr>
          <p:cNvSpPr>
            <a:spLocks noChangeArrowheads="1"/>
          </p:cNvSpPr>
          <p:nvPr/>
        </p:nvSpPr>
        <p:spPr bwMode="auto">
          <a:xfrm>
            <a:off x="2274888" y="1631951"/>
            <a:ext cx="76374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fontAlgn="base">
              <a:lnSpc>
                <a:spcPct val="100000"/>
              </a:lnSpc>
              <a:spcBef>
                <a:spcPct val="0"/>
              </a:spcBef>
              <a:spcAft>
                <a:spcPct val="0"/>
              </a:spcAft>
              <a:buClrTx/>
              <a:buNone/>
            </a:pPr>
            <a:r>
              <a:rPr lang="en-GB" altLang="en-US" sz="1800" kern="1200">
                <a:solidFill>
                  <a:prstClr val="white"/>
                </a:solidFill>
                <a:ea typeface="+mn-ea"/>
              </a:rPr>
              <a:t>Această piesă muzicală se numește „Primăvara”.</a:t>
            </a:r>
          </a:p>
        </p:txBody>
      </p:sp>
      <p:pic>
        <p:nvPicPr>
          <p:cNvPr id="14341" name="Picture 3">
            <a:extLst>
              <a:ext uri="{FF2B5EF4-FFF2-40B4-BE49-F238E27FC236}">
                <a16:creationId xmlns:a16="http://schemas.microsoft.com/office/drawing/2014/main" id="{484D68AC-6484-7323-A054-1FE5BFDAF5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9" y="2214563"/>
            <a:ext cx="5741987"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3.xml><?xml version="1.0" encoding="utf-8"?>
<a:theme xmlns:a="http://schemas.openxmlformats.org/drawingml/2006/main" name="1_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415</Words>
  <Application>Microsoft Office PowerPoint</Application>
  <PresentationFormat>Ecran lat</PresentationFormat>
  <Paragraphs>40</Paragraphs>
  <Slides>14</Slides>
  <Notes>8</Notes>
  <HiddenSlides>0</HiddenSlides>
  <MMClips>0</MMClips>
  <ScaleCrop>false</ScaleCrop>
  <HeadingPairs>
    <vt:vector size="6" baseType="variant">
      <vt:variant>
        <vt:lpstr>Fonturi utilizate</vt:lpstr>
      </vt:variant>
      <vt:variant>
        <vt:i4>14</vt:i4>
      </vt:variant>
      <vt:variant>
        <vt:lpstr>Temă</vt:lpstr>
      </vt:variant>
      <vt:variant>
        <vt:i4>3</vt:i4>
      </vt:variant>
      <vt:variant>
        <vt:lpstr>Titluri diapozitive</vt:lpstr>
      </vt:variant>
      <vt:variant>
        <vt:i4>14</vt:i4>
      </vt:variant>
    </vt:vector>
  </HeadingPairs>
  <TitlesOfParts>
    <vt:vector size="31" baseType="lpstr">
      <vt:lpstr>Times New Roman</vt:lpstr>
      <vt:lpstr>Poppins</vt:lpstr>
      <vt:lpstr>Twinkl SemiBold</vt:lpstr>
      <vt:lpstr>Calibri</vt:lpstr>
      <vt:lpstr>Ubuntu</vt:lpstr>
      <vt:lpstr>Homemade Apple</vt:lpstr>
      <vt:lpstr>Twinkl</vt:lpstr>
      <vt:lpstr>Kristen ITC</vt:lpstr>
      <vt:lpstr>Kristi</vt:lpstr>
      <vt:lpstr>Quicksand Medium</vt:lpstr>
      <vt:lpstr>Barlow Condensed</vt:lpstr>
      <vt:lpstr>Arial</vt:lpstr>
      <vt:lpstr>Courier New</vt:lpstr>
      <vt:lpstr>Sassoon Infant Rg</vt:lpstr>
      <vt:lpstr>0179 Vivian · SlidesMania</vt:lpstr>
      <vt:lpstr>Office Theme</vt:lpstr>
      <vt:lpstr>1_0179 Vivian · SlidesMania</vt:lpstr>
      <vt:lpstr>Luni 4 martie 2024</vt:lpstr>
      <vt:lpstr>Prezentare PowerPoint</vt:lpstr>
      <vt:lpstr>https://wordwall.net/resource/69402017 </vt:lpstr>
      <vt:lpstr>Mesajele saptamanii Sa ne ajutam Sa fim creativi</vt:lpstr>
      <vt:lpstr>Pentru tine, primavara!</vt:lpstr>
      <vt:lpstr>Prezentare PowerPoint</vt:lpstr>
      <vt:lpstr>Vivaldi</vt:lpstr>
      <vt:lpstr>Cele patru anotimpuri</vt:lpstr>
      <vt:lpstr>Primăvara</vt:lpstr>
      <vt:lpstr>Tempoul</vt:lpstr>
      <vt:lpstr>Fii un dirijor</vt:lpstr>
      <vt:lpstr>Dinamica</vt:lpstr>
      <vt:lpstr>Ora de muzica: Cantecul Mama - citirea notelor - cantarea la orga</vt:lpstr>
      <vt:lpstr>Joc si miscare O idee inedita: Primavara lui Vivaldi cu miscari de percutie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 4 martie 2024</dc:title>
  <dc:creator>eli</dc:creator>
  <cp:lastModifiedBy>mihai manecuta</cp:lastModifiedBy>
  <cp:revision>3</cp:revision>
  <dcterms:modified xsi:type="dcterms:W3CDTF">2024-03-04T16:55:50Z</dcterms:modified>
</cp:coreProperties>
</file>