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619016-5621-6AFC-87E2-4889EDB1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0F6D93D-79A0-E093-E3CD-EE892700C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63198BE-2E80-250F-51D4-5F2F7DF7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AE8F97C-708D-35FE-9619-5ADAB15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507DB4B-2738-DB4C-9FCC-A5E4D1C2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78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F4F351-D168-57B2-B39D-8872AEB6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26A4D6D-457B-1E18-7C6F-832865C7E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DDB582C-1C2F-81AF-7511-419F2791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6A314ED-35F9-AE27-8E44-54F09699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47374F2-9023-E590-12C2-D7B885EE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630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15345C6-3E15-9534-6A63-E071155E3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67F0D3-22F2-A797-00B9-AA05F184B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F13CE31-A794-5177-BD8A-383E9A1F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89381EB-D658-BB76-5653-8362606A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A850D9-11F4-78D0-655B-802B5E40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85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9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C71F91-D305-A863-82F5-A9F8905C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3C7479-4D75-9CBA-D2D2-5C8BC317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8F686F5-8DEC-93C9-1175-D7661E6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EAAF02B-94D7-8588-CA3C-10816F65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3F8553F-B158-D7E5-CA76-4042A71E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677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5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63C266-B47A-C257-11CC-EF443496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89DD3D6-2ABC-8F55-3792-3E174169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4A065C7-4555-AF60-06C5-117EAB0D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26BA86F-AC3F-07DD-707F-F4784D6A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2E31A8-8209-B2FC-BBBE-AE822ACE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88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707469-8E24-E7EF-6E29-1BB97474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8EAA5A9-B9E5-CED5-80C8-1CBB556C9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3CEC091-E01D-1DCF-11C1-F15A6EF85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8C035EA-58B6-F527-38D2-02F93869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9ED921E-AF34-DF0D-8E1D-6A010436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C4E5528-7C40-C427-DB5C-53AA184D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52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50638A-FD8C-85C9-06F3-6EAA16C8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0CDC010-B041-F38E-5A20-BBA341FF1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D1BC5A-22FA-4C95-B2BA-DCCCF201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910D638-3E97-38E8-291E-4888EBBD7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5EF6530-8163-494D-FEF6-C258BDE4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B1C3A0A-D49A-34F5-B35B-A75F4CE3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BE22190-3A8D-DC93-DAC3-18B4EE0A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A92F3AE7-753B-619B-0EC8-99AFCA01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454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A834CE-D440-1356-7D41-A3EA207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7E242DB-FAEE-2090-E404-A54293EB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10D45A0-BFD2-671B-57B2-896B32FE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295F55F-78C1-DE5B-E2EB-4FC153B8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52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95E645B-12F7-0831-5BB0-5F066825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5B3A654-8FCE-D6D3-F0CC-93761FDF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D9FAE61-687F-96B8-9C80-4773B1C5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083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6DA3BE-71A2-15D1-88C2-71B72C4D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BFDC5E-825C-EAAA-4576-E3BC8B4D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D7F156A-FBBE-BEA5-1824-71423A92B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2A11FED-0803-CAD3-2D64-741DB3DB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5E794E3-2796-075E-D9A4-1A541179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C347EEC-D88E-3AA0-C353-53B7C9A7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962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B7BC353-2215-8904-72BA-178F3E52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4E7C3DC-9899-46B5-05F4-3CBBCD1AB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B88750-85D4-E8ED-FCB5-AEA5FE7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87B1939-0541-A6F8-E544-2F99B405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DAED7AF-A1E5-BE96-2015-DF644C45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191A311-4982-CB36-0D3F-B925AE2D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47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3254F63-ECD3-90FB-7250-A28300DA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849EA0B-4797-7AEB-CDB2-432E512F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BA2AEAA-ED4E-B80C-5AFB-EBE96C230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226C-CA91-46EB-B7D1-FC7B9C6431F0}" type="datetimeFigureOut">
              <a:rPr lang="ro-RO" smtClean="0"/>
              <a:t>10.09.2023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0FBB27C-E700-3FCF-3FE1-7FE4C834A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DD0D55B-766C-DB66-A916-83C4CEB10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CBB0-3924-4BA7-962E-CB858C92CD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37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60206696/mesaj-prima-z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agine 3" descr="O imagine care conține cană de cafea, text, veselă, cafea&#10;&#10;Descriere generată automat">
            <a:extLst>
              <a:ext uri="{FF2B5EF4-FFF2-40B4-BE49-F238E27FC236}">
                <a16:creationId xmlns:a16="http://schemas.microsoft.com/office/drawing/2014/main" id="{07136169-09C1-61BA-EEDB-A77D71F92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7" r="-2" b="3839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dirty="0">
                <a:cs typeface="Calibri Light"/>
              </a:rPr>
              <a:t>MESAJUL DE PE CANĂ</a:t>
            </a:r>
            <a:endParaRPr lang="ro-R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FB26B8-935C-4437-FF6F-1F7842B2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2" y="2277034"/>
            <a:ext cx="3446837" cy="34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C5C19B80-433A-C5B5-1361-5EE47233F560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374279" y="5755340"/>
            <a:ext cx="1857934" cy="83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C18BCA-FC2E-FF06-B941-CB510C41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>
                <a:hlinkClick r:id="rId2"/>
              </a:rPr>
              <a:t>https://wordwall.net/resource/60206696/mesaj-prima-zi</a:t>
            </a:r>
            <a:r>
              <a:rPr lang="ro-RO" sz="3200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05BCE7-FE5F-A0B7-B706-3C90A327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5" y="225854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A28B81E-5B0C-F5D7-76B0-12CAB0DF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536" y="2091608"/>
            <a:ext cx="6206123" cy="385812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BA85EEF0-1353-44AF-9940-6D342D6E608D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374279" y="5755340"/>
            <a:ext cx="1857934" cy="83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96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agine 3" descr="O imagine care conține cană de cafea, text, veselă, cafea&#10;&#10;Descriere generată automat">
            <a:extLst>
              <a:ext uri="{FF2B5EF4-FFF2-40B4-BE49-F238E27FC236}">
                <a16:creationId xmlns:a16="http://schemas.microsoft.com/office/drawing/2014/main" id="{07136169-09C1-61BA-EEDB-A77D71F92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7" r="-2" b="3839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61432" y="304801"/>
            <a:ext cx="3541909" cy="161663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o-RO" sz="6000" dirty="0">
                <a:solidFill>
                  <a:srgbClr val="0070C0"/>
                </a:solidFill>
                <a:latin typeface="Rockwell Extra Bold" panose="02060903040505020403" pitchFamily="18" charset="0"/>
              </a:rPr>
              <a:t>lift</a:t>
            </a:r>
            <a:br>
              <a:rPr lang="ro-RO" sz="6000" dirty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ro-RO" sz="6000" dirty="0">
                <a:solidFill>
                  <a:srgbClr val="0070C0"/>
                </a:solidFill>
                <a:latin typeface="Rockwell Extra Bold" panose="02060903040505020403" pitchFamily="18" charset="0"/>
              </a:rPr>
              <a:t>succes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FB26B8-935C-4437-FF6F-1F7842B2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2" y="2277034"/>
            <a:ext cx="3446837" cy="34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verse Hands Holding The Word Brainstorming Stock Photo, Picture and  Royalty Free Image. Image 41332597.">
            <a:extLst>
              <a:ext uri="{FF2B5EF4-FFF2-40B4-BE49-F238E27FC236}">
                <a16:creationId xmlns:a16="http://schemas.microsoft.com/office/drawing/2014/main" id="{2D6FB5C1-C8A2-9E47-7938-174FEC74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317"/>
            <a:ext cx="4535035" cy="1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u 1">
            <a:extLst>
              <a:ext uri="{FF2B5EF4-FFF2-40B4-BE49-F238E27FC236}">
                <a16:creationId xmlns:a16="http://schemas.microsoft.com/office/drawing/2014/main" id="{C374B3C3-9B2C-5735-6225-6F274648185F}"/>
              </a:ext>
            </a:extLst>
          </p:cNvPr>
          <p:cNvSpPr txBox="1">
            <a:spLocks/>
          </p:cNvSpPr>
          <p:nvPr/>
        </p:nvSpPr>
        <p:spPr>
          <a:xfrm>
            <a:off x="496561" y="2620683"/>
            <a:ext cx="3541909" cy="1616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o-RO" i="1" dirty="0"/>
              <a:t>Oare există un lift către succes?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25F81FD-ADB6-0594-2688-5D180CFDCCB3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84996" y="5853951"/>
            <a:ext cx="1857934" cy="83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69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agine 3" descr="O imagine care conține cană de cafea, text, veselă, cafea&#10;&#10;Descriere generată automat">
            <a:extLst>
              <a:ext uri="{FF2B5EF4-FFF2-40B4-BE49-F238E27FC236}">
                <a16:creationId xmlns:a16="http://schemas.microsoft.com/office/drawing/2014/main" id="{07136169-09C1-61BA-EEDB-A77D71F92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7" r="-2" b="3839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dirty="0">
                <a:cs typeface="Calibri Light"/>
              </a:rPr>
              <a:t>MESAJUL DE PE CANĂ</a:t>
            </a:r>
            <a:endParaRPr lang="ro-RO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CC8F560-8AE4-4267-86F3-69F0F38E97FE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374279" y="5755340"/>
            <a:ext cx="1857934" cy="83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969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CE INSEAMNA SA AI SUCCES? - Totalia - antrenorul tau pentru o viata de  succes">
            <a:extLst>
              <a:ext uri="{FF2B5EF4-FFF2-40B4-BE49-F238E27FC236}">
                <a16:creationId xmlns:a16="http://schemas.microsoft.com/office/drawing/2014/main" id="{6A0D411A-9635-D9C5-BB8F-AE657531E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7" y="562255"/>
            <a:ext cx="8314065" cy="554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Breloc Cadou Personalizat cu mesajul Nu exista lift care sa te duca la  succes, transparent, plastic - eMAG.ro">
            <a:extLst>
              <a:ext uri="{FF2B5EF4-FFF2-40B4-BE49-F238E27FC236}">
                <a16:creationId xmlns:a16="http://schemas.microsoft.com/office/drawing/2014/main" id="{582BAA3F-EAE1-A350-A3CE-6FF4527B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8" y="265020"/>
            <a:ext cx="3285004" cy="32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0761A9D5-639D-3864-F81A-E4B43080E24B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374279" y="5755340"/>
            <a:ext cx="1857934" cy="83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29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D59249CB-1DB8-0D73-6366-8C3863FD9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16" y="349624"/>
            <a:ext cx="9253966" cy="5262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14CAAAD3-D49C-C6AA-1F72-0247713B5163}"/>
              </a:ext>
            </a:extLst>
          </p:cNvPr>
          <p:cNvSpPr txBox="1"/>
          <p:nvPr/>
        </p:nvSpPr>
        <p:spPr>
          <a:xfrm>
            <a:off x="6481482" y="5746376"/>
            <a:ext cx="571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Sursă imagine: @</a:t>
            </a:r>
            <a:r>
              <a:rPr lang="ro-RO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Ioana Loredana Cuceu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35018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</Words>
  <Application>Microsoft Office PowerPoint</Application>
  <PresentationFormat>Ecran lat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Posterama</vt:lpstr>
      <vt:lpstr>Rockwell Extra Bold</vt:lpstr>
      <vt:lpstr>Segoe UI Historic</vt:lpstr>
      <vt:lpstr>Temă Office</vt:lpstr>
      <vt:lpstr>SplashVTI</vt:lpstr>
      <vt:lpstr>MESAJUL DE PE CANĂ</vt:lpstr>
      <vt:lpstr>https://wordwall.net/resource/60206696/mesaj-prima-zi </vt:lpstr>
      <vt:lpstr>lift succes</vt:lpstr>
      <vt:lpstr>MESAJUL DE PE CANĂ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MESAJUL DE PE CANĂ</dc:title>
  <dc:creator>Elisabeta Mînecuță</dc:creator>
  <cp:lastModifiedBy>Elisabeta Mînecuță</cp:lastModifiedBy>
  <cp:revision>1</cp:revision>
  <dcterms:created xsi:type="dcterms:W3CDTF">2023-09-10T09:35:29Z</dcterms:created>
  <dcterms:modified xsi:type="dcterms:W3CDTF">2023-09-10T09:57:59Z</dcterms:modified>
</cp:coreProperties>
</file>