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  <p:sldMasterId id="2147483831" r:id="rId2"/>
    <p:sldMasterId id="2147483843" r:id="rId3"/>
  </p:sldMasterIdLst>
  <p:sldIdLst>
    <p:sldId id="303" r:id="rId4"/>
    <p:sldId id="298" r:id="rId5"/>
    <p:sldId id="306" r:id="rId6"/>
    <p:sldId id="320" r:id="rId7"/>
    <p:sldId id="307" r:id="rId8"/>
    <p:sldId id="314" r:id="rId9"/>
    <p:sldId id="309" r:id="rId10"/>
    <p:sldId id="315" r:id="rId11"/>
    <p:sldId id="316" r:id="rId12"/>
    <p:sldId id="311" r:id="rId13"/>
    <p:sldId id="312" r:id="rId14"/>
    <p:sldId id="313" r:id="rId15"/>
    <p:sldId id="310" r:id="rId16"/>
    <p:sldId id="290" r:id="rId17"/>
    <p:sldId id="318" r:id="rId18"/>
    <p:sldId id="319" r:id="rId19"/>
    <p:sldId id="291" r:id="rId20"/>
    <p:sldId id="258" r:id="rId21"/>
    <p:sldId id="295" r:id="rId22"/>
    <p:sldId id="305" r:id="rId23"/>
    <p:sldId id="296" r:id="rId24"/>
    <p:sldId id="259" r:id="rId25"/>
    <p:sldId id="304" r:id="rId26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CC00"/>
    <a:srgbClr val="B9EDFF"/>
    <a:srgbClr val="00CCFF"/>
    <a:srgbClr val="66FF66"/>
    <a:srgbClr val="0000FF"/>
    <a:srgbClr val="4F72AB"/>
    <a:srgbClr val="4A6B9C"/>
    <a:srgbClr val="587CB0"/>
    <a:srgbClr val="7A9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2:58:23.84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8864.74707"/>
      <inkml:brushProperty name="anchorY" value="319.84564"/>
      <inkml:brushProperty name="scaleFactor" value="0.5"/>
    </inkml:brush>
  </inkml:definitions>
  <inkml:trace contextRef="#ctx0" brushRef="#br0">1770 0 24575,'0'0'0,"-4"0"0,-7 0 0,-5 0 0,-3 0 0,-4 0 0,-1 0 0,-1 0 0,4 5 0,-5 6 0,-4-1 0,-7 4 0,0 3 0,-3 4 0,1 1 0,-6-3 0,-3 1 0,-2 5 0,-1-4 0,-10 6 0,-5 6 0,-6 0 0,-7 10 0,3-1 0,0-2 0,5-4 0,6-4 0,6-3 0,4-1 0,8-3 0,2 0 0,11-1 0,-1 0 0,10 1 0,-3-6 0,6 5 0,-5-4 0,6 1 0,0 0 0,4 0 0,0 2 0,0 1 0,-3 5 0,4 1 0,-6 0 0,3 4 0,4-1 0,-1-1 0,-1 4 0,3-3 0,3-1 0,4-2 0,3-1 0,1-3 0,-2 0 0,0-1 0,0 0 0,1-1 0,2 0 0,0 6 0,2 0 0,-1 0 0,1-1 0,1 4 0,-1-1 0,0 4 0,0-2 0,0 9 0,0 4 0,0 2 0,0 1 0,5 2 0,1-1 0,4 0 0,4 0 0,0-1 0,2 0 0,7 0 0,-2-5 0,1 0 0,1-1 0,-5-3 0,1 1 0,5 1 0,-3 1 0,1-3 0,0 2 0,1 1 0,6 1 0,0 2 0,0 2 0,0-5 0,4 0 0,-1 6 0,-1 1 0,-1 1 0,3 0 0,-1 5 0,4 0 0,-1-6 0,2-2 0,-1-1 0,-2-5 0,-3 0 0,3 0 0,-2-4 0,4 2 0,3 2 0,-1-4 0,3 2 0,-4-3 0,3-3 0,2 1 0,-2-7 0,1-2 0,-3-3 0,2-5 0,2-1 0,-3 0 0,2-3 0,-4 1 0,3 1 0,2-3 0,-3 3 0,-3 1 0,1-4 0,-2-2 0,-3 1 0,3 2 0,-2-2 0,4-3 0,-2 2 0,2-3 0,-1 4 0,3-3 0,2-2 0,3-2 0,2-3 0,2 4 0,-4-1 0,1-1 0,5 3 0,2 0 0,-5 4 0,0-2 0,0-2 0,-4-2 0,-1-2 0,-3-2 0,0 4 0,3-1 0,-4 0 0,-2-1 0,1-1 0,8 3 0,-3 0 0,3-1 0,-3 0 0,0-3 0,-3 0 0,1-1 0,-4-1 0,-2 0 0,2 0 0,-3 0 0,-1-1 0,-3 1 0,-1 0 0,3 0 0,0 0 0,-2 0 0,0 0 0,4 0 0,-2 0 0,0 0 0,4 0 0,3 0 0,-1-5 0,2 0 0,4-5 0,-3-4 0,-3-5 0,6 3 0,-3 2 0,-2 0 0,1-2 0,-3 2 0,-2 3 0,-4 4 0,-7-2 0,-1 1 0,-2 2 0,0 2 0,2 2 0,0 1 0,2 0 0,-5-4 0,0 1 0,1-6 0,-4-4 0,1 1 0,1-3 0,2 3 0,-4-3 0,2-1 0,-4-3 0,1 4 0,-3-3 0,-3 0 0,2-2 0,3 4 0,-2-1 0,-3-1 0,-2-7 0,3 4 0,-3-1 0,-1-5 0,-1-1 0,2 0 0,0-5 0,4-3 0,-2 0 0,-1 2 0,-2-8 0,-2 3 0,-2 2 0,-1-2 0,-1 4 0,0 2 0,4 3 0,1 3 0,4-3 0,0 0 0,-1-4 0,-2 2 0,3 0 0,3-2 0,0 1 0,-3 2 0,-2-3 0,-2 2 0,3 1 0,-2 2 0,0 2 0,-2 2 0,-2 0 0,0 1 0,-2 0 0,0 1 0,0-6 0,0 0 0,0 1 0,0 0 0,-1 1 0,1-4 0,0 1 0,0 1 0,0 0 0,0-2 0,0-5 0,0 1 0,-5 2 0,-5 7 0,0-3 0,-5-2 0,3-1 0,-3 2 0,-2 1 0,2-4 0,-6 2 0,2 1 0,-1-3 0,-1 1 0,-1-4 0,3 2 0,0 2 0,0-3 0,-2 2 0,-1 2 0,4-3 0,-1 2 0,-1 2 0,5 1 0,-7 2 0,4-3 0,-2 0 0,-1 1 0,4 1 0,-1 6 0,4-3 0,-6 5 0,3-5 0,-2 0 0,-1 0 0,-1-1 0,3 1 0,-1 0 0,0 5 0,3-4 0,-1 4 0,4 1 0,-2-6 0,-1 4 0,2-6 0,-2 1 0,-2-1 0,-2 0 0,-2-4 0,-1 5 0,-1 2 0,-1 0 0,4 1 0,1 5 0,5 1 0,-1 4 0,4-1 0,-1 3 0,2-1 0,-2-3 0,-3 3 0,2-3 0,-1-1 0,-3 2 0,3-2 0,-2 3 0,4-1 0,-2 4 0,-2 2 0,-2 3 0,-3 2 0,-1-3 0,-1 2 0,0 0 0,-2-4 0,1-3 0,0 0 0,0 2 0,-6-3 0,-4-1 0,0-4 0,1 2 0,2 3 0,7 0 0,-3 2 0,7-2 0,0 3 0,0-4 0,-1 4 0,0 1 0,-1-2 0,-1 3 0,-1 1 0,0 2 0,0-3 0,0 1 0,0 2 0,0 0 0,0 3 0,0-5 0,0 1 0,0 1 0,1 1 0,-1 1 0,0 1 0,0 2 0,0-1 0,5-4 0,0 1 0,0-1 0,0 1 0,-2 1 0,-6 1 0,-1 1 0,-5 1 0,-1-5 0,2 0 0,-3 0 0,2 1 0,1-4 0,-2 1 0,1 1 0,2 1 0,3 2 0,0 2 0,3 0 0,0 1 0,1 0 0,1 0 0,-1 0 0,1 1 0,-1-1 0,1 0 0,-1 0 0,0 0 0,0 0 0,0 0 0,0 0 0,-5 0 0,0 0 0,-5 0 0,1 0 0,1 0 0,-3 0 0,2 0 0,2 0 0,1 0 0,3 0 0,1 0 0,7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23:05.59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342.56348"/>
      <inkml:brushProperty name="anchorY" value="-2893.03076"/>
      <inkml:brushProperty name="scaleFactor" value="0.5"/>
    </inkml:brush>
  </inkml:definitions>
  <inkml:trace contextRef="#ctx0" brushRef="#br0">1985 1 24575,'0'0'0,"0"21"0,0 24 0,0 7 0,0 11 0,13 3 0,0 2 0,0 16 0,-3-2 0,11-1 0,-2-2 0,-3-3 0,7-5 0,1-3 0,5-2 0,0 0 0,-8 0 0,-6-3 0,9-11 0,-5-2 0,9 3 0,-4 2 0,-3 0 0,8 5 0,-5 3 0,-6 3 0,8 0 0,-5-1 0,-2 1 0,-19-13 0,-32-14 0,-18-13 0,-13-13 0,-18-5 0,-6-5 0,0-6 0,-7 1 0,-11-1 0,5 0 0,5 1 0,-5 2 0,-5 0 0,-8 0 0,6 0 0,9 0 0,9 0 0,-3 0 0,5 0 0,6 0 0,5 0 0,2 0 0,-5 0 0,-2 0 0,2 0 0,6 0 0,-14 0 0,-10 0 0,2 0 0,19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38:09.27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 24575,'0'0'0,"17"0"0,15 0 0,7 10 0,16-1 0,11 10 0,14 10 0,8 14 0,13 9 0,5 10 0,1 3 0,-3 0 0,8 5 0,8-5 0,-2 7 0,-4-3 0,-5 5 0,5-6 0,-6-3 0,8-6 0,-1-4 0,-7-5 0,-1-1 0,-16-11 0,-11-11 0,-14-1 0,-7-5 0,-7-7 0,5 3 0,-2-2 0,0-4 0,-3-3 0,-1-4 0,-2 0 0,1-4 0,7 9 0,9 10 0,1 0 0,7-2 0,6-3 0,6 5 0,-6 5 0,3-3 0,11-2 0,5 4 0,-1-4 0,3 4 0,-2-2 0,-2 4 0,10-4 0,9-4 0,-2-6 0,0 4 0,4 1 0,-4 3 0,-5 0 0,-3 3 0,-15-1 0,-11-3 0,-4 2 0,-9-2 0,-4-5 0,2 6 0,-5-2 0,-3 4 0,8-2 0,-13 6 0,-1-4 0,-5-4 0,-1-6 0,-1-3 0,11-4 0,0-2 0,2 7 0,-3 1 0,-1-3 0,-2 1 0,-1-4 0,-12 9 0,-10 8 0,1 0 0,-1 5 0,7-3 0,1-4 0,6-5 0,11 3 0,4-4 0,0 8 0,17-2 0,0-6 0,-3-1 0,-5-5 0,5 7 0,-7-3 0,-3 8 0,6-2 0,5-2 0,-3-5 0,-3 7 0,-5-4 0,-15 8 0,-2-2 0,-4-4 0,-1-3 0,1-6 0,4-3 0,9-1 0,12-2 0,2 10 0,-3-1 0,-3 1 0,-4-3 0,6-3 0,-2 0 0,-2-2 0,-13 7 0,-4 3 0,-1-4 0,-1-1 0,12 8 0,10-1 0,1-3 0,11 8 0,6-4 0,6-1 0,3-5 0,-5 6 0,2 8 0,-10-2 0,-8-4 0,-5-3 0,-17 5 0,-6-4 0,-12 6 0,3-4 0,-1-2 0,2 6 0,8-4 0,-7 6 0,1-4 0,-7 6 0,3-4 0,-7 5 0,3 5 0,-5 5 0,-3 6 0,1-8 0,-2 2 0,-4-7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38:09.27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342.56348"/>
      <inkml:brushProperty name="anchorY" value="-2893.03076"/>
      <inkml:brushProperty name="scaleFactor" value="0.5"/>
    </inkml:brush>
  </inkml:definitions>
  <inkml:trace contextRef="#ctx0" brushRef="#br0">1437 1 24575,'0'0'0,"0"15"0,0 18 0,0 5 0,0 7 0,10 3 0,-1 1 0,1 12 0,-3-2 0,9 0 0,-3-2 0,-2-2 0,7-3 0,-1-3 0,4-1 0,0-1 0,-6 1 0,-4-2 0,6-8 0,-3-2 0,7 2 0,-4 2 0,-2 0 0,6 3 0,-4 3 0,-4 2 0,6-1 0,-4 1 0,-1-1 0,-14-9 0,-23-9 0,-13-10 0,-10-10 0,-13-3 0,-4-4 0,1-4 0,-7 0 0,-7 0 0,4 0 0,3 1 0,-3 1 0,-4 0 0,-6 0 0,4 0 0,8 0 0,5 0 0,-2 0 0,5 0 0,3 0 0,3 0 0,3 0 0,-4 0 0,-2 0 0,2 0 0,4 0 0,-10 0 0,-7 0 0,1 0 0,14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2:58:23.84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8864.74707"/>
      <inkml:brushProperty name="anchorY" value="319.84564"/>
      <inkml:brushProperty name="scaleFactor" value="0.5"/>
    </inkml:brush>
  </inkml:definitions>
  <inkml:trace contextRef="#ctx0" brushRef="#br0">1770 0 24575,'0'0'0,"-4"0"0,-7 0 0,-5 0 0,-3 0 0,-4 0 0,-1 0 0,-1 0 0,4 5 0,-5 6 0,-4-1 0,-7 4 0,0 3 0,-3 4 0,1 1 0,-6-3 0,-3 1 0,-2 5 0,-1-4 0,-10 6 0,-5 6 0,-6 0 0,-7 10 0,3-1 0,0-2 0,5-4 0,6-4 0,6-3 0,4-1 0,8-3 0,2 0 0,11-1 0,-1 0 0,10 1 0,-3-6 0,6 5 0,-5-4 0,6 1 0,0 0 0,4 0 0,0 2 0,0 1 0,-3 5 0,4 1 0,-6 0 0,3 4 0,4-1 0,-1-1 0,-1 4 0,3-3 0,3-1 0,4-2 0,3-1 0,1-3 0,-2 0 0,0-1 0,0 0 0,1-1 0,2 0 0,0 6 0,2 0 0,-1 0 0,1-1 0,1 4 0,-1-1 0,0 4 0,0-2 0,0 9 0,0 4 0,0 2 0,0 1 0,5 2 0,1-1 0,4 0 0,4 0 0,0-1 0,2 0 0,7 0 0,-2-5 0,1 0 0,1-1 0,-5-3 0,1 1 0,5 1 0,-3 1 0,1-3 0,0 2 0,1 1 0,6 1 0,0 2 0,0 2 0,0-5 0,4 0 0,-1 6 0,-1 1 0,-1 1 0,3 0 0,-1 5 0,4 0 0,-1-6 0,2-2 0,-1-1 0,-2-5 0,-3 0 0,3 0 0,-2-4 0,4 2 0,3 2 0,-1-4 0,3 2 0,-4-3 0,3-3 0,2 1 0,-2-7 0,1-2 0,-3-3 0,2-5 0,2-1 0,-3 0 0,2-3 0,-4 1 0,3 1 0,2-3 0,-3 3 0,-3 1 0,1-4 0,-2-2 0,-3 1 0,3 2 0,-2-2 0,4-3 0,-2 2 0,2-3 0,-1 4 0,3-3 0,2-2 0,3-2 0,2-3 0,2 4 0,-4-1 0,1-1 0,5 3 0,2 0 0,-5 4 0,0-2 0,0-2 0,-4-2 0,-1-2 0,-3-2 0,0 4 0,3-1 0,-4 0 0,-2-1 0,1-1 0,8 3 0,-3 0 0,3-1 0,-3 0 0,0-3 0,-3 0 0,1-1 0,-4-1 0,-2 0 0,2 0 0,-3 0 0,-1-1 0,-3 1 0,-1 0 0,3 0 0,0 0 0,-2 0 0,0 0 0,4 0 0,-2 0 0,0 0 0,4 0 0,3 0 0,-1-5 0,2 0 0,4-5 0,-3-4 0,-3-5 0,6 3 0,-3 2 0,-2 0 0,1-2 0,-3 2 0,-2 3 0,-4 4 0,-7-2 0,-1 1 0,-2 2 0,0 2 0,2 2 0,0 1 0,2 0 0,-5-4 0,0 1 0,1-6 0,-4-4 0,1 1 0,1-3 0,2 3 0,-4-3 0,2-1 0,-4-3 0,1 4 0,-3-3 0,-3 0 0,2-2 0,3 4 0,-2-1 0,-3-1 0,-2-7 0,3 4 0,-3-1 0,-1-5 0,-1-1 0,2 0 0,0-5 0,4-3 0,-2 0 0,-1 2 0,-2-8 0,-2 3 0,-2 2 0,-1-2 0,-1 4 0,0 2 0,4 3 0,1 3 0,4-3 0,0 0 0,-1-4 0,-2 2 0,3 0 0,3-2 0,0 1 0,-3 2 0,-2-3 0,-2 2 0,3 1 0,-2 2 0,0 2 0,-2 2 0,-2 0 0,0 1 0,-2 0 0,0 1 0,0-6 0,0 0 0,0 1 0,0 0 0,-1 1 0,1-4 0,0 1 0,0 1 0,0 0 0,0-2 0,0-5 0,0 1 0,-5 2 0,-5 7 0,0-3 0,-5-2 0,3-1 0,-3 2 0,-2 1 0,2-4 0,-6 2 0,2 1 0,-1-3 0,-1 1 0,-1-4 0,3 2 0,0 2 0,0-3 0,-2 2 0,-1 2 0,4-3 0,-1 2 0,-1 2 0,5 1 0,-7 2 0,4-3 0,-2 0 0,-1 1 0,4 1 0,-1 6 0,4-3 0,-6 5 0,3-5 0,-2 0 0,-1 0 0,-1-1 0,3 1 0,-1 0 0,0 5 0,3-4 0,-1 4 0,4 1 0,-2-6 0,-1 4 0,2-6 0,-2 1 0,-2-1 0,-2 0 0,-2-4 0,-1 5 0,-1 2 0,-1 0 0,4 1 0,1 5 0,5 1 0,-1 4 0,4-1 0,-1 3 0,2-1 0,-2-3 0,-3 3 0,2-3 0,-1-1 0,-3 2 0,3-2 0,-2 3 0,4-1 0,-2 4 0,-2 2 0,-2 3 0,-3 2 0,-1-3 0,-1 2 0,0 0 0,-2-4 0,1-3 0,0 0 0,0 2 0,-6-3 0,-4-1 0,0-4 0,1 2 0,2 3 0,7 0 0,-3 2 0,7-2 0,0 3 0,0-4 0,-1 4 0,0 1 0,-1-2 0,-1 3 0,-1 1 0,0 2 0,0-3 0,0 1 0,0 2 0,0 0 0,0 3 0,0-5 0,0 1 0,0 1 0,1 1 0,-1 1 0,0 1 0,0 2 0,0-1 0,5-4 0,0 1 0,0-1 0,0 1 0,-2 1 0,-6 1 0,-1 1 0,-5 1 0,-1-5 0,2 0 0,-3 0 0,2 1 0,1-4 0,-2 1 0,1 1 0,2 1 0,3 2 0,0 2 0,3 0 0,0 1 0,1 0 0,1 0 0,-1 0 0,1 1 0,-1-1 0,1 0 0,-1 0 0,0 0 0,0 0 0,0 0 0,0 0 0,-5 0 0,0 0 0,-5 0 0,1 0 0,1 0 0,-3 0 0,2 0 0,2 0 0,1 0 0,3 0 0,1 0 0,7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30:53.649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8864.74707"/>
      <inkml:brushProperty name="anchorY" value="319.84564"/>
      <inkml:brushProperty name="scaleFactor" value="0.5"/>
    </inkml:brush>
  </inkml:definitions>
  <inkml:trace contextRef="#ctx0" brushRef="#br0">2696 0 24575,'0'0'0,"-6"0"0,-10 0 0,-9 0 0,-4 0 0,-6 0 0,-1 0 0,-2 0 0,6 8 0,-8 8 0,-6 0 0,-10 5 0,0 5 0,-5 6 0,1 1 0,-8-4 0,-5 2 0,-4 7 0,0-6 0,-16 9 0,-8 9 0,-8 1 0,-12 14 0,5-1 0,1-3 0,6-6 0,10-6 0,10-5 0,5-2 0,12-4 0,4 1 0,16-3 0,-2 1 0,16 1 0,-4-9 0,8 7 0,-7-5 0,9 1 0,0 0 0,6 0 0,0 3 0,0 1 0,-4 8 0,6 2 0,-10 0 0,5 6 0,6-2 0,-1-1 0,-2 6 0,5-5 0,4-1 0,6-4 0,5-1 0,2-4 0,-4 0 0,0-2 0,1 0 0,1-2 0,3 1 0,0 9 0,3-1 0,-2 1 0,2-2 0,2 7 0,-2-3 0,0 7 0,0-3 0,0 13 0,0 7 0,0 3 0,0 1 0,7 3 0,2-1 0,7-1 0,5 1 0,0-2 0,4 0 0,10 1 0,-3-9 0,1 1 0,2-2 0,-7-5 0,0 2 0,9 2 0,-5 1 0,2-5 0,-1 4 0,2 1 0,9 1 0,0 4 0,1 3 0,-1-8 0,6 0 0,-1 9 0,-2 2 0,-1 1 0,4 0 0,-1 8 0,6 0 0,-2-10 0,3-2 0,-1-2 0,-3-7 0,-5-1 0,5 1 0,-3-7 0,6 3 0,4 4 0,-1-7 0,4 4 0,-5-5 0,4-5 0,3 2 0,-3-11 0,1-3 0,-4-4 0,3-8 0,3-2 0,-5 1 0,4-6 0,-7 3 0,5 1 0,3-5 0,-5 5 0,-4 1 0,2-5 0,-4-4 0,-4 2 0,4 3 0,-3-4 0,7-3 0,-4 2 0,3-4 0,-1 5 0,5-3 0,2-4 0,5-3 0,3-4 0,3 5 0,-6-1 0,2-1 0,7 4 0,3 0 0,-7 7 0,-1-4 0,1-3 0,-6-3 0,-2-3 0,-5-3 0,0 7 0,5-3 0,-6 1 0,-3-2 0,1-2 0,13 6 0,-5-1 0,5-2 0,-5 1 0,0-5 0,-5 0 0,2-1 0,-6-2 0,-3 0 0,2 0 0,-3 0 0,-3-2 0,-3 2 0,-3 0 0,5 0 0,1 0 0,-4 0 0,0 0 0,6 0 0,-2 0 0,-1 0 0,6 0 0,5 0 0,-2-8 0,4 1 0,5-8 0,-4-7 0,-4-7 0,8 5 0,-4 3 0,-3-1 0,1-2 0,-4 3 0,-3 4 0,-6 6 0,-11-3 0,-2 2 0,-2 3 0,-1 3 0,4 3 0,-1 1 0,4 1 0,-8-7 0,0 2 0,1-9 0,-6-6 0,2 1 0,2-5 0,2 6 0,-5-6 0,2-1 0,-6-4 0,2 6 0,-4-5 0,-6 0 0,4-3 0,4 6 0,-2-2 0,-6-1 0,-2-10 0,4 5 0,-4-1 0,-2-7 0,-1-3 0,2 1 0,1-8 0,6-4 0,-4 0 0,0 2 0,-4-11 0,-3 4 0,-3 3 0,-2-3 0,-1 6 0,0 3 0,7 5 0,0 5 0,7-6 0,0 1 0,-2-6 0,-3 3 0,5-1 0,4-2 0,0 1 0,-4 3 0,-3-4 0,-4 3 0,5 1 0,-3 3 0,1 4 0,-4 2 0,-3 0 0,0 2 0,-3 0 0,0 2 0,0-10 0,0 0 0,0 2 0,0 0 0,-2 1 0,2-5 0,0 0 0,0 3 0,0-1 0,0-3 0,0-7 0,0 1 0,-7 3 0,-9 11 0,1-5 0,-8-2 0,5-3 0,-5 4 0,-3 1 0,3-5 0,-9 2 0,4 2 0,-3-5 0,-1 2 0,-1-7 0,4 4 0,0 3 0,0-5 0,-3 3 0,-2 3 0,7-4 0,-2 3 0,-2 2 0,9 3 0,-12 2 0,7-4 0,-4 0 0,-1 1 0,6 2 0,-1 9 0,5-5 0,-8 8 0,4-8 0,-3 1 0,-1-1 0,-2-1 0,4 1 0,-1 1 0,0 7 0,5-6 0,-2 6 0,6 1 0,-3-8 0,-1 5 0,3-8 0,-4 0 0,-2 0 0,-3-1 0,-4-6 0,-1 8 0,-2 3 0,-1 0 0,6 1 0,2 9 0,7 0 0,-1 7 0,5-2 0,0 5 0,2-2 0,-3-5 0,-4 6 0,2-6 0,-1-1 0,-4 4 0,4-4 0,-3 4 0,6-1 0,-2 7 0,-4 2 0,-3 5 0,-5 3 0,-1-5 0,-1 3 0,-1 1 0,-3-7 0,2-4 0,0 0 0,0 2 0,-9-3 0,-6-3 0,-1-5 0,3 2 0,2 6 0,11-1 0,-5 3 0,11-3 0,0 5 0,0-6 0,-1 5 0,-1 3 0,-1-4 0,-2 5 0,-1 1 0,0 4 0,0-6 0,0 3 0,0 2 0,0 0 0,0 5 0,0-7 0,0 1 0,0 1 0,1 2 0,-1 1 0,0 2 0,0 3 0,0-1 0,7-7 0,1 2 0,-1-2 0,1 2 0,-4 2 0,-8 1 0,-3 1 0,-6 2 0,-3-7 0,4-1 0,-5 0 0,3 2 0,2-6 0,-3 1 0,1 2 0,3 2 0,5 2 0,0 4 0,4-1 0,1 2 0,1 0 0,1 0 0,-1 0 0,1 2 0,-1-2 0,2 0 0,-2 0 0,0 0 0,0 0 0,-1 0 0,1 0 0,-7 0 0,-1 0 0,-7 0 0,1 0 0,2 0 0,-5 0 0,3 0 0,3 0 0,2 0 0,4 0 0,2 0 0,11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32:07.33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8864.74707"/>
      <inkml:brushProperty name="anchorY" value="319.84564"/>
      <inkml:brushProperty name="scaleFactor" value="0.5"/>
    </inkml:brush>
  </inkml:definitions>
  <inkml:trace contextRef="#ctx0" brushRef="#br0">2656 0 24575,'0'0'0,"-6"0"0,-10 0 0,-8 0 0,-5 0 0,-5 0 0,-2 0 0,-2 0 0,7 8 0,-8 11 0,-6-2 0,-11 7 0,1 4 0,-5 8 0,1 1 0,-8-5 0,-5 2 0,-3 8 0,-2-7 0,-15 11 0,-7 10 0,-9-1 0,-10 18 0,4-2 0,0-4 0,7-6 0,10-7 0,8-5 0,6-2 0,13-4 0,2-1 0,17-2 0,-1 1 0,14 1 0,-4-10 0,9 9 0,-7-7 0,8 1 0,1 0 0,5 1 0,1 3 0,-1 1 0,-4 9 0,6 2 0,-9 0 0,5 6 0,5-1 0,-1-2 0,-1 6 0,4-4 0,4-2 0,7-3 0,4-2 0,1-5 0,-2 0 0,-1-2 0,1 0 0,1-1 0,3-1 0,0 11 0,3-1 0,-2 1 0,2-2 0,2 7 0,-2-2 0,0 7 0,0-4 0,0 16 0,0 6 0,0 4 0,0 1 0,7 4 0,2-2 0,6 0 0,6 0 0,0-1 0,3-1 0,11 0 0,-4-8 0,2 0 0,2-1 0,-8-6 0,1 2 0,8 1 0,-4 3 0,1-6 0,0 4 0,1 1 0,10 2 0,-1 3 0,1 4 0,-1-9 0,7 1 0,-2 9 0,-2 2 0,-1 2 0,5 0 0,-2 8 0,6 0 0,-1-10 0,2-3 0,-1-2 0,-3-8 0,-4-1 0,4 1 0,-3-7 0,6 3 0,4 4 0,-1-8 0,5 5 0,-7-6 0,5-5 0,3 2 0,-3-12 0,2-4 0,-5-4 0,3-9 0,3-2 0,-4 1 0,2-6 0,-5 2 0,4 2 0,3-6 0,-5 6 0,-4 1 0,2-6 0,-4-4 0,-4 2 0,5 4 0,-4-5 0,7-4 0,-3 4 0,2-6 0,-1 7 0,5-5 0,2-4 0,5-3 0,3-5 0,3 7 0,-6-2 0,2-1 0,7 4 0,3 1 0,-8 6 0,1-3 0,0-4 0,-7-2 0,-1-5 0,-4-2 0,-1 6 0,5-2 0,-6 1 0,-3-3 0,2-1 0,11 6 0,-4-1 0,5-2 0,-5 1 0,0-6 0,-5 0 0,3-1 0,-7-2 0,-3 0 0,3 0 0,-5 0 0,-1-2 0,-4 2 0,-2 0 0,4 0 0,1 0 0,-4 0 0,1 0 0,5 0 0,-2 0 0,-1 0 0,7 0 0,4 0 0,-2-8 0,4 0 0,6-9 0,-5-7 0,-5-8 0,10 5 0,-5 3 0,-3 1 0,1-4 0,-4 3 0,-3 5 0,-6 8 0,-10-5 0,-2 3 0,-3 3 0,0 3 0,3 4 0,0 1 0,3 0 0,-8-6 0,1 1 0,1-10 0,-6-6 0,1 1 0,2-5 0,4 5 0,-7-5 0,3-2 0,-6-5 0,1 7 0,-4-5 0,-4 0 0,2-4 0,5 8 0,-3-3 0,-4-1 0,-4-12 0,5 7 0,-4-2 0,-2-8 0,-2-2 0,4 0 0,-1-8 0,7-6 0,-4 1 0,-1 3 0,-3-14 0,-3 6 0,-3 2 0,-1-2 0,-2 6 0,0 4 0,6 4 0,1 6 0,7-5 0,-1-1 0,-1-6 0,-3 4 0,5-1 0,4-3 0,0 1 0,-5 4 0,-2-5 0,-4 4 0,5 1 0,-3 3 0,0 4 0,-3 3 0,-3 0 0,0 2 0,-3-1 0,0 3 0,0-11 0,0 1 0,0 1 0,0 0 0,-1 1 0,1-6 0,0 2 0,0 1 0,0 1 0,0-4 0,0-9 0,0 2 0,-8 4 0,-7 11 0,0-4 0,-7-4 0,4-2 0,-5 4 0,-2 1 0,2-6 0,-8 3 0,2 1 0,-1-4 0,-1 1 0,-2-6 0,4 3 0,1 3 0,-1-5 0,-2 4 0,-2 3 0,6-5 0,-2 3 0,-1 3 0,7 3 0,-10 3 0,6-6 0,-3 1 0,-1 1 0,5 2 0,-1 10 0,6-5 0,-9 9 0,5-9 0,-4 0 0,-1 0 0,-1-1 0,4 1 0,-2 0 0,1 8 0,4-6 0,-2 7 0,7 1 0,-4-10 0,-1 7 0,3-10 0,-3 1 0,-3-1 0,-3 0 0,-3-7 0,-1 8 0,-2 4 0,-2 0 0,7 1 0,1 9 0,7 2 0,-1 6 0,6-1 0,-2 4 0,4-1 0,-4-5 0,-4 5 0,3-5 0,-1-1 0,-5 2 0,4-2 0,-2 4 0,5-1 0,-2 6 0,-4 4 0,-2 5 0,-5 3 0,-2-5 0,-1 4 0,0-1 0,-3-6 0,2-5 0,-1 0 0,1 3 0,-10-5 0,-5-2 0,-1-6 0,2 3 0,3 5 0,11 0 0,-5 3 0,10-3 0,0 5 0,1-6 0,-2 6 0,0 2 0,-2-4 0,-1 6 0,-1 1 0,-1 3 0,1-4 0,-1 1 0,1 4 0,-1-1 0,1 6 0,-1-9 0,1 2 0,-1 1 0,2 3 0,-1 1 0,-1 1 0,1 4 0,-1-1 0,8-8 0,0 2 0,0-1 0,0 1 0,-3 2 0,-9 2 0,-2 1 0,-7 2 0,-1-8 0,2-1 0,-4 1 0,3 1 0,2-7 0,-4 3 0,2 0 0,3 3 0,5 3 0,-1 3 0,5 1 0,0 1 0,2 0 0,1 0 0,-2 0 0,2 1 0,-1-1 0,1 0 0,-2 0 0,0 0 0,1 0 0,-1 0 0,1 0 0,-8 0 0,0 0 0,-8 0 0,2 0 0,2 0 0,-5 0 0,3 0 0,3 0 0,1 0 0,5 0 0,2 0 0,10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32:07.33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8864.74707"/>
      <inkml:brushProperty name="anchorY" value="319.84564"/>
      <inkml:brushProperty name="scaleFactor" value="0.5"/>
    </inkml:brush>
  </inkml:definitions>
  <inkml:trace contextRef="#ctx0" brushRef="#br0">1843 0 24575,'0'0'0,"-5"0"0,-6 0 0,-5 0 0,-4 0 0,-4 0 0,-1 0 0,-1 0 0,4 6 0,-5 7 0,-4-1 0,-8 4 0,1 4 0,-4 5 0,1 0 0,-5-3 0,-4 2 0,-2 5 0,-2-5 0,-9 8 0,-6 7 0,-6-1 0,-7 13 0,3-2 0,0-2 0,5-5 0,6-4 0,7-4 0,3-2 0,10-2 0,0-1 0,13-1 0,-1 0 0,10 1 0,-4-6 0,8 5 0,-6-4 0,6 0 0,0 0 0,4 1 0,1 2 0,-1 1 0,-3 6 0,4 1 0,-6 1 0,4 3 0,3 0 0,-1-1 0,0 3 0,2-2 0,4-1 0,4-3 0,2-1 0,2-4 0,-2 1 0,0-2 0,0 0 0,1 0 0,1-2 0,1 9 0,2-1 0,-1 0 0,1-1 0,1 5 0,-1-2 0,0 6 0,0-4 0,0 12 0,0 4 0,0 2 0,0 1 0,5 3 0,1-1 0,5 0 0,3-1 0,1 0 0,2 0 0,7-1 0,-3-5 0,2-1 0,2 0 0,-7-4 0,2 2 0,5-1 0,-3 4 0,1-6 0,0 4 0,0 0 0,8 2 0,-1 2 0,0 2 0,0-5 0,5 0 0,-2 6 0,-1 2 0,-1 1 0,4 0 0,-2 5 0,5 1 0,-2-7 0,3-3 0,-2 0 0,-2-7 0,-2 0 0,2 1 0,-1-5 0,3 1 0,3 4 0,0-6 0,3 4 0,-5-5 0,4-3 0,1 1 0,-1-8 0,1-2 0,-3-4 0,1-6 0,3-1 0,-3 1 0,1-5 0,-3 2 0,3 1 0,1-4 0,-2 4 0,-4 1 0,2-5 0,-3-2 0,-3 1 0,4 3 0,-3-3 0,5-3 0,-2 2 0,1-3 0,-1 4 0,4-3 0,2-3 0,2-2 0,3-4 0,2 6 0,-4-2 0,1-1 0,5 3 0,2 0 0,-5 5 0,0-2 0,0-3 0,-4-1 0,-2-4 0,-2-1 0,0 4 0,2-2 0,-3 1 0,-3-1 0,2-2 0,8 5 0,-4-1 0,5-2 0,-5 1 0,1-3 0,-4-1 0,2-1 0,-4-1 0,-3 0 0,3 0 0,-4 0 0,-1-1 0,-2 1 0,-2 0 0,3 0 0,0 0 0,-2 0 0,1 0 0,3 0 0,-2 0 0,0 0 0,5 0 0,2 0 0,0-6 0,2 1 0,4-7 0,-4-5 0,-3-5 0,8 3 0,-5 3 0,-1 0 0,0-3 0,-3 2 0,-1 4 0,-5 5 0,-7-3 0,-1 2 0,-2 2 0,0 2 0,2 3 0,0 1 0,2 0 0,-6-5 0,1 1 0,1-7 0,-4-4 0,0 1 0,2-4 0,2 4 0,-4-4 0,2-1 0,-5-3 0,1 4 0,-2-3 0,-3 0 0,1-3 0,3 5 0,-1-1 0,-4-1 0,-2-9 0,4 5 0,-4-1 0,0-5 0,-3-2 0,4 0 0,-1-6 0,5-4 0,-3 1 0,-1 2 0,-2-9 0,-1 3 0,-3 2 0,-1-1 0,-1 3 0,0 4 0,4 2 0,1 5 0,5-5 0,-1 1 0,-1-5 0,-2 3 0,4-1 0,3-2 0,-1 1 0,-3 2 0,-1-3 0,-3 3 0,3 1 0,-2 1 0,0 4 0,-1 1 0,-3 1 0,0 0 0,-2 1 0,0 1 0,0-8 0,0 2 0,0 0 0,0 0 0,-1 0 0,1-3 0,0 1 0,0 1 0,0 0 0,0-3 0,0-5 0,0 0 0,-6 4 0,-4 7 0,0-3 0,-6-2 0,4-2 0,-4 3 0,-1 0 0,1-3 0,-6 1 0,2 2 0,-1-4 0,0 1 0,-2-4 0,3 2 0,0 2 0,0-3 0,-1 3 0,-2 1 0,4-3 0,-1 2 0,-1 3 0,5 1 0,-7 2 0,5-3 0,-3-1 0,-1 2 0,4 1 0,-1 7 0,5-3 0,-7 5 0,4-5 0,-3-1 0,-1 1 0,-1-2 0,4 2 0,-3-1 0,2 6 0,2-4 0,-1 5 0,5 0 0,-3-6 0,0 4 0,1-6 0,-2 0 0,-1-1 0,-3 0 0,-2-4 0,-1 5 0,-1 3 0,-1 0 0,4 0 0,2 7 0,4 1 0,-1 5 0,5-2 0,-2 4 0,3-1 0,-3-4 0,-3 4 0,2-4 0,0-1 0,-4 2 0,3-1 0,-1 2 0,3 0 0,-1 4 0,-3 2 0,-1 4 0,-4 3 0,-2-5 0,0 4 0,0-2 0,-2-3 0,2-4 0,-2 0 0,2 3 0,-8-5 0,-3 0 0,-1-5 0,2 2 0,2 4 0,7 0 0,-3 1 0,7-1 0,-1 3 0,2-4 0,-2 5 0,0 0 0,-1-2 0,-1 4 0,-1 1 0,0 1 0,0-2 0,0 1 0,0 2 0,0 0 0,0 4 0,0-6 0,0 1 0,0 1 0,1 1 0,-1 2 0,0 0 0,0 3 0,0 0 0,5-7 0,0 2 0,0 0 0,0 0 0,-2 2 0,-6 0 0,-1 2 0,-6 1 0,0-5 0,2-2 0,-4 2 0,3 0 0,1-5 0,-3 3 0,2-1 0,1 2 0,5 3 0,-2 2 0,4 0 0,0 1 0,1 0 0,1 0 0,-1 0 0,1 1 0,-1-1 0,1 0 0,-1 0 0,0 0 0,0 0 0,0 0 0,0 0 0,-5 0 0,-1 0 0,-4 0 0,0 0 0,2 0 0,-3 0 0,1 0 0,3 0 0,1 0 0,2 0 0,3 0 0,6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32:07.335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8864.74707"/>
      <inkml:brushProperty name="anchorY" value="319.84564"/>
      <inkml:brushProperty name="scaleFactor" value="0.5"/>
    </inkml:brush>
  </inkml:definitions>
  <inkml:trace contextRef="#ctx0" brushRef="#br0">1843 0 24575,'0'0'0,"-5"0"0,-6 0 0,-5 0 0,-4 0 0,-4 0 0,-1 0 0,-1 0 0,4 6 0,-5 7 0,-4-1 0,-8 4 0,1 4 0,-4 5 0,1 0 0,-5-3 0,-4 2 0,-2 5 0,-2-5 0,-9 8 0,-6 7 0,-6-1 0,-7 13 0,3-2 0,0-2 0,5-5 0,6-4 0,7-4 0,3-2 0,10-2 0,0-1 0,13-1 0,-1 0 0,10 1 0,-4-6 0,8 5 0,-6-4 0,6 0 0,0 0 0,4 1 0,1 2 0,-1 1 0,-3 6 0,4 1 0,-6 1 0,4 3 0,3 0 0,-1-1 0,0 3 0,2-2 0,4-1 0,4-3 0,2-1 0,2-4 0,-2 1 0,0-2 0,0 0 0,1 0 0,1-2 0,1 9 0,2-1 0,-1 0 0,1-1 0,1 5 0,-1-2 0,0 6 0,0-4 0,0 12 0,0 4 0,0 2 0,0 1 0,5 3 0,1-1 0,5 0 0,3-1 0,1 0 0,2 0 0,7-1 0,-3-5 0,2-1 0,2 0 0,-7-4 0,2 2 0,5-1 0,-3 4 0,1-6 0,0 4 0,0 0 0,8 2 0,-1 2 0,0 2 0,0-5 0,5 0 0,-2 6 0,-1 2 0,-1 1 0,4 0 0,-2 5 0,5 1 0,-2-7 0,3-3 0,-2 0 0,-2-7 0,-2 0 0,2 1 0,-1-5 0,3 1 0,3 4 0,0-6 0,3 4 0,-5-5 0,4-3 0,1 1 0,-1-8 0,1-2 0,-3-4 0,1-6 0,3-1 0,-3 1 0,1-5 0,-3 2 0,3 1 0,1-4 0,-2 4 0,-4 1 0,2-5 0,-3-2 0,-3 1 0,4 3 0,-3-3 0,5-3 0,-2 2 0,1-3 0,-1 4 0,4-3 0,2-3 0,2-2 0,3-4 0,2 6 0,-4-2 0,1-1 0,5 3 0,2 0 0,-5 5 0,0-2 0,0-3 0,-4-1 0,-2-4 0,-2-1 0,0 4 0,2-2 0,-3 1 0,-3-1 0,2-2 0,8 5 0,-4-1 0,5-2 0,-5 1 0,1-3 0,-4-1 0,2-1 0,-4-1 0,-3 0 0,3 0 0,-4 0 0,-1-1 0,-2 1 0,-2 0 0,3 0 0,0 0 0,-2 0 0,1 0 0,3 0 0,-2 0 0,0 0 0,5 0 0,2 0 0,0-6 0,2 1 0,4-7 0,-4-5 0,-3-5 0,8 3 0,-5 3 0,-1 0 0,0-3 0,-3 2 0,-1 4 0,-5 5 0,-7-3 0,-1 2 0,-2 2 0,0 2 0,2 3 0,0 1 0,2 0 0,-6-5 0,1 1 0,1-7 0,-4-4 0,0 1 0,2-4 0,2 4 0,-4-4 0,2-1 0,-5-3 0,1 4 0,-2-3 0,-3 0 0,1-3 0,3 5 0,-1-1 0,-4-1 0,-2-9 0,4 5 0,-4-1 0,0-5 0,-3-2 0,4 0 0,-1-6 0,5-4 0,-3 1 0,-1 2 0,-2-9 0,-1 3 0,-3 2 0,-1-1 0,-1 3 0,0 4 0,4 2 0,1 5 0,5-5 0,-1 1 0,-1-5 0,-2 3 0,4-1 0,3-2 0,-1 1 0,-3 2 0,-1-3 0,-3 3 0,3 1 0,-2 1 0,0 4 0,-1 1 0,-3 1 0,0 0 0,-2 1 0,0 1 0,0-8 0,0 2 0,0 0 0,0 0 0,-1 0 0,1-3 0,0 1 0,0 1 0,0 0 0,0-3 0,0-5 0,0 0 0,-6 4 0,-4 7 0,0-3 0,-6-2 0,4-2 0,-4 3 0,-1 0 0,1-3 0,-6 1 0,2 2 0,-1-4 0,0 1 0,-2-4 0,3 2 0,0 2 0,0-3 0,-1 3 0,-2 1 0,4-3 0,-1 2 0,-1 3 0,5 1 0,-7 2 0,5-3 0,-3-1 0,-1 2 0,4 1 0,-1 7 0,5-3 0,-7 5 0,4-5 0,-3-1 0,-1 1 0,-1-2 0,4 2 0,-3-1 0,2 6 0,2-4 0,-1 5 0,5 0 0,-3-6 0,0 4 0,1-6 0,-2 0 0,-1-1 0,-3 0 0,-2-4 0,-1 5 0,-1 3 0,-1 0 0,4 0 0,2 7 0,4 1 0,-1 5 0,5-2 0,-2 4 0,3-1 0,-3-4 0,-3 4 0,2-4 0,0-1 0,-4 2 0,3-1 0,-1 2 0,3 0 0,-1 4 0,-3 2 0,-1 4 0,-4 3 0,-2-5 0,0 4 0,0-2 0,-2-3 0,2-4 0,-2 0 0,2 3 0,-8-5 0,-3 0 0,-1-5 0,2 2 0,2 4 0,7 0 0,-3 1 0,7-1 0,-1 3 0,2-4 0,-2 5 0,0 0 0,-1-2 0,-1 4 0,-1 1 0,0 1 0,0-2 0,0 1 0,0 2 0,0 0 0,0 4 0,0-6 0,0 1 0,0 1 0,1 1 0,-1 2 0,0 0 0,0 3 0,0 0 0,5-7 0,0 2 0,0 0 0,0 0 0,-2 2 0,-6 0 0,-1 2 0,-6 1 0,0-5 0,2-2 0,-4 2 0,3 0 0,1-5 0,-3 3 0,2-1 0,1 2 0,5 3 0,-2 2 0,4 0 0,0 1 0,1 0 0,1 0 0,-1 0 0,1 1 0,-1-1 0,1 0 0,-1 0 0,0 0 0,0 0 0,0 0 0,0 0 0,-5 0 0,-1 0 0,-4 0 0,0 0 0,2 0 0,-3 0 0,1 0 0,3 0 0,1 0 0,2 0 0,3 0 0,6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21:23.50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 24575,'0'0'0,"9"0"0,8 0 0,3 5 0,9 0 0,6 5 0,7 5 0,4 8 0,7 4 0,3 6 0,0 1 0,-1 0 0,4 3 0,4-3 0,-1 4 0,-2-2 0,-3 3 0,3-3 0,-3-2 0,4-3 0,-1-2 0,-3-3 0,-1 0 0,-8-6 0,-6-6 0,-7 0 0,-4-3 0,-4-4 0,3 2 0,-1-1 0,0-2 0,-2-2 0,0-2 0,-1 0 0,0-2 0,4 5 0,5 5 0,0 0 0,4-1 0,3-2 0,3 3 0,-3 3 0,2-2 0,5-1 0,3 2 0,0-2 0,1 2 0,-1-1 0,-1 2 0,5-2 0,5-2 0,-1-3 0,0 2 0,2 0 0,-2 2 0,-3 0 0,-1 2 0,-8-1 0,-6-2 0,-2 2 0,-5-2 0,-2-2 0,1 3 0,-2-1 0,-2 2 0,4-1 0,-7 3 0,0-2 0,-3-2 0,0-3 0,-1-2 0,6-2 0,0-1 0,1 4 0,-2 0 0,0-1 0,-1 0 0,-1-2 0,-6 5 0,-5 4 0,0 0 0,0 3 0,3-2 0,1-2 0,3-3 0,6 2 0,2-2 0,0 4 0,9-1 0,0-3 0,-2-1 0,-2-2 0,2 3 0,-3-1 0,-2 4 0,3-1 0,3-1 0,-2-3 0,-1 4 0,-3-2 0,-8 4 0,-1-1 0,-2-2 0,0-2 0,0-3 0,2-1 0,5-1 0,6-1 0,1 5 0,-1 0 0,-2 0 0,-2-1 0,3-2 0,-1 0 0,-1-1 0,-7 4 0,-2 1 0,0-2 0,-1 0 0,6 4 0,6-1 0,0-1 0,6 4 0,3-2 0,3-1 0,2-2 0,-3 3 0,1 4 0,-5-1 0,-4-2 0,-3-2 0,-9 3 0,-3-2 0,-6 3 0,1-2 0,0-1 0,1 3 0,4-2 0,-4 3 0,1-2 0,-4 3 0,2-2 0,-4 3 0,2 2 0,-3 3 0,-2 3 0,1-4 0,-1 1 0,-2-4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21:25.25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342.56348"/>
      <inkml:brushProperty name="anchorY" value="-2893.03076"/>
      <inkml:brushProperty name="scaleFactor" value="0.5"/>
    </inkml:brush>
  </inkml:definitions>
  <inkml:trace contextRef="#ctx0" brushRef="#br0">756 1 24575,'0'0'0,"0"8"0,0 9 0,0 3 0,0 4 0,5 1 0,0 1 0,0 6 0,-1-1 0,4 0 0,-1-1 0,-1-1 0,3-2 0,0-1 0,2-1 0,0 0 0,-3 0 0,-2-1 0,3-4 0,-2-1 0,4 1 0,-2 1 0,-1 0 0,3 2 0,-2 1 0,-2 1 0,3 0 0,-2 0 0,-1 0 0,-7-5 0,-12-5 0,-7-5 0,-5-5 0,-7-2 0,-2-2 0,0-2 0,-3 0 0,-4 0 0,2 0 0,2 0 0,-2 1 0,-2 0 0,-3 0 0,2 0 0,4 0 0,3 0 0,-1 0 0,2 0 0,2 0 0,2 0 0,1 0 0,-2 0 0,-1 0 0,1 0 0,2 0 0,-5 0 0,-4 0 0,1 0 0,7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9T13:23:05.59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 24575,'0'0'0,"24"0"0,20 0 0,9 13 0,23 0 0,16 14 0,18 12 0,11 21 0,18 11 0,9 16 0,-1 2 0,-3 1 0,11 7 0,11-8 0,-3 11 0,-6-5 0,-7 7 0,8-7 0,-9-6 0,12-8 0,-4-4 0,-7-9 0,-3 0 0,-21-15 0,-15-16 0,-20-1 0,-9-7 0,-11-10 0,8 4 0,-3-2 0,0-5 0,-5-5 0,0-6 0,-3 0 0,1-5 0,9 13 0,14 13 0,0 1 0,11-4 0,7-4 0,8 7 0,-7 8 0,4-5 0,14-3 0,8 6 0,-1-6 0,3 6 0,-2-3 0,-3 5 0,13-5 0,13-6 0,-2-7 0,0 5 0,5 0 0,-6 5 0,-7 1 0,-3 4 0,-21-2 0,-15-5 0,-6 5 0,-13-6 0,-6-4 0,4 7 0,-6-2 0,-6 4 0,12-1 0,-19 7 0,0-5 0,-8-6 0,0-7 0,-3-5 0,16-6 0,1-2 0,1 10 0,-4 0 0,-1-3 0,-2 1 0,-2-6 0,-17 13 0,-12 11 0,-1 0 0,1 8 0,7-5 0,3-6 0,8-8 0,15 6 0,6-6 0,0 11 0,23-3 0,1-7 0,-6-3 0,-5-6 0,5 9 0,-8-4 0,-5 12 0,8-4 0,8-2 0,-5-8 0,-3 11 0,-8-6 0,-21 11 0,-3-2 0,-5-6 0,1-6 0,-1-7 0,5-3 0,14-2 0,15-3 0,3 13 0,-3 0 0,-5 1 0,-5-4 0,8-5 0,-3 1 0,-3-4 0,-18 11 0,-5 3 0,0-5 0,-3-1 0,16 11 0,16-3 0,0-2 0,15 11 0,8-6 0,9-3 0,4-5 0,-7 8 0,2 11 0,-13-3 0,-10-6 0,-9-4 0,-23 7 0,-8-5 0,-15 8 0,2-6 0,0-2 0,3 8 0,10-5 0,-11 7 0,4-4 0,-11 7 0,5-5 0,-11 8 0,6 5 0,-8 8 0,-6 7 0,4-9 0,-4 2 0,-4-11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Saturday, September 9,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526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2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39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31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9/9/2023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42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85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9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1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71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04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97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84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9/9/2023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43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02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41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6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02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61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62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85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62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2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14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9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7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677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8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Saturday, September 9,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7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Saturday, September 9,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51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9/9/2023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8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6.jpeg"/><Relationship Id="rId5" Type="http://schemas.openxmlformats.org/officeDocument/2006/relationships/customXml" Target="../ink/ink8.xml"/><Relationship Id="rId10" Type="http://schemas.openxmlformats.org/officeDocument/2006/relationships/image" Target="../media/image25.jpeg"/><Relationship Id="rId4" Type="http://schemas.openxmlformats.org/officeDocument/2006/relationships/image" Target="../media/image150.pn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openclipart.org/detail/5223/biswajyotim_pen" TargetMode="External"/><Relationship Id="rId7" Type="http://schemas.openxmlformats.org/officeDocument/2006/relationships/customXml" Target="../ink/ink1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customXml" Target="../ink/ink1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44.jpeg"/><Relationship Id="rId7" Type="http://schemas.openxmlformats.org/officeDocument/2006/relationships/hyperlink" Target="https://pngimg.com/download/62507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3952259" y="4081694"/>
            <a:ext cx="7939305" cy="2144939"/>
          </a:xfrm>
        </p:spPr>
        <p:txBody>
          <a:bodyPr>
            <a:normAutofit fontScale="90000"/>
          </a:bodyPr>
          <a:lstStyle/>
          <a:p>
            <a:r>
              <a:rPr lang="ro-RO" sz="6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  <a:ea typeface="+mj-lt"/>
                <a:cs typeface="+mj-lt"/>
              </a:rPr>
              <a:t>Bun venit în clasa a III-a ! </a:t>
            </a:r>
            <a:br>
              <a:rPr lang="ro-RO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  <a:ea typeface="+mj-lt"/>
                <a:cs typeface="+mj-lt"/>
              </a:rPr>
            </a:br>
            <a:r>
              <a:rPr lang="ro-RO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  <a:t> </a:t>
            </a:r>
            <a:br>
              <a:rPr lang="ro-RO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lt"/>
                <a:cs typeface="+mj-lt"/>
              </a:rPr>
            </a:br>
            <a:r>
              <a:rPr lang="ro-RO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  <a:ea typeface="+mj-lt"/>
                <a:cs typeface="+mj-lt"/>
              </a:rPr>
              <a:t>11 septembrie 2023</a:t>
            </a:r>
            <a:endParaRPr lang="ro-RO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59" name="Freeform: Shape 12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225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14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8125" y="0"/>
            <a:ext cx="4475748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c 16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401" y="613620"/>
            <a:ext cx="6199926" cy="6199926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ine 4" descr="O imagine care conține desen animat, clipart&#10;&#10;Descriere generată automat">
            <a:extLst>
              <a:ext uri="{FF2B5EF4-FFF2-40B4-BE49-F238E27FC236}">
                <a16:creationId xmlns:a16="http://schemas.microsoft.com/office/drawing/2014/main" id="{290201DE-55FA-7BC6-7DF1-F32545286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18" y="1876659"/>
            <a:ext cx="3088784" cy="297295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Grafic 6">
            <a:extLst>
              <a:ext uri="{FF2B5EF4-FFF2-40B4-BE49-F238E27FC236}">
                <a16:creationId xmlns:a16="http://schemas.microsoft.com/office/drawing/2014/main" id="{78616DBF-5A9A-E083-D554-673101F20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6361"/>
          <a:stretch/>
        </p:blipFill>
        <p:spPr>
          <a:xfrm>
            <a:off x="4480987" y="-437745"/>
            <a:ext cx="2871681" cy="2914308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62" name="Freeform: Shape 18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1078" y="0"/>
            <a:ext cx="3440922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ine 5" descr="O imagine care conține jucărie, desen animat&#10;&#10;Descriere generată automat">
            <a:extLst>
              <a:ext uri="{FF2B5EF4-FFF2-40B4-BE49-F238E27FC236}">
                <a16:creationId xmlns:a16="http://schemas.microsoft.com/office/drawing/2014/main" id="{40329AE6-3B0A-2A2C-E26F-11674068F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258" y="407063"/>
            <a:ext cx="2212420" cy="237894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5528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ine 2">
            <a:extLst>
              <a:ext uri="{FF2B5EF4-FFF2-40B4-BE49-F238E27FC236}">
                <a16:creationId xmlns:a16="http://schemas.microsoft.com/office/drawing/2014/main" id="{A9E8A6C8-8625-00CF-06E8-8748331C5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81" b="22331"/>
          <a:stretch/>
        </p:blipFill>
        <p:spPr>
          <a:xfrm>
            <a:off x="535498" y="690276"/>
            <a:ext cx="11307316" cy="50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76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26222098-34BD-4328-93AF-F8000B8A0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4" name="Right Triangle 14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5255" y="-277985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Freeform: Shape 16">
            <a:extLst>
              <a:ext uri="{FF2B5EF4-FFF2-40B4-BE49-F238E27FC236}">
                <a16:creationId xmlns:a16="http://schemas.microsoft.com/office/drawing/2014/main" id="{853F99AE-CDDD-4AA6-B570-8A6E693F2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195" y="4554328"/>
            <a:ext cx="12228056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6" name="Group 18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0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Substituent conținut 9">
            <a:extLst>
              <a:ext uri="{FF2B5EF4-FFF2-40B4-BE49-F238E27FC236}">
                <a16:creationId xmlns:a16="http://schemas.microsoft.com/office/drawing/2014/main" id="{C277BFC6-1387-E004-A032-4DAD59E24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16" b="24485"/>
          <a:stretch/>
        </p:blipFill>
        <p:spPr>
          <a:xfrm>
            <a:off x="905109" y="226191"/>
            <a:ext cx="10824440" cy="4960235"/>
          </a:xfrm>
        </p:spPr>
      </p:pic>
    </p:spTree>
    <p:extLst>
      <p:ext uri="{BB962C8B-B14F-4D97-AF65-F5344CB8AC3E}">
        <p14:creationId xmlns:p14="http://schemas.microsoft.com/office/powerpoint/2010/main" val="367900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ine 3">
            <a:extLst>
              <a:ext uri="{FF2B5EF4-FFF2-40B4-BE49-F238E27FC236}">
                <a16:creationId xmlns:a16="http://schemas.microsoft.com/office/drawing/2014/main" id="{07F3F725-3682-C31E-F5DF-5577A1EBC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68" y="171715"/>
            <a:ext cx="5316070" cy="3987052"/>
          </a:xfrm>
          <a:prstGeom prst="rect">
            <a:avLst/>
          </a:prstGeom>
        </p:spPr>
      </p:pic>
      <p:grpSp>
        <p:nvGrpSpPr>
          <p:cNvPr id="7" name="Grupare 6">
            <a:extLst>
              <a:ext uri="{FF2B5EF4-FFF2-40B4-BE49-F238E27FC236}">
                <a16:creationId xmlns:a16="http://schemas.microsoft.com/office/drawing/2014/main" id="{368DCCE2-5A26-E262-54E0-E08D4666A664}"/>
              </a:ext>
            </a:extLst>
          </p:cNvPr>
          <p:cNvGrpSpPr/>
          <p:nvPr/>
        </p:nvGrpSpPr>
        <p:grpSpPr>
          <a:xfrm>
            <a:off x="618178" y="1010980"/>
            <a:ext cx="1834920" cy="602640"/>
            <a:chOff x="1138313" y="1828680"/>
            <a:chExt cx="1834920" cy="6026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5" name="Cerneală 4">
                  <a:extLst>
                    <a:ext uri="{FF2B5EF4-FFF2-40B4-BE49-F238E27FC236}">
                      <a16:creationId xmlns:a16="http://schemas.microsoft.com/office/drawing/2014/main" id="{1C262F1C-E6CF-9D32-75A4-9940CC3028F9}"/>
                    </a:ext>
                  </a:extLst>
                </p14:cNvPr>
                <p14:cNvContentPartPr/>
                <p14:nvPr/>
              </p14:nvContentPartPr>
              <p14:xfrm>
                <a:off x="1138313" y="1828680"/>
                <a:ext cx="1826640" cy="584640"/>
              </p14:xfrm>
            </p:contentPart>
          </mc:Choice>
          <mc:Fallback xmlns="">
            <p:pic>
              <p:nvPicPr>
                <p:cNvPr id="5" name="Cerneală 4">
                  <a:extLst>
                    <a:ext uri="{FF2B5EF4-FFF2-40B4-BE49-F238E27FC236}">
                      <a16:creationId xmlns:a16="http://schemas.microsoft.com/office/drawing/2014/main" id="{1C262F1C-E6CF-9D32-75A4-9940CC3028F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29313" y="1819680"/>
                  <a:ext cx="184428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6" name="Cerneală 5">
                  <a:extLst>
                    <a:ext uri="{FF2B5EF4-FFF2-40B4-BE49-F238E27FC236}">
                      <a16:creationId xmlns:a16="http://schemas.microsoft.com/office/drawing/2014/main" id="{2798BC5B-8502-13A1-BA0C-80B67E6613EF}"/>
                    </a:ext>
                  </a:extLst>
                </p14:cNvPr>
                <p14:cNvContentPartPr/>
                <p14:nvPr/>
              </p14:nvContentPartPr>
              <p14:xfrm>
                <a:off x="2632673" y="2169240"/>
                <a:ext cx="340560" cy="262080"/>
              </p14:xfrm>
            </p:contentPart>
          </mc:Choice>
          <mc:Fallback xmlns="">
            <p:pic>
              <p:nvPicPr>
                <p:cNvPr id="6" name="Cerneală 5">
                  <a:extLst>
                    <a:ext uri="{FF2B5EF4-FFF2-40B4-BE49-F238E27FC236}">
                      <a16:creationId xmlns:a16="http://schemas.microsoft.com/office/drawing/2014/main" id="{2798BC5B-8502-13A1-BA0C-80B67E6613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24033" y="2160600"/>
                  <a:ext cx="358200" cy="27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upare 1">
            <a:extLst>
              <a:ext uri="{FF2B5EF4-FFF2-40B4-BE49-F238E27FC236}">
                <a16:creationId xmlns:a16="http://schemas.microsoft.com/office/drawing/2014/main" id="{7815132F-AF87-DC19-D5BE-C07CC51BA285}"/>
              </a:ext>
            </a:extLst>
          </p:cNvPr>
          <p:cNvGrpSpPr/>
          <p:nvPr/>
        </p:nvGrpSpPr>
        <p:grpSpPr>
          <a:xfrm rot="9448128">
            <a:off x="5189632" y="532797"/>
            <a:ext cx="4820680" cy="1583249"/>
            <a:chOff x="1138313" y="1828680"/>
            <a:chExt cx="1834920" cy="6026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" name="Cerneală 2">
                  <a:extLst>
                    <a:ext uri="{FF2B5EF4-FFF2-40B4-BE49-F238E27FC236}">
                      <a16:creationId xmlns:a16="http://schemas.microsoft.com/office/drawing/2014/main" id="{FFF7CDF6-C13B-295E-37E6-5F2BFE70991A}"/>
                    </a:ext>
                  </a:extLst>
                </p14:cNvPr>
                <p14:cNvContentPartPr/>
                <p14:nvPr/>
              </p14:nvContentPartPr>
              <p14:xfrm>
                <a:off x="1138313" y="1828680"/>
                <a:ext cx="1826640" cy="584640"/>
              </p14:xfrm>
            </p:contentPart>
          </mc:Choice>
          <mc:Fallback xmlns="">
            <p:pic>
              <p:nvPicPr>
                <p:cNvPr id="5" name="Cerneală 4">
                  <a:extLst>
                    <a:ext uri="{FF2B5EF4-FFF2-40B4-BE49-F238E27FC236}">
                      <a16:creationId xmlns:a16="http://schemas.microsoft.com/office/drawing/2014/main" id="{1C262F1C-E6CF-9D32-75A4-9940CC3028F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29313" y="1819680"/>
                  <a:ext cx="184428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8" name="Cerneală 7">
                  <a:extLst>
                    <a:ext uri="{FF2B5EF4-FFF2-40B4-BE49-F238E27FC236}">
                      <a16:creationId xmlns:a16="http://schemas.microsoft.com/office/drawing/2014/main" id="{A7F7E3C4-1C91-9DC4-5DDF-3AD47E0F0F18}"/>
                    </a:ext>
                  </a:extLst>
                </p14:cNvPr>
                <p14:cNvContentPartPr/>
                <p14:nvPr/>
              </p14:nvContentPartPr>
              <p14:xfrm>
                <a:off x="2632673" y="2169240"/>
                <a:ext cx="340560" cy="262080"/>
              </p14:xfrm>
            </p:contentPart>
          </mc:Choice>
          <mc:Fallback xmlns="">
            <p:pic>
              <p:nvPicPr>
                <p:cNvPr id="6" name="Cerneală 5">
                  <a:extLst>
                    <a:ext uri="{FF2B5EF4-FFF2-40B4-BE49-F238E27FC236}">
                      <a16:creationId xmlns:a16="http://schemas.microsoft.com/office/drawing/2014/main" id="{2798BC5B-8502-13A1-BA0C-80B67E6613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24033" y="2160600"/>
                  <a:ext cx="358200" cy="279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6" name="Picture 2" descr="Regulile clasei. Un set de șase planșe și un afiș cu ...">
            <a:extLst>
              <a:ext uri="{FF2B5EF4-FFF2-40B4-BE49-F238E27FC236}">
                <a16:creationId xmlns:a16="http://schemas.microsoft.com/office/drawing/2014/main" id="{D138E705-309B-6158-96FA-F6726821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6" y="4389815"/>
            <a:ext cx="2997222" cy="211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reptunghi 8">
            <a:extLst>
              <a:ext uri="{FF2B5EF4-FFF2-40B4-BE49-F238E27FC236}">
                <a16:creationId xmlns:a16="http://schemas.microsoft.com/office/drawing/2014/main" id="{18D69B03-634F-27B1-8120-740D3159AAF6}"/>
              </a:ext>
            </a:extLst>
          </p:cNvPr>
          <p:cNvSpPr/>
          <p:nvPr/>
        </p:nvSpPr>
        <p:spPr>
          <a:xfrm rot="19783316">
            <a:off x="120782" y="2529228"/>
            <a:ext cx="3413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Regulile clasei</a:t>
            </a:r>
          </a:p>
        </p:txBody>
      </p:sp>
      <p:pic>
        <p:nvPicPr>
          <p:cNvPr id="1028" name="Picture 4" descr="Regulile clasei. Materiale didactice clasa a II-a. Planse decorarea clasei">
            <a:extLst>
              <a:ext uri="{FF2B5EF4-FFF2-40B4-BE49-F238E27FC236}">
                <a16:creationId xmlns:a16="http://schemas.microsoft.com/office/drawing/2014/main" id="{FDDA3692-9AC9-A465-3C3F-C2D214007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96" y="3717914"/>
            <a:ext cx="3141155" cy="221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gulile clasei. Materiale didactice clasa a II-a. Planse decorarea clasei">
            <a:extLst>
              <a:ext uri="{FF2B5EF4-FFF2-40B4-BE49-F238E27FC236}">
                <a16:creationId xmlns:a16="http://schemas.microsoft.com/office/drawing/2014/main" id="{EE58FF76-BB31-D544-68D9-CFE9C222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14" y="4314116"/>
            <a:ext cx="3266654" cy="230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surare, observare Semafor - sistem de control al galagiei, 14 x 11 x 44  cm 520026 Omfal Educational">
            <a:extLst>
              <a:ext uri="{FF2B5EF4-FFF2-40B4-BE49-F238E27FC236}">
                <a16:creationId xmlns:a16="http://schemas.microsoft.com/office/drawing/2014/main" id="{E6F8FDAD-9A1F-CA2D-C323-C0F2C1395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73" y="56542"/>
            <a:ext cx="985356" cy="229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reptunghi 9">
            <a:extLst>
              <a:ext uri="{FF2B5EF4-FFF2-40B4-BE49-F238E27FC236}">
                <a16:creationId xmlns:a16="http://schemas.microsoft.com/office/drawing/2014/main" id="{E98D30B6-84A8-E356-8CB2-B1D5A0714F40}"/>
              </a:ext>
            </a:extLst>
          </p:cNvPr>
          <p:cNvSpPr/>
          <p:nvPr/>
        </p:nvSpPr>
        <p:spPr>
          <a:xfrm rot="20513090">
            <a:off x="7706372" y="2380166"/>
            <a:ext cx="42009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Semafor</a:t>
            </a:r>
          </a:p>
          <a:p>
            <a:pPr algn="ctr"/>
            <a:r>
              <a:rPr lang="ro-RO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Controlul gălăgiei</a:t>
            </a:r>
          </a:p>
        </p:txBody>
      </p:sp>
    </p:spTree>
    <p:extLst>
      <p:ext uri="{BB962C8B-B14F-4D97-AF65-F5344CB8AC3E}">
        <p14:creationId xmlns:p14="http://schemas.microsoft.com/office/powerpoint/2010/main" val="3208092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reptunghi 4">
            <a:extLst>
              <a:ext uri="{FF2B5EF4-FFF2-40B4-BE49-F238E27FC236}">
                <a16:creationId xmlns:a16="http://schemas.microsoft.com/office/drawing/2014/main" id="{3B05108C-4371-5650-04A1-51BFF7BDDA2C}"/>
              </a:ext>
            </a:extLst>
          </p:cNvPr>
          <p:cNvSpPr/>
          <p:nvPr/>
        </p:nvSpPr>
        <p:spPr>
          <a:xfrm>
            <a:off x="5384030" y="282699"/>
            <a:ext cx="63275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Manuale și auxiliare</a:t>
            </a:r>
          </a:p>
          <a:p>
            <a:pPr algn="ctr"/>
            <a:r>
              <a:rPr lang="ro-RO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școlare pe dulap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55E5FE4E-28A4-038B-2802-33555F6CB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674" y="1089269"/>
            <a:ext cx="5966701" cy="447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ine 6" descr="O imagine care conține Chip de om, bibliotecă, carte, îmbrăcăminte&#10;&#10;Descriere generată automat">
            <a:extLst>
              <a:ext uri="{FF2B5EF4-FFF2-40B4-BE49-F238E27FC236}">
                <a16:creationId xmlns:a16="http://schemas.microsoft.com/office/drawing/2014/main" id="{5393477F-77CA-732F-1786-FB6B3B178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763" y="2452885"/>
            <a:ext cx="2880233" cy="4074876"/>
          </a:xfrm>
          <a:prstGeom prst="rect">
            <a:avLst/>
          </a:prstGeom>
        </p:spPr>
      </p:pic>
      <p:pic>
        <p:nvPicPr>
          <p:cNvPr id="6" name="Imagine 5" descr="O imagine care conține text, carte, Chip de om, de interior&#10;&#10;Descriere generată automat">
            <a:extLst>
              <a:ext uri="{FF2B5EF4-FFF2-40B4-BE49-F238E27FC236}">
                <a16:creationId xmlns:a16="http://schemas.microsoft.com/office/drawing/2014/main" id="{46A11D79-9870-BFBC-CED7-5545CBADD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452" y="2024764"/>
            <a:ext cx="2731806" cy="38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7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26222098-34BD-4328-93AF-F8000B8A0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4" name="Right Triangle 14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5255" y="-277985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Freeform: Shape 16">
            <a:extLst>
              <a:ext uri="{FF2B5EF4-FFF2-40B4-BE49-F238E27FC236}">
                <a16:creationId xmlns:a16="http://schemas.microsoft.com/office/drawing/2014/main" id="{853F99AE-CDDD-4AA6-B570-8A6E693F2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195" y="4554328"/>
            <a:ext cx="12228056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6" name="Group 18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0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asetăText 5">
            <a:extLst>
              <a:ext uri="{FF2B5EF4-FFF2-40B4-BE49-F238E27FC236}">
                <a16:creationId xmlns:a16="http://schemas.microsoft.com/office/drawing/2014/main" id="{666C4351-211E-9457-ADEB-0A3E0174405D}"/>
              </a:ext>
            </a:extLst>
          </p:cNvPr>
          <p:cNvSpPr txBox="1"/>
          <p:nvPr/>
        </p:nvSpPr>
        <p:spPr>
          <a:xfrm>
            <a:off x="7333129" y="667326"/>
            <a:ext cx="5567079" cy="22218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Cum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începe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orice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călătorie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?</a:t>
            </a:r>
            <a:endParaRPr kumimoji="0" lang="ro-RO" sz="2400" i="1" u="none" strike="noStrike" kern="1200" normalizeH="0" baseline="0" noProof="0" dirty="0">
              <a:ln w="0"/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venir Next LT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5000"/>
              <a:tabLst/>
              <a:defRPr/>
            </a:pPr>
            <a:b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</a:b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De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ce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avem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nevoie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? </a:t>
            </a:r>
            <a:endParaRPr kumimoji="0" lang="ro-RO" sz="2400" i="1" u="none" strike="noStrike" kern="1200" normalizeH="0" baseline="0" noProof="0" dirty="0">
              <a:ln w="0"/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venir Next LT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(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calități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,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obiecte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, </a:t>
            </a:r>
            <a:r>
              <a:rPr kumimoji="0" lang="en-US" sz="2400" i="1" u="none" strike="noStrike" kern="1200" normalizeH="0" baseline="0" noProof="0" dirty="0" err="1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persoane</a:t>
            </a:r>
            <a: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  <a:t>)</a:t>
            </a:r>
            <a:endParaRPr kumimoji="0" lang="ro-RO" sz="2400" i="1" u="none" strike="noStrike" kern="1200" normalizeH="0" baseline="0" noProof="0" dirty="0">
              <a:ln w="0"/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venir Next LT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5000"/>
              <a:tabLst/>
              <a:defRPr/>
            </a:pPr>
            <a:br>
              <a:rPr kumimoji="0" lang="en-US" sz="2400" i="1" u="none" strike="noStrike" kern="1200" normalizeH="0" baseline="0" noProof="0" dirty="0">
                <a:ln w="0"/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venir Next LT Pro"/>
                <a:ea typeface="+mn-ea"/>
                <a:cs typeface="+mn-cs"/>
              </a:rPr>
            </a:br>
            <a:endParaRPr kumimoji="0" lang="en-US" sz="2400" i="1" u="none" strike="noStrike" kern="1200" normalizeH="0" baseline="0" noProof="0" dirty="0">
              <a:ln w="0"/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E523D4CF-8222-4C67-09BA-475A60127110}"/>
              </a:ext>
            </a:extLst>
          </p:cNvPr>
          <p:cNvSpPr txBox="1"/>
          <p:nvPr/>
        </p:nvSpPr>
        <p:spPr>
          <a:xfrm>
            <a:off x="227663" y="723728"/>
            <a:ext cx="5967707" cy="27859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A</a:t>
            </a:r>
            <a:r>
              <a:rPr kumimoji="0" lang="ro-R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z</a:t>
            </a:r>
            <a:r>
              <a:rPr kumimoji="0" lang="en-US" sz="32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i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, 11 </a:t>
            </a:r>
            <a:r>
              <a:rPr kumimoji="0" lang="en-US" sz="32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septembrie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 2023, </a:t>
            </a:r>
            <a:r>
              <a:rPr kumimoji="0" lang="ro-R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i</a:t>
            </a:r>
            <a:r>
              <a:rPr kumimoji="0" lang="en-US" sz="32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ncepe</a:t>
            </a:r>
            <a:r>
              <a:rPr kumimoji="0" lang="ro-R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 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c</a:t>
            </a:r>
            <a:r>
              <a:rPr kumimoji="0" lang="ro-R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a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l</a:t>
            </a:r>
            <a:r>
              <a:rPr kumimoji="0" lang="ro-R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a</a:t>
            </a:r>
            <a:r>
              <a:rPr kumimoji="0" lang="en-US" sz="32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toria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 </a:t>
            </a:r>
            <a:endParaRPr kumimoji="0" lang="ro-RO" sz="32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uLnTx/>
              <a:uFillTx/>
              <a:latin typeface="Lucida Handwriting" panose="03010101010101010101" pitchFamily="66" charset="0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5000"/>
              <a:tabLst/>
              <a:defRPr/>
            </a:pPr>
            <a:r>
              <a:rPr kumimoji="0" lang="en-US" sz="32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noastr</a:t>
            </a:r>
            <a:r>
              <a:rPr kumimoji="0" lang="ro-R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a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 </a:t>
            </a:r>
            <a:r>
              <a:rPr kumimoji="0" lang="ro-R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i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n </a:t>
            </a:r>
            <a:r>
              <a:rPr kumimoji="0" lang="en-US" sz="3200" b="1" i="0" u="none" strike="noStrike" kern="120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clasa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 a </a:t>
            </a:r>
            <a:r>
              <a:rPr lang="ro-RO" sz="32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Lucida Handwriting" panose="03010101010101010101" pitchFamily="66" charset="0"/>
              </a:rPr>
              <a:t>III</a:t>
            </a:r>
            <a:r>
              <a:rPr lang="ro-RO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latin typeface="Lucida Handwriting" panose="03010101010101010101" pitchFamily="66" charset="0"/>
              </a:rPr>
              <a:t>-</a:t>
            </a:r>
            <a: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  <a:t>a.</a:t>
            </a:r>
            <a:br>
              <a:rPr kumimoji="0" 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uLnTx/>
                <a:uFillTx/>
                <a:latin typeface="Lucida Handwriting" panose="03010101010101010101" pitchFamily="66" charset="0"/>
              </a:rPr>
            </a:br>
            <a:endParaRPr kumimoji="0" lang="en-US" sz="32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uLnTx/>
              <a:uFillTx/>
              <a:latin typeface="Lucida Handwriting" panose="03010101010101010101" pitchFamily="66" charset="0"/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597FC801-E05F-9A1D-1DEC-0F1A3BE5F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088035">
            <a:off x="6253311" y="1169802"/>
            <a:ext cx="1256810" cy="1385551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15B86B20-F78A-6E3B-C1BE-5F9740BBB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2" y="3310515"/>
            <a:ext cx="4061012" cy="3045759"/>
          </a:xfrm>
          <a:prstGeom prst="rect">
            <a:avLst/>
          </a:prstGeom>
        </p:spPr>
      </p:pic>
      <p:sp>
        <p:nvSpPr>
          <p:cNvPr id="3" name="Dreptunghi 2">
            <a:extLst>
              <a:ext uri="{FF2B5EF4-FFF2-40B4-BE49-F238E27FC236}">
                <a16:creationId xmlns:a16="http://schemas.microsoft.com/office/drawing/2014/main" id="{C4EBD372-AC7E-EDFD-EA01-368F50F7F200}"/>
              </a:ext>
            </a:extLst>
          </p:cNvPr>
          <p:cNvSpPr/>
          <p:nvPr/>
        </p:nvSpPr>
        <p:spPr>
          <a:xfrm>
            <a:off x="7125009" y="5212160"/>
            <a:ext cx="37398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 catedră</a:t>
            </a:r>
          </a:p>
          <a:p>
            <a:pPr algn="ctr"/>
            <a:endParaRPr lang="ro-RO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0" name="Grupare 9">
            <a:extLst>
              <a:ext uri="{FF2B5EF4-FFF2-40B4-BE49-F238E27FC236}">
                <a16:creationId xmlns:a16="http://schemas.microsoft.com/office/drawing/2014/main" id="{E0462982-DCA9-1C20-3C54-ACBFA243FE44}"/>
              </a:ext>
            </a:extLst>
          </p:cNvPr>
          <p:cNvGrpSpPr/>
          <p:nvPr/>
        </p:nvGrpSpPr>
        <p:grpSpPr>
          <a:xfrm rot="10640886">
            <a:off x="4407907" y="4334954"/>
            <a:ext cx="3490793" cy="1146476"/>
            <a:chOff x="1138313" y="1828680"/>
            <a:chExt cx="1834920" cy="6026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1" name="Cerneală 10">
                  <a:extLst>
                    <a:ext uri="{FF2B5EF4-FFF2-40B4-BE49-F238E27FC236}">
                      <a16:creationId xmlns:a16="http://schemas.microsoft.com/office/drawing/2014/main" id="{8D29244E-283A-AE78-BEB2-06E5047E0D0C}"/>
                    </a:ext>
                  </a:extLst>
                </p14:cNvPr>
                <p14:cNvContentPartPr/>
                <p14:nvPr/>
              </p14:nvContentPartPr>
              <p14:xfrm>
                <a:off x="1138313" y="1828680"/>
                <a:ext cx="1826640" cy="584640"/>
              </p14:xfrm>
            </p:contentPart>
          </mc:Choice>
          <mc:Fallback xmlns="">
            <p:pic>
              <p:nvPicPr>
                <p:cNvPr id="5" name="Cerneală 4">
                  <a:extLst>
                    <a:ext uri="{FF2B5EF4-FFF2-40B4-BE49-F238E27FC236}">
                      <a16:creationId xmlns:a16="http://schemas.microsoft.com/office/drawing/2014/main" id="{1C262F1C-E6CF-9D32-75A4-9940CC3028F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9313" y="1819680"/>
                  <a:ext cx="184428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2" name="Cerneală 11">
                  <a:extLst>
                    <a:ext uri="{FF2B5EF4-FFF2-40B4-BE49-F238E27FC236}">
                      <a16:creationId xmlns:a16="http://schemas.microsoft.com/office/drawing/2014/main" id="{C39C4FAB-1112-B684-508B-671B0C925CB9}"/>
                    </a:ext>
                  </a:extLst>
                </p14:cNvPr>
                <p14:cNvContentPartPr/>
                <p14:nvPr/>
              </p14:nvContentPartPr>
              <p14:xfrm>
                <a:off x="2632673" y="2169240"/>
                <a:ext cx="340560" cy="262080"/>
              </p14:xfrm>
            </p:contentPart>
          </mc:Choice>
          <mc:Fallback xmlns="">
            <p:pic>
              <p:nvPicPr>
                <p:cNvPr id="6" name="Cerneală 5">
                  <a:extLst>
                    <a:ext uri="{FF2B5EF4-FFF2-40B4-BE49-F238E27FC236}">
                      <a16:creationId xmlns:a16="http://schemas.microsoft.com/office/drawing/2014/main" id="{2798BC5B-8502-13A1-BA0C-80B67E6613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24033" y="2160600"/>
                  <a:ext cx="358200" cy="27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61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26222098-34BD-4328-93AF-F8000B8A0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4" name="Right Triangle 14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5255" y="-277985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Freeform: Shape 16">
            <a:extLst>
              <a:ext uri="{FF2B5EF4-FFF2-40B4-BE49-F238E27FC236}">
                <a16:creationId xmlns:a16="http://schemas.microsoft.com/office/drawing/2014/main" id="{853F99AE-CDDD-4AA6-B570-8A6E693F2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195" y="4554328"/>
            <a:ext cx="12228056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6" name="Group 18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0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ine 3">
            <a:extLst>
              <a:ext uri="{FF2B5EF4-FFF2-40B4-BE49-F238E27FC236}">
                <a16:creationId xmlns:a16="http://schemas.microsoft.com/office/drawing/2014/main" id="{C005C197-981D-1EA1-75A8-455A29975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9" t="27491" r="10930" b="26878"/>
          <a:stretch/>
        </p:blipFill>
        <p:spPr>
          <a:xfrm>
            <a:off x="567885" y="408001"/>
            <a:ext cx="11526327" cy="59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6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26222098-34BD-4328-93AF-F8000B8A0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4" name="Right Triangle 14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5255" y="-277985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Freeform: Shape 16">
            <a:extLst>
              <a:ext uri="{FF2B5EF4-FFF2-40B4-BE49-F238E27FC236}">
                <a16:creationId xmlns:a16="http://schemas.microsoft.com/office/drawing/2014/main" id="{853F99AE-CDDD-4AA6-B570-8A6E693F2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195" y="4554328"/>
            <a:ext cx="12228056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6" name="Group 18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0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ine 3">
            <a:extLst>
              <a:ext uri="{FF2B5EF4-FFF2-40B4-BE49-F238E27FC236}">
                <a16:creationId xmlns:a16="http://schemas.microsoft.com/office/drawing/2014/main" id="{C005C197-981D-1EA1-75A8-455A29975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9" t="12662" r="10930" b="72358"/>
          <a:stretch/>
        </p:blipFill>
        <p:spPr>
          <a:xfrm>
            <a:off x="1151348" y="242062"/>
            <a:ext cx="9901732" cy="2164192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:a16="http://schemas.microsoft.com/office/drawing/2014/main" id="{1449C3BE-1B99-F0C6-4B87-555A0A8B9DD5}"/>
              </a:ext>
            </a:extLst>
          </p:cNvPr>
          <p:cNvSpPr/>
          <p:nvPr/>
        </p:nvSpPr>
        <p:spPr>
          <a:xfrm>
            <a:off x="1530165" y="2990081"/>
            <a:ext cx="875944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Galeria scriitorilor români</a:t>
            </a:r>
          </a:p>
          <a:p>
            <a:pPr algn="ctr"/>
            <a:endParaRPr lang="ro-RO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Caiet de lectură</a:t>
            </a:r>
          </a:p>
          <a:p>
            <a:pPr algn="ctr"/>
            <a:endParaRPr lang="ro-RO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554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142C6E47-0329-DB5F-7286-4C9CF478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38" y="334194"/>
            <a:ext cx="3666994" cy="2083886"/>
          </a:xfrm>
          <a:noFill/>
          <a:ln>
            <a:noFill/>
          </a:ln>
        </p:spPr>
        <p:txBody>
          <a:bodyPr vert="horz" wrap="square" lIns="0" tIns="0" rIns="0" bIns="0" rtlCol="0" anchor="b" anchorCtr="0"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SĂPTĂMÂNA GÂNDIRII POZITIVE</a:t>
            </a:r>
          </a:p>
        </p:txBody>
      </p:sp>
      <p:pic>
        <p:nvPicPr>
          <p:cNvPr id="10" name="Picture 4" descr="Calendar">
            <a:extLst>
              <a:ext uri="{FF2B5EF4-FFF2-40B4-BE49-F238E27FC236}">
                <a16:creationId xmlns:a16="http://schemas.microsoft.com/office/drawing/2014/main" id="{C09959E8-BBA1-EFF9-F265-8E94425A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4" r="-2" b="-2"/>
          <a:stretch/>
        </p:blipFill>
        <p:spPr>
          <a:xfrm>
            <a:off x="7273891" y="549275"/>
            <a:ext cx="4233931" cy="2771775"/>
          </a:xfrm>
          <a:custGeom>
            <a:avLst/>
            <a:gdLst/>
            <a:ahLst/>
            <a:cxnLst/>
            <a:rect l="l" t="t" r="r" b="b"/>
            <a:pathLst>
              <a:path w="5267325" h="3436448">
                <a:moveTo>
                  <a:pt x="0" y="0"/>
                </a:moveTo>
                <a:lnTo>
                  <a:pt x="5267325" y="0"/>
                </a:lnTo>
                <a:lnTo>
                  <a:pt x="5267325" y="3436448"/>
                </a:lnTo>
                <a:lnTo>
                  <a:pt x="0" y="3436448"/>
                </a:lnTo>
                <a:close/>
              </a:path>
            </a:pathLst>
          </a:cu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B87A802-13BA-CED1-388F-4B2FD654FB9C}"/>
              </a:ext>
            </a:extLst>
          </p:cNvPr>
          <p:cNvSpPr/>
          <p:nvPr/>
        </p:nvSpPr>
        <p:spPr>
          <a:xfrm>
            <a:off x="9560289" y="1181855"/>
            <a:ext cx="806824" cy="815788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098" name="Picture 2" descr="Happy Little Boy Holding Hands Smiling Stock Photo 657881932 | Shutterstock">
            <a:extLst>
              <a:ext uri="{FF2B5EF4-FFF2-40B4-BE49-F238E27FC236}">
                <a16:creationId xmlns:a16="http://schemas.microsoft.com/office/drawing/2014/main" id="{1D13D99C-8358-21C7-2C7F-F5C137EB3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88571" l="4665" r="96210">
                        <a14:foregroundMark x1="9913" y1="40357" x2="8455" y2="40357"/>
                        <a14:foregroundMark x1="7872" y1="36786" x2="7872" y2="35000"/>
                        <a14:foregroundMark x1="6122" y1="42857" x2="6122" y2="42857"/>
                        <a14:foregroundMark x1="38192" y1="41786" x2="53061" y2="61786"/>
                        <a14:foregroundMark x1="53061" y1="61786" x2="54519" y2="62143"/>
                        <a14:foregroundMark x1="65598" y1="46429" x2="69679" y2="40714"/>
                        <a14:foregroundMark x1="50437" y1="66786" x2="50437" y2="63929"/>
                        <a14:foregroundMark x1="40816" y1="49286" x2="42857" y2="46786"/>
                        <a14:foregroundMark x1="35277" y1="37857" x2="29738" y2="43929"/>
                        <a14:foregroundMark x1="31778" y1="39286" x2="34111" y2="42143"/>
                        <a14:foregroundMark x1="37318" y1="37857" x2="53353" y2="60357"/>
                        <a14:foregroundMark x1="65015" y1="51786" x2="88630" y2="10714"/>
                        <a14:foregroundMark x1="88921" y1="9286" x2="88921" y2="9286"/>
                        <a14:foregroundMark x1="93878" y1="10714" x2="93878" y2="10714"/>
                        <a14:foregroundMark x1="92420" y1="7857" x2="92420" y2="7857"/>
                        <a14:foregroundMark x1="90962" y1="5714" x2="90962" y2="5714"/>
                        <a14:foregroundMark x1="86589" y1="12143" x2="75219" y2="32143"/>
                        <a14:foregroundMark x1="49271" y1="73214" x2="60933" y2="73929"/>
                        <a14:foregroundMark x1="6706" y1="37500" x2="5248" y2="36429"/>
                        <a14:foregroundMark x1="4665" y1="42143" x2="4665" y2="42143"/>
                        <a14:foregroundMark x1="13120" y1="38571" x2="11370" y2="43571"/>
                        <a14:foregroundMark x1="44898" y1="53571" x2="37901" y2="43929"/>
                        <a14:foregroundMark x1="37901" y1="43929" x2="37609" y2="43214"/>
                        <a14:foregroundMark x1="36152" y1="38571" x2="45190" y2="44286"/>
                        <a14:foregroundMark x1="45190" y1="44286" x2="51895" y2="56429"/>
                        <a14:foregroundMark x1="51895" y1="56429" x2="59184" y2="55000"/>
                        <a14:foregroundMark x1="67347" y1="46429" x2="58309" y2="74643"/>
                        <a14:foregroundMark x1="58309" y1="74643" x2="51895" y2="78214"/>
                        <a14:foregroundMark x1="94461" y1="6429" x2="94752" y2="5714"/>
                        <a14:foregroundMark x1="94752" y1="10000" x2="93294" y2="11429"/>
                        <a14:foregroundMark x1="91254" y1="15714" x2="93294" y2="14643"/>
                        <a14:foregroundMark x1="89796" y1="4643" x2="89796" y2="4643"/>
                        <a14:foregroundMark x1="90379" y1="4286" x2="90087" y2="7857"/>
                        <a14:foregroundMark x1="94461" y1="6429" x2="94461" y2="10714"/>
                        <a14:foregroundMark x1="93878" y1="12857" x2="93294" y2="14643"/>
                        <a14:foregroundMark x1="44315" y1="64286" x2="45481" y2="66071"/>
                        <a14:foregroundMark x1="47813" y1="66071" x2="45481" y2="63571"/>
                        <a14:foregroundMark x1="42857" y1="47143" x2="41691" y2="54643"/>
                        <a14:foregroundMark x1="33236" y1="43214" x2="38776" y2="52143"/>
                        <a14:foregroundMark x1="38776" y1="52143" x2="54227" y2="55000"/>
                        <a14:foregroundMark x1="55394" y1="55714" x2="55394" y2="58214"/>
                        <a14:foregroundMark x1="6997" y1="32500" x2="11079" y2="33929"/>
                        <a14:foregroundMark x1="10787" y1="31786" x2="10496" y2="31786"/>
                        <a14:foregroundMark x1="90962" y1="6786" x2="92420" y2="8929"/>
                        <a14:foregroundMark x1="89796" y1="5357" x2="93878" y2="9643"/>
                        <a14:foregroundMark x1="94461" y1="6071" x2="95044" y2="8571"/>
                        <a14:foregroundMark x1="95627" y1="5357" x2="96210" y2="7857"/>
                        <a14:foregroundMark x1="96210" y1="7857" x2="93294" y2="12500"/>
                        <a14:foregroundMark x1="95918" y1="15000" x2="95044" y2="8571"/>
                        <a14:foregroundMark x1="95044" y1="8214" x2="93003" y2="15714"/>
                        <a14:foregroundMark x1="82799" y1="7857" x2="85423" y2="20714"/>
                        <a14:foregroundMark x1="85423" y1="20714" x2="72886" y2="45000"/>
                        <a14:foregroundMark x1="72886" y1="45000" x2="65889" y2="62857"/>
                        <a14:foregroundMark x1="65598" y1="74643" x2="58892" y2="76071"/>
                        <a14:foregroundMark x1="53936" y1="85714" x2="53936" y2="86429"/>
                        <a14:foregroundMark x1="46064" y1="83214" x2="46064" y2="83214"/>
                        <a14:foregroundMark x1="45190" y1="86786" x2="45773" y2="88571"/>
                        <a14:foregroundMark x1="9038" y1="37857" x2="11370" y2="43571"/>
                        <a14:foregroundMark x1="10496" y1="44286" x2="18950" y2="56071"/>
                        <a14:foregroundMark x1="18950" y1="56071" x2="29155" y2="62857"/>
                        <a14:foregroundMark x1="29155" y1="62857" x2="37901" y2="63214"/>
                        <a14:foregroundMark x1="37901" y1="63214" x2="39359" y2="60000"/>
                        <a14:foregroundMark x1="40233" y1="49643" x2="47522" y2="76786"/>
                        <a14:foregroundMark x1="52770" y1="83214" x2="52770" y2="8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09"/>
          <a:stretch/>
        </p:blipFill>
        <p:spPr bwMode="auto">
          <a:xfrm>
            <a:off x="896845" y="2226723"/>
            <a:ext cx="5996454" cy="45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reptunghi 5">
            <a:extLst>
              <a:ext uri="{FF2B5EF4-FFF2-40B4-BE49-F238E27FC236}">
                <a16:creationId xmlns:a16="http://schemas.microsoft.com/office/drawing/2014/main" id="{19D14E81-2C15-34C0-A999-9E6972472295}"/>
              </a:ext>
            </a:extLst>
          </p:cNvPr>
          <p:cNvSpPr/>
          <p:nvPr/>
        </p:nvSpPr>
        <p:spPr>
          <a:xfrm>
            <a:off x="7355000" y="659575"/>
            <a:ext cx="1917513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2400" b="1" dirty="0">
                <a:ln/>
                <a:solidFill>
                  <a:schemeClr val="accent3"/>
                </a:solidFill>
              </a:rPr>
              <a:t>SEPTEMBRIE</a:t>
            </a: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F6BB3294-D55B-6C05-8F96-0D77956F0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836" y="4240450"/>
            <a:ext cx="2417124" cy="2314396"/>
          </a:xfrm>
          <a:prstGeom prst="rect">
            <a:avLst/>
          </a:prstGeom>
        </p:spPr>
      </p:pic>
      <p:pic>
        <p:nvPicPr>
          <p:cNvPr id="4100" name="Picture 4" descr="smiley face umbrella, Off 77%, labmedsaude.pt">
            <a:extLst>
              <a:ext uri="{FF2B5EF4-FFF2-40B4-BE49-F238E27FC236}">
                <a16:creationId xmlns:a16="http://schemas.microsoft.com/office/drawing/2014/main" id="{4C796A44-CE73-9B5F-3832-7140373C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57" b="90000" l="3196" r="89498">
                        <a14:foregroundMark x1="34247" y1="43478" x2="51142" y2="56087"/>
                        <a14:foregroundMark x1="54338" y1="52609" x2="47032" y2="72609"/>
                        <a14:foregroundMark x1="49315" y1="81304" x2="46575" y2="83913"/>
                        <a14:foregroundMark x1="6849" y1="62174" x2="6849" y2="62174"/>
                        <a14:foregroundMark x1="44292" y1="45217" x2="76712" y2="53478"/>
                        <a14:foregroundMark x1="76712" y1="53478" x2="76712" y2="54348"/>
                        <a14:foregroundMark x1="82192" y1="55652" x2="78539" y2="66522"/>
                        <a14:foregroundMark x1="64840" y1="58696" x2="51598" y2="69565"/>
                        <a14:foregroundMark x1="47489" y1="82174" x2="47489" y2="82174"/>
                        <a14:foregroundMark x1="37443" y1="83043" x2="37443" y2="83043"/>
                        <a14:foregroundMark x1="38356" y1="84783" x2="38356" y2="84783"/>
                        <a14:foregroundMark x1="32420" y1="45217" x2="36986" y2="53043"/>
                        <a14:foregroundMark x1="57078" y1="43043" x2="63470" y2="47391"/>
                        <a14:foregroundMark x1="37900" y1="6957" x2="37900" y2="6957"/>
                        <a14:foregroundMark x1="36986" y1="8696" x2="33333" y2="12609"/>
                        <a14:foregroundMark x1="37443" y1="15217" x2="33333" y2="21304"/>
                        <a14:foregroundMark x1="48858" y1="14348" x2="44749" y2="17826"/>
                        <a14:foregroundMark x1="21918" y1="14783" x2="15982" y2="19565"/>
                        <a14:foregroundMark x1="20548" y1="24783" x2="16895" y2="30000"/>
                        <a14:foregroundMark x1="7763" y1="37826" x2="4566" y2="42174"/>
                        <a14:foregroundMark x1="11872" y1="45217" x2="9589" y2="48696"/>
                        <a14:foregroundMark x1="29224" y1="31304" x2="25114" y2="34783"/>
                        <a14:foregroundMark x1="3196" y1="32609" x2="7306" y2="29130"/>
                        <a14:foregroundMark x1="39269" y1="27391" x2="35160" y2="30870"/>
                        <a14:foregroundMark x1="79909" y1="49565" x2="84475" y2="56522"/>
                        <a14:foregroundMark x1="89498" y1="60435" x2="89498" y2="60435"/>
                        <a14:foregroundMark x1="85388" y1="60000" x2="83105" y2="65217"/>
                        <a14:foregroundMark x1="79909" y1="62174" x2="53425" y2="65652"/>
                        <a14:foregroundMark x1="49772" y1="60435" x2="44292" y2="58696"/>
                        <a14:foregroundMark x1="52511" y1="44348" x2="52055" y2="54348"/>
                        <a14:foregroundMark x1="14612" y1="63043" x2="14612" y2="63043"/>
                        <a14:foregroundMark x1="7306" y1="62609" x2="9132" y2="61739"/>
                        <a14:foregroundMark x1="65753" y1="13478" x2="59361" y2="17826"/>
                        <a14:foregroundMark x1="52055" y1="26522" x2="50685" y2="27826"/>
                        <a14:foregroundMark x1="59817" y1="24783" x2="55708" y2="28696"/>
                        <a14:foregroundMark x1="66667" y1="23913" x2="65297" y2="26522"/>
                        <a14:foregroundMark x1="71233" y1="31739" x2="74886" y2="28261"/>
                        <a14:foregroundMark x1="79909" y1="65217" x2="79909" y2="65217"/>
                        <a14:foregroundMark x1="70320" y1="61304" x2="49315" y2="71739"/>
                        <a14:foregroundMark x1="49315" y1="71739" x2="49772" y2="71739"/>
                        <a14:foregroundMark x1="49772" y1="78261" x2="47032" y2="83043"/>
                        <a14:foregroundMark x1="37443" y1="84783" x2="35616" y2="82609"/>
                        <a14:foregroundMark x1="12785" y1="63478" x2="16438" y2="61739"/>
                        <a14:foregroundMark x1="47945" y1="57391" x2="42922" y2="59565"/>
                        <a14:foregroundMark x1="19635" y1="63913" x2="26941" y2="63478"/>
                        <a14:foregroundMark x1="10959" y1="60870" x2="16895" y2="60435"/>
                        <a14:foregroundMark x1="62100" y1="57826" x2="48402" y2="70000"/>
                        <a14:foregroundMark x1="44749" y1="86957" x2="44749" y2="86957"/>
                        <a14:backgroundMark x1="22831" y1="73913" x2="12785" y2="86087"/>
                        <a14:backgroundMark x1="17352" y1="92609" x2="67123" y2="94348"/>
                        <a14:backgroundMark x1="67580" y1="84348" x2="72146" y2="93913"/>
                        <a14:backgroundMark x1="73059" y1="79565" x2="83105" y2="90000"/>
                        <a14:backgroundMark x1="80822" y1="85652" x2="80822" y2="85652"/>
                        <a14:backgroundMark x1="79909" y1="86087" x2="46119" y2="98261"/>
                        <a14:backgroundMark x1="46119" y1="98261" x2="21918" y2="98696"/>
                        <a14:backgroundMark x1="21918" y1="98696" x2="8219" y2="80870"/>
                        <a14:backgroundMark x1="8219" y1="80870" x2="7763" y2="80435"/>
                        <a14:backgroundMark x1="23288" y1="75652" x2="23288" y2="7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7" y="2035517"/>
            <a:ext cx="2333177" cy="24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u 1">
            <a:extLst>
              <a:ext uri="{FF2B5EF4-FFF2-40B4-BE49-F238E27FC236}">
                <a16:creationId xmlns:a16="http://schemas.microsoft.com/office/drawing/2014/main" id="{2931349C-415A-2D1B-E7D1-0C9D11B7A1AF}"/>
              </a:ext>
            </a:extLst>
          </p:cNvPr>
          <p:cNvSpPr txBox="1">
            <a:spLocks/>
          </p:cNvSpPr>
          <p:nvPr/>
        </p:nvSpPr>
        <p:spPr>
          <a:xfrm>
            <a:off x="6627389" y="3495460"/>
            <a:ext cx="5031905" cy="728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Source Sans Pro"/>
              </a:rPr>
              <a:t>13 septembrie- Ziua gândirii pozitive</a:t>
            </a:r>
            <a:endParaRPr lang="ro-RO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Posterama"/>
            </a:endParaRPr>
          </a:p>
        </p:txBody>
      </p:sp>
      <p:sp>
        <p:nvSpPr>
          <p:cNvPr id="17" name="Săgeată: jos 16">
            <a:extLst>
              <a:ext uri="{FF2B5EF4-FFF2-40B4-BE49-F238E27FC236}">
                <a16:creationId xmlns:a16="http://schemas.microsoft.com/office/drawing/2014/main" id="{0C55E78F-8914-B084-1161-CADE50BE38C0}"/>
              </a:ext>
            </a:extLst>
          </p:cNvPr>
          <p:cNvSpPr/>
          <p:nvPr/>
        </p:nvSpPr>
        <p:spPr>
          <a:xfrm rot="2337974">
            <a:off x="8839612" y="1735956"/>
            <a:ext cx="184114" cy="2170626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9288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" name="Rectangle 209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B205CA4C-4876-4E28-97E0-1162D662A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14" name="Right Triangle 213">
            <a:extLst>
              <a:ext uri="{FF2B5EF4-FFF2-40B4-BE49-F238E27FC236}">
                <a16:creationId xmlns:a16="http://schemas.microsoft.com/office/drawing/2014/main" id="{2E08B368-A2A8-4357-B416-37C258EFE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84712" y="-279398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16" name="Flowchart: Document 215">
            <a:extLst>
              <a:ext uri="{FF2B5EF4-FFF2-40B4-BE49-F238E27FC236}">
                <a16:creationId xmlns:a16="http://schemas.microsoft.com/office/drawing/2014/main" id="{A890253F-325A-4AC7-AF5F-06FB890E8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455724" y="2105114"/>
            <a:ext cx="6858000" cy="2647778"/>
          </a:xfrm>
          <a:prstGeom prst="flowChartDocumen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u 1">
            <a:extLst>
              <a:ext uri="{FF2B5EF4-FFF2-40B4-BE49-F238E27FC236}">
                <a16:creationId xmlns:a16="http://schemas.microsoft.com/office/drawing/2014/main" id="{6363E715-CCFB-54CE-88EB-995C2CD9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87" y="2281169"/>
            <a:ext cx="4952999" cy="1334655"/>
          </a:xfrm>
        </p:spPr>
        <p:txBody>
          <a:bodyPr>
            <a:normAutofit/>
          </a:bodyPr>
          <a:lstStyle/>
          <a:p>
            <a:pPr algn="ctr"/>
            <a:r>
              <a:rPr lang="ro-RO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Source Sans Pro"/>
              </a:rPr>
              <a:t>Agenda săptămânii</a:t>
            </a:r>
            <a:br>
              <a:rPr lang="ro-RO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Source Sans Pro"/>
              </a:rPr>
            </a:br>
            <a:r>
              <a:rPr lang="ro-RO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Source Sans Pro"/>
              </a:rPr>
              <a:t>11.09-15.09.2023</a:t>
            </a:r>
            <a:endParaRPr lang="ro-RO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Posterama"/>
            </a:endParaRPr>
          </a:p>
        </p:txBody>
      </p:sp>
      <p:sp>
        <p:nvSpPr>
          <p:cNvPr id="163" name="Substituent conținut 2">
            <a:extLst>
              <a:ext uri="{FF2B5EF4-FFF2-40B4-BE49-F238E27FC236}">
                <a16:creationId xmlns:a16="http://schemas.microsoft.com/office/drawing/2014/main" id="{DF3AF9F7-9613-4AC5-9C14-ADD6307E2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2" y="3595824"/>
            <a:ext cx="4952999" cy="3009494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•</a:t>
            </a:r>
            <a:r>
              <a:rPr lang="ro-RO" sz="1800" b="1" dirty="0">
                <a:solidFill>
                  <a:schemeClr val="tx2"/>
                </a:solidFill>
                <a:ea typeface="+mn-lt"/>
                <a:cs typeface="+mn-lt"/>
              </a:rPr>
              <a:t>Marți</a:t>
            </a: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- Umbrela Gândirii pozitive vă invită la.. </a:t>
            </a:r>
            <a:r>
              <a:rPr lang="ro-RO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n-lt"/>
                <a:cs typeface="+mn-lt"/>
              </a:rPr>
              <a:t>Amintiri din vacanță</a:t>
            </a: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ro-RO" sz="1800" dirty="0">
              <a:solidFill>
                <a:schemeClr val="tx2"/>
              </a:solidFill>
            </a:endParaRPr>
          </a:p>
          <a:p>
            <a:pPr algn="just">
              <a:buClr>
                <a:srgbClr val="FFFFFF"/>
              </a:buClr>
            </a:pP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•</a:t>
            </a:r>
            <a:r>
              <a:rPr lang="ro-RO" sz="1800" b="1" dirty="0">
                <a:solidFill>
                  <a:schemeClr val="tx2"/>
                </a:solidFill>
                <a:ea typeface="+mn-lt"/>
                <a:cs typeface="+mn-lt"/>
              </a:rPr>
              <a:t>Miercuri</a:t>
            </a: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 - Umbrela Gândirii pozitive  vă propune </a:t>
            </a:r>
            <a:r>
              <a:rPr lang="ro-RO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n-lt"/>
                <a:cs typeface="+mn-lt"/>
              </a:rPr>
              <a:t>Texte motivaționale</a:t>
            </a: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ro-RO" sz="1800" dirty="0">
              <a:solidFill>
                <a:schemeClr val="tx2"/>
              </a:solidFill>
            </a:endParaRPr>
          </a:p>
          <a:p>
            <a:pPr algn="just">
              <a:buClr>
                <a:srgbClr val="FFFFFF"/>
              </a:buClr>
            </a:pP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•</a:t>
            </a:r>
            <a:r>
              <a:rPr lang="ro-RO" sz="1800" b="1" dirty="0">
                <a:solidFill>
                  <a:schemeClr val="tx2"/>
                </a:solidFill>
                <a:ea typeface="+mn-lt"/>
                <a:cs typeface="+mn-lt"/>
              </a:rPr>
              <a:t>Joi</a:t>
            </a: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 - Umbrela Gândirii pozitive vă provoacă la o </a:t>
            </a:r>
            <a:r>
              <a:rPr lang="ro-RO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n-lt"/>
                <a:cs typeface="+mn-lt"/>
              </a:rPr>
              <a:t>Vânătoare de comori</a:t>
            </a: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ro-RO" sz="1800" dirty="0">
              <a:solidFill>
                <a:schemeClr val="tx2"/>
              </a:solidFill>
            </a:endParaRPr>
          </a:p>
          <a:p>
            <a:pPr algn="just">
              <a:buClr>
                <a:srgbClr val="FFFFFF"/>
              </a:buClr>
            </a:pP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•</a:t>
            </a:r>
            <a:r>
              <a:rPr lang="ro-RO" sz="1800" b="1" dirty="0">
                <a:solidFill>
                  <a:schemeClr val="tx2"/>
                </a:solidFill>
                <a:ea typeface="+mn-lt"/>
                <a:cs typeface="+mn-lt"/>
              </a:rPr>
              <a:t>Vineri</a:t>
            </a: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 – Spunem </a:t>
            </a:r>
            <a:r>
              <a:rPr lang="ro-RO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+mn-lt"/>
                <a:cs typeface="+mn-lt"/>
              </a:rPr>
              <a:t>ADIO, NU POT! </a:t>
            </a:r>
            <a:r>
              <a:rPr lang="ro-RO" sz="1800" dirty="0">
                <a:solidFill>
                  <a:schemeClr val="tx2"/>
                </a:solidFill>
                <a:ea typeface="+mn-lt"/>
                <a:cs typeface="+mn-lt"/>
              </a:rPr>
              <a:t>– lansare de baloane</a:t>
            </a:r>
            <a:endParaRPr lang="ro-RO" sz="1800" dirty="0">
              <a:solidFill>
                <a:schemeClr val="tx2"/>
              </a:solidFill>
            </a:endParaRPr>
          </a:p>
          <a:p>
            <a:pPr>
              <a:buClr>
                <a:srgbClr val="FFFFFF"/>
              </a:buClr>
            </a:pPr>
            <a:endParaRPr lang="ro-RO" sz="1800" dirty="0">
              <a:solidFill>
                <a:schemeClr val="tx2"/>
              </a:solidFill>
            </a:endParaRPr>
          </a:p>
        </p:txBody>
      </p:sp>
      <p:pic>
        <p:nvPicPr>
          <p:cNvPr id="4" name="Imagine 4" descr="O imagine care conține text, scris de mână, umbrelă, accesoriu&#10;&#10;Descriere generată automat">
            <a:extLst>
              <a:ext uri="{FF2B5EF4-FFF2-40B4-BE49-F238E27FC236}">
                <a16:creationId xmlns:a16="http://schemas.microsoft.com/office/drawing/2014/main" id="{CCA229AD-4145-3F7C-B5C0-E92653A8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" r="-3" b="-3"/>
          <a:stretch/>
        </p:blipFill>
        <p:spPr>
          <a:xfrm>
            <a:off x="6025896" y="457200"/>
            <a:ext cx="5879592" cy="5879592"/>
          </a:xfrm>
          <a:custGeom>
            <a:avLst/>
            <a:gdLst/>
            <a:ahLst/>
            <a:cxnLst/>
            <a:rect l="l" t="t" r="r" b="b"/>
            <a:pathLst>
              <a:path w="5777910" h="5777910">
                <a:moveTo>
                  <a:pt x="2888955" y="0"/>
                </a:moveTo>
                <a:cubicBezTo>
                  <a:pt x="4484481" y="0"/>
                  <a:pt x="5777910" y="1293429"/>
                  <a:pt x="5777910" y="2888955"/>
                </a:cubicBezTo>
                <a:cubicBezTo>
                  <a:pt x="5777910" y="4484481"/>
                  <a:pt x="4484481" y="5777910"/>
                  <a:pt x="2888955" y="5777910"/>
                </a:cubicBezTo>
                <a:cubicBezTo>
                  <a:pt x="1293429" y="5777910"/>
                  <a:pt x="0" y="4484481"/>
                  <a:pt x="0" y="2888955"/>
                </a:cubicBezTo>
                <a:cubicBezTo>
                  <a:pt x="0" y="1293429"/>
                  <a:pt x="1293429" y="0"/>
                  <a:pt x="2888955" y="0"/>
                </a:cubicBezTo>
                <a:close/>
              </a:path>
            </a:pathLst>
          </a:cu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A08903C5-C098-1889-9A47-C25894AF5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31" y="112685"/>
            <a:ext cx="2356652" cy="23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0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u 4">
            <a:extLst>
              <a:ext uri="{FF2B5EF4-FFF2-40B4-BE49-F238E27FC236}">
                <a16:creationId xmlns:a16="http://schemas.microsoft.com/office/drawing/2014/main" id="{6037EA4A-84F0-404A-0D52-03C922A39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6" name="Picture 4" descr="Trouvez les 5 différences entre ces 2 images | Jeux de réflexion">
            <a:extLst>
              <a:ext uri="{FF2B5EF4-FFF2-40B4-BE49-F238E27FC236}">
                <a16:creationId xmlns:a16="http://schemas.microsoft.com/office/drawing/2014/main" id="{F37C9399-4DFB-47CA-747D-F70F8946A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3068" r="7407" b="45484"/>
          <a:stretch/>
        </p:blipFill>
        <p:spPr bwMode="auto">
          <a:xfrm>
            <a:off x="747855" y="350195"/>
            <a:ext cx="10696289" cy="67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u 1">
            <a:extLst>
              <a:ext uri="{FF2B5EF4-FFF2-40B4-BE49-F238E27FC236}">
                <a16:creationId xmlns:a16="http://schemas.microsoft.com/office/drawing/2014/main" id="{7A803DEA-613F-867A-4C55-086A30377C4A}"/>
              </a:ext>
            </a:extLst>
          </p:cNvPr>
          <p:cNvSpPr txBox="1">
            <a:spLocks/>
          </p:cNvSpPr>
          <p:nvPr/>
        </p:nvSpPr>
        <p:spPr>
          <a:xfrm>
            <a:off x="4141844" y="2023354"/>
            <a:ext cx="3358181" cy="646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/>
              </a:rPr>
              <a:t>PRIMUL TEST</a:t>
            </a:r>
          </a:p>
          <a:p>
            <a:pPr algn="ctr"/>
            <a:r>
              <a:rPr lang="ro-RO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/>
              </a:rPr>
              <a:t>DIN CLASA</a:t>
            </a:r>
          </a:p>
          <a:p>
            <a:pPr algn="ctr"/>
            <a:r>
              <a:rPr lang="ro-RO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/>
              </a:rPr>
              <a:t>a III-a</a:t>
            </a:r>
          </a:p>
        </p:txBody>
      </p:sp>
    </p:spTree>
    <p:extLst>
      <p:ext uri="{BB962C8B-B14F-4D97-AF65-F5344CB8AC3E}">
        <p14:creationId xmlns:p14="http://schemas.microsoft.com/office/powerpoint/2010/main" val="29492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26222098-34BD-4328-93AF-F8000B8A0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4" name="Right Triangle 14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5255" y="-277985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Freeform: Shape 16">
            <a:extLst>
              <a:ext uri="{FF2B5EF4-FFF2-40B4-BE49-F238E27FC236}">
                <a16:creationId xmlns:a16="http://schemas.microsoft.com/office/drawing/2014/main" id="{853F99AE-CDDD-4AA6-B570-8A6E693F2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195" y="4554328"/>
            <a:ext cx="12228056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6" name="Group 18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0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tăText 1">
            <a:extLst>
              <a:ext uri="{FF2B5EF4-FFF2-40B4-BE49-F238E27FC236}">
                <a16:creationId xmlns:a16="http://schemas.microsoft.com/office/drawing/2014/main" id="{E523D4CF-8222-4C67-09BA-475A60127110}"/>
              </a:ext>
            </a:extLst>
          </p:cNvPr>
          <p:cNvSpPr txBox="1"/>
          <p:nvPr/>
        </p:nvSpPr>
        <p:spPr>
          <a:xfrm>
            <a:off x="566345" y="765432"/>
            <a:ext cx="5261422" cy="22218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5000"/>
              <a:tabLst/>
              <a:defRPr/>
            </a:pPr>
            <a:endParaRPr kumimoji="0" lang="en-US" sz="4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uLnTx/>
              <a:uFillTx/>
              <a:latin typeface="Palace Script MT" panose="030303020206070C0B05" pitchFamily="66" charset="0"/>
            </a:endParaRPr>
          </a:p>
        </p:txBody>
      </p:sp>
      <p:pic>
        <p:nvPicPr>
          <p:cNvPr id="6" name="Picture 3" descr="Autumn Leaves">
            <a:extLst>
              <a:ext uri="{FF2B5EF4-FFF2-40B4-BE49-F238E27FC236}">
                <a16:creationId xmlns:a16="http://schemas.microsoft.com/office/drawing/2014/main" id="{A5342B94-8F23-2AE3-3ABE-C05E414D0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7" r="6251" b="6251"/>
          <a:stretch/>
        </p:blipFill>
        <p:spPr>
          <a:xfrm>
            <a:off x="514825" y="1807277"/>
            <a:ext cx="6450179" cy="3623698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1D820988-3B3A-C5BF-8189-B189DA325A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10"/>
          <a:stretch/>
        </p:blipFill>
        <p:spPr>
          <a:xfrm>
            <a:off x="8362416" y="68094"/>
            <a:ext cx="3829584" cy="66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53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ine 2">
            <a:extLst>
              <a:ext uri="{FF2B5EF4-FFF2-40B4-BE49-F238E27FC236}">
                <a16:creationId xmlns:a16="http://schemas.microsoft.com/office/drawing/2014/main" id="{BEE01182-AF6D-0843-4015-5D2233B33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63" y="1141278"/>
            <a:ext cx="7955277" cy="448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5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u 1">
            <a:extLst>
              <a:ext uri="{FF2B5EF4-FFF2-40B4-BE49-F238E27FC236}">
                <a16:creationId xmlns:a16="http://schemas.microsoft.com/office/drawing/2014/main" id="{7A803DEA-613F-867A-4C55-086A30377C4A}"/>
              </a:ext>
            </a:extLst>
          </p:cNvPr>
          <p:cNvSpPr txBox="1">
            <a:spLocks/>
          </p:cNvSpPr>
          <p:nvPr/>
        </p:nvSpPr>
        <p:spPr>
          <a:xfrm>
            <a:off x="639572" y="2129626"/>
            <a:ext cx="4652274" cy="646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80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/>
              </a:rPr>
              <a:t>Test de atenție</a:t>
            </a:r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CF583C64-2741-764D-11C2-5D85024CA2F3}"/>
              </a:ext>
            </a:extLst>
          </p:cNvPr>
          <p:cNvSpPr txBox="1"/>
          <p:nvPr/>
        </p:nvSpPr>
        <p:spPr>
          <a:xfrm>
            <a:off x="372890" y="4599031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Source Sans Pro"/>
              </a:rPr>
              <a:t>Găsește cele 5 diferențe.</a:t>
            </a:r>
            <a:endParaRPr lang="ro-RO" sz="3600" dirty="0"/>
          </a:p>
        </p:txBody>
      </p:sp>
      <p:pic>
        <p:nvPicPr>
          <p:cNvPr id="3" name="Picture 4" descr="Trouvez les 5 différences entre ces 2 images | Jeux de réflexion">
            <a:extLst>
              <a:ext uri="{FF2B5EF4-FFF2-40B4-BE49-F238E27FC236}">
                <a16:creationId xmlns:a16="http://schemas.microsoft.com/office/drawing/2014/main" id="{8916167C-466E-DF04-9360-7A65E7F3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97" y="0"/>
            <a:ext cx="5350213" cy="69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67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Rectangle 205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61" name="Group 207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2" name="Freeform: Shape 238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63" name="Freeform: Shape 240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64" name="Rectangle 242">
            <a:extLst>
              <a:ext uri="{FF2B5EF4-FFF2-40B4-BE49-F238E27FC236}">
                <a16:creationId xmlns:a16="http://schemas.microsoft.com/office/drawing/2014/main" id="{DC4F0DF2-1EED-4581-B655-8C14C5BAB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65" name="Group 244">
            <a:extLst>
              <a:ext uri="{FF2B5EF4-FFF2-40B4-BE49-F238E27FC236}">
                <a16:creationId xmlns:a16="http://schemas.microsoft.com/office/drawing/2014/main" id="{00BFC5BA-6DE6-44CA-ABB3-B3608F58C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06656511-A030-4BD3-B325-1BB18F81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C288CC28-AA87-4D27-96EF-0FFCD724F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85E4EED0-F089-45CF-93AD-B362A3536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26741D08-7088-4217-A44C-71AA51EB7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05503FB3-BAAD-42C0-8EBA-5CDA10D2F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8E834AF4-3015-4DFE-9107-2D8A8C1DEE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3F5DF72A-DF3A-46F8-A252-EB9075F1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25FA523-17DE-4F0E-AD5D-46E16BE2E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E8F81B53-3405-410E-B95B-5D3BF478E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3020D03C-4244-490F-8F17-E4DC7E06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9B546E31-ADB4-4DD3-97D0-D2CE65864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54ECBE7-87BE-418C-84CB-2C97150E0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CEAE0C6-BE06-4829-A726-C4B971DA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165A106A-1280-46B8-BF3F-92B96089B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A2FF9BB2-1860-41A2-BDB7-4B84B6B66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34F039B0-F4E2-4CEE-BB91-B488F5F5E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CF37B5B6-7EB3-45F8-AEB1-E0BDD46A1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A43C65D-FC4F-4A94-A282-ED8E1A6C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B920901A-BF5A-4C3B-A332-5D109BC1C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8FD346FF-7553-4C8C-AB82-B5D088B71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0F345494-DD47-4C04-8561-5119CAED9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2E1A247E-68D6-4B2E-86F4-C700638B9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7B1D562A-57F9-43DF-8017-07335A77E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0182C29E-C640-414F-AF33-00A361628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C49C7892-2496-4688-B3A1-AA5A3A835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FE2C122-E284-413F-B53A-9D26F8EDC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B1C98336-118A-47E3-AF37-8E452053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0AF93011-FD27-4868-BCBA-9231F5C46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F0FC9123-238F-43D0-8CB7-E86E3C596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6" name="Freeform: Shape 275">
            <a:extLst>
              <a:ext uri="{FF2B5EF4-FFF2-40B4-BE49-F238E27FC236}">
                <a16:creationId xmlns:a16="http://schemas.microsoft.com/office/drawing/2014/main" id="{C81816BF-4EE2-4CE9-99A7-4F75A9168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67" name="Group 277">
            <a:extLst>
              <a:ext uri="{FF2B5EF4-FFF2-40B4-BE49-F238E27FC236}">
                <a16:creationId xmlns:a16="http://schemas.microsoft.com/office/drawing/2014/main" id="{88FCC076-1793-49D4-A8A1-873C7CCB2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A529D05F-B140-4D92-9E87-C3F0F281E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7CEBE85D-0EDF-40A3-AE79-56B4F4DD1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BADB3876-0961-4778-9C1E-5ED919FE1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D31ECC70-1F06-4512-813E-25CC529EF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C22CA859-AA14-4974-B43C-E90849AC0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D7FB4066-EE5E-488F-80D9-3D0EDC355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494ADAD6-5CA4-439F-ABCF-86BC0C4D6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50F50FDC-FDD4-484B-A31D-811BEA3D5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7AF0100B-9CF4-4BB6-A807-C4CB17123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8721CF6D-5708-4E6A-971C-07774C148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1F54838E-8781-4EBE-A17B-27E33F398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C41F26D3-B871-4E21-9004-D11EF96A1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531EA105-0F81-4105-ABD9-662C08BD0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4F247CA8-D22C-4FC6-8092-7CA85B3D1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C65C7FD0-94F8-474C-921B-DE2055394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CA00FBC9-4B2B-4604-A291-0EDF9122B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2C505161-0F33-4BF2-B26E-5C354EC2B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1CB375BD-F040-4D3C-95AF-74CC630B0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03FCF0DA-7EC1-4D00-8966-DD0269E5D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C3A40679-7185-439E-B23A-E902EE6278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6F9FA972-C678-4339-9B2F-BB98235C3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A923882E-7639-4A11-B9F3-F0914D310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5C1E82D7-7767-48C5-AEF1-1771C448F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1D9B93F4-3298-40CA-A2E4-69BC0BCC9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2F39121C-5BEE-4CE8-8CC8-9C5CBF082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16600740-557C-4C80-9CDC-FE7A56D75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30E50F3D-0F5E-4A5C-B02B-258D00C1E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0F4520DB-3692-4FE7-A82C-223D24DEA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AF9F4596-27D0-4999-8E68-55E591E24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68" name="Rectangle 308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69" name="Rectangle 310">
            <a:extLst>
              <a:ext uri="{FF2B5EF4-FFF2-40B4-BE49-F238E27FC236}">
                <a16:creationId xmlns:a16="http://schemas.microsoft.com/office/drawing/2014/main" id="{4A929113-1368-4B1B-9C6F-140F47CBF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70" name="Right Triangle 312">
            <a:extLst>
              <a:ext uri="{FF2B5EF4-FFF2-40B4-BE49-F238E27FC236}">
                <a16:creationId xmlns:a16="http://schemas.microsoft.com/office/drawing/2014/main" id="{C24346C5-B1C8-4C83-846B-122A3B4B2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5913168" y="-280307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71" name="Freeform: Shape 314">
            <a:extLst>
              <a:ext uri="{FF2B5EF4-FFF2-40B4-BE49-F238E27FC236}">
                <a16:creationId xmlns:a16="http://schemas.microsoft.com/office/drawing/2014/main" id="{0B6C48B2-8296-4312-8901-93BB7735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23" y="4114802"/>
            <a:ext cx="12214525" cy="2743198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472" name="Group 316">
            <a:extLst>
              <a:ext uri="{FF2B5EF4-FFF2-40B4-BE49-F238E27FC236}">
                <a16:creationId xmlns:a16="http://schemas.microsoft.com/office/drawing/2014/main" id="{90F28F7A-4F2F-4C1B-AF1C-A6E7C795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B23CC870-B5E9-475F-A625-9E862A62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42A6B08C-017D-4B4D-95EC-4BB83C554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94599402-E1B8-4E3B-A56D-68606FC1E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B720C48A-E9A0-4B85-A954-39375E099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B0E26956-FF2A-412E-ACC4-29CCD0259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FB31E652-49AC-4108-85B8-75122A48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DC1DB29F-0624-4035-B188-640616D5D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1D27221C-2427-4C99-89DC-1A38A540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2DBF1D76-8076-4BAE-B627-F1861C9E0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8E930E41-FC2F-4319-9C28-32C27843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C0936C1B-0C10-464B-85C8-345095AA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DB90EC61-FD0C-434A-9D1B-A20035C21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A5F5CC56-1FDA-4D3E-9C6E-8E996026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272B8FB2-B735-480F-9A88-48AADB222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85B46C1B-4FC4-4E24-AC43-07940BE1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C34915AF-0AE3-4EDD-8681-4C3F2C592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5C35A3F3-714E-4F69-9BDF-8ED284EF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03D561AC-B0B1-47EB-BE05-209F5612B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D3508E52-4FD9-4E6D-AFEA-69A88ED26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C69DDE76-16F7-472F-B6D7-84AE8FFF3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B2D87BEF-8844-4A3E-B130-B7D26740C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B381129-2089-4EAA-AE6C-2BAA96BC8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5B69BF7A-FA63-4706-8066-DF15018E6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6A3ECB71-0CCD-403F-B14B-ABC48D78C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D9095BBA-0FE1-49E5-89F7-22125BAF8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B55351D8-6F27-4B82-968B-581B177C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343">
              <a:extLst>
                <a:ext uri="{FF2B5EF4-FFF2-40B4-BE49-F238E27FC236}">
                  <a16:creationId xmlns:a16="http://schemas.microsoft.com/office/drawing/2014/main" id="{351025A5-EB5A-4057-A85E-69AF0E6BE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5030318B-EEB9-4D92-BC50-D1151098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345">
              <a:extLst>
                <a:ext uri="{FF2B5EF4-FFF2-40B4-BE49-F238E27FC236}">
                  <a16:creationId xmlns:a16="http://schemas.microsoft.com/office/drawing/2014/main" id="{417FC0E3-7CC7-4188-BC7A-7E8FB5564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u 1">
            <a:extLst>
              <a:ext uri="{FF2B5EF4-FFF2-40B4-BE49-F238E27FC236}">
                <a16:creationId xmlns:a16="http://schemas.microsoft.com/office/drawing/2014/main" id="{1606B32E-D2F7-F96A-BBE0-C8C1502C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56" y="304800"/>
            <a:ext cx="5498177" cy="26736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Dragi</a:t>
            </a:r>
            <a:r>
              <a:rPr lang="en-US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 p</a:t>
            </a:r>
            <a:r>
              <a:rPr lang="ro-RO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a</a:t>
            </a:r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rin</a:t>
            </a:r>
            <a:r>
              <a:rPr lang="ro-RO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t</a:t>
            </a:r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scrie</a:t>
            </a:r>
            <a:r>
              <a:rPr lang="ro-RO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t</a:t>
            </a:r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 un g</a:t>
            </a:r>
            <a:r>
              <a:rPr lang="ro-RO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a</a:t>
            </a:r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nd</a:t>
            </a:r>
            <a:r>
              <a:rPr lang="en-US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/</a:t>
            </a:r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urare</a:t>
            </a:r>
            <a:r>
              <a:rPr lang="en-US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/</a:t>
            </a:r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sfat</a:t>
            </a:r>
            <a:r>
              <a:rPr lang="en-US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 pe </a:t>
            </a:r>
            <a:r>
              <a:rPr lang="ro-RO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prima pagina </a:t>
            </a:r>
            <a:r>
              <a:rPr lang="en-US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a </a:t>
            </a:r>
            <a:r>
              <a:rPr lang="en-US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caiet</a:t>
            </a:r>
            <a:r>
              <a:rPr lang="ro-RO" sz="3200" dirty="0" err="1">
                <a:solidFill>
                  <a:schemeClr val="tx2"/>
                </a:solidFill>
                <a:latin typeface="Lucida Handwriting" panose="03010101010101010101" pitchFamily="66" charset="0"/>
              </a:rPr>
              <a:t>elor</a:t>
            </a:r>
            <a:r>
              <a:rPr lang="ro-RO" sz="3200" dirty="0">
                <a:solidFill>
                  <a:schemeClr val="tx2"/>
                </a:solidFill>
                <a:latin typeface="Lucida Handwriting" panose="03010101010101010101" pitchFamily="66" charset="0"/>
              </a:rPr>
              <a:t>!</a:t>
            </a:r>
            <a:endParaRPr lang="en-US" sz="3200" dirty="0">
              <a:solidFill>
                <a:schemeClr val="tx2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7" name="Imagine 7" descr="O imagine care conține text, scris de mână, caiet, hârtie&#10;&#10;Descriere generată automat">
            <a:extLst>
              <a:ext uri="{FF2B5EF4-FFF2-40B4-BE49-F238E27FC236}">
                <a16:creationId xmlns:a16="http://schemas.microsoft.com/office/drawing/2014/main" id="{1F96070F-27E6-2154-70D2-3CA8088C1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554" y="3072605"/>
            <a:ext cx="2067387" cy="2756516"/>
          </a:xfrm>
          <a:prstGeom prst="rect">
            <a:avLst/>
          </a:prstGeom>
        </p:spPr>
      </p:pic>
      <p:pic>
        <p:nvPicPr>
          <p:cNvPr id="8" name="Imagine 8" descr="O imagine care conține text, scris de mână, hârtie, Produs din hârtie&#10;&#10;Descriere generată automat">
            <a:extLst>
              <a:ext uri="{FF2B5EF4-FFF2-40B4-BE49-F238E27FC236}">
                <a16:creationId xmlns:a16="http://schemas.microsoft.com/office/drawing/2014/main" id="{9974B163-7C6E-46E9-2E01-63D421398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825" y="1060435"/>
            <a:ext cx="2290028" cy="2756516"/>
          </a:xfrm>
          <a:prstGeom prst="rect">
            <a:avLst/>
          </a:prstGeom>
        </p:spPr>
      </p:pic>
      <p:pic>
        <p:nvPicPr>
          <p:cNvPr id="3" name="Imagine 4" descr="O imagine care conține scris de mână, text, Produs din hârtie, hârtie&#10;&#10;Descriere generată automat">
            <a:extLst>
              <a:ext uri="{FF2B5EF4-FFF2-40B4-BE49-F238E27FC236}">
                <a16:creationId xmlns:a16="http://schemas.microsoft.com/office/drawing/2014/main" id="{DFDFEFAB-7C3F-7DAD-DA51-9F798E582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741" y="3318925"/>
            <a:ext cx="2899827" cy="2179547"/>
          </a:xfrm>
          <a:prstGeom prst="rect">
            <a:avLst/>
          </a:prstGeom>
        </p:spPr>
      </p:pic>
      <p:pic>
        <p:nvPicPr>
          <p:cNvPr id="5" name="Imagine 6" descr="O imagine care conține text, scris de mână, caiet, papetărie&#10;&#10;Descriere generată automat">
            <a:extLst>
              <a:ext uri="{FF2B5EF4-FFF2-40B4-BE49-F238E27FC236}">
                <a16:creationId xmlns:a16="http://schemas.microsoft.com/office/drawing/2014/main" id="{79D59A25-1985-29A2-967D-1658BDD4B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480" y="4356812"/>
            <a:ext cx="2899827" cy="2179060"/>
          </a:xfrm>
          <a:prstGeom prst="rect">
            <a:avLst/>
          </a:prstGeom>
        </p:spPr>
      </p:pic>
      <p:pic>
        <p:nvPicPr>
          <p:cNvPr id="4" name="Imagine 16" descr="O imagine care conține îmbrăcăminte, persoană, Chip de om, costum&#10;&#10;Descriere generată automat">
            <a:extLst>
              <a:ext uri="{FF2B5EF4-FFF2-40B4-BE49-F238E27FC236}">
                <a16:creationId xmlns:a16="http://schemas.microsoft.com/office/drawing/2014/main" id="{52368D0D-932A-8038-E1DB-E941F40EDA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587" r="10739" b="-1"/>
          <a:stretch/>
        </p:blipFill>
        <p:spPr>
          <a:xfrm>
            <a:off x="489234" y="3263295"/>
            <a:ext cx="2512980" cy="3289905"/>
          </a:xfrm>
          <a:custGeom>
            <a:avLst/>
            <a:gdLst/>
            <a:ahLst/>
            <a:cxnLst/>
            <a:rect l="l" t="t" r="r" b="b"/>
            <a:pathLst>
              <a:path w="2887200" h="3779838">
                <a:moveTo>
                  <a:pt x="0" y="0"/>
                </a:moveTo>
                <a:lnTo>
                  <a:pt x="2887200" y="0"/>
                </a:lnTo>
                <a:lnTo>
                  <a:pt x="2887200" y="3779838"/>
                </a:lnTo>
                <a:lnTo>
                  <a:pt x="0" y="3779838"/>
                </a:lnTo>
                <a:close/>
              </a:path>
            </a:pathLst>
          </a:custGeom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C0F31BAB-2726-3948-7BBC-CEF842E59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535" y="119631"/>
            <a:ext cx="2890442" cy="28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32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0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26222098-34BD-4328-93AF-F8000B8A0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4" name="Right Triangle 14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5255" y="-277985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Freeform: Shape 16">
            <a:extLst>
              <a:ext uri="{FF2B5EF4-FFF2-40B4-BE49-F238E27FC236}">
                <a16:creationId xmlns:a16="http://schemas.microsoft.com/office/drawing/2014/main" id="{853F99AE-CDDD-4AA6-B570-8A6E693F2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195" y="4554328"/>
            <a:ext cx="12228056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6" name="Group 18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0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tăText 1">
            <a:extLst>
              <a:ext uri="{FF2B5EF4-FFF2-40B4-BE49-F238E27FC236}">
                <a16:creationId xmlns:a16="http://schemas.microsoft.com/office/drawing/2014/main" id="{E523D4CF-8222-4C67-09BA-475A60127110}"/>
              </a:ext>
            </a:extLst>
          </p:cNvPr>
          <p:cNvSpPr txBox="1"/>
          <p:nvPr/>
        </p:nvSpPr>
        <p:spPr>
          <a:xfrm>
            <a:off x="566345" y="765432"/>
            <a:ext cx="5261422" cy="22218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5000"/>
              <a:tabLst/>
              <a:defRPr/>
            </a:pPr>
            <a:endParaRPr kumimoji="0" lang="en-US" sz="4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uLnTx/>
              <a:uFillTx/>
              <a:latin typeface="Palace Script MT" panose="030303020206070C0B05" pitchFamily="66" charset="0"/>
            </a:endParaRPr>
          </a:p>
        </p:txBody>
      </p:sp>
      <p:pic>
        <p:nvPicPr>
          <p:cNvPr id="10242" name="Picture 2" descr="Pin on Evenimente&amp;Zile speciale">
            <a:extLst>
              <a:ext uri="{FF2B5EF4-FFF2-40B4-BE49-F238E27FC236}">
                <a16:creationId xmlns:a16="http://schemas.microsoft.com/office/drawing/2014/main" id="{B8C49CA8-1EAB-A207-A40C-870203D6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" y="-1"/>
            <a:ext cx="1219903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2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ine 7">
            <a:extLst>
              <a:ext uri="{FF2B5EF4-FFF2-40B4-BE49-F238E27FC236}">
                <a16:creationId xmlns:a16="http://schemas.microsoft.com/office/drawing/2014/main" id="{47C4AFD8-6DB9-5D88-51F6-C388402F3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4" y="721515"/>
            <a:ext cx="3824319" cy="2868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EF8EC0B5-EED6-865D-9979-0B7F97490F2D}"/>
              </a:ext>
            </a:extLst>
          </p:cNvPr>
          <p:cNvSpPr txBox="1"/>
          <p:nvPr/>
        </p:nvSpPr>
        <p:spPr>
          <a:xfrm>
            <a:off x="433774" y="104802"/>
            <a:ext cx="11869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o-RO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Source Sans Pro"/>
                <a:ea typeface="+mn-ea"/>
                <a:cs typeface="+mn-cs"/>
              </a:rPr>
              <a:t>Fiecare loc sau obiect din această sală de clasă spune o poveste. </a:t>
            </a:r>
            <a:endParaRPr kumimoji="0" lang="en-US" sz="32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666C9874-FCE5-38BE-04A0-D8209D159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14" y="805119"/>
            <a:ext cx="4343044" cy="3257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891E173B-1811-1C92-A0DF-F355321FB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30" y="2554591"/>
            <a:ext cx="5450540" cy="4087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27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ine 7">
            <a:extLst>
              <a:ext uri="{FF2B5EF4-FFF2-40B4-BE49-F238E27FC236}">
                <a16:creationId xmlns:a16="http://schemas.microsoft.com/office/drawing/2014/main" id="{47C4AFD8-6DB9-5D88-51F6-C388402F3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7" y="3261626"/>
            <a:ext cx="4286543" cy="32149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18" name="Cerneală 17">
                <a:extLst>
                  <a:ext uri="{FF2B5EF4-FFF2-40B4-BE49-F238E27FC236}">
                    <a16:creationId xmlns:a16="http://schemas.microsoft.com/office/drawing/2014/main" id="{7A2784B4-DDF6-35B7-1434-B0D0CECCC442}"/>
                  </a:ext>
                </a:extLst>
              </p14:cNvPr>
              <p14:cNvContentPartPr/>
              <p14:nvPr/>
            </p14:nvContentPartPr>
            <p14:xfrm>
              <a:off x="399541" y="4361634"/>
              <a:ext cx="1695600" cy="1506960"/>
            </p14:xfrm>
          </p:contentPart>
        </mc:Choice>
        <mc:Fallback>
          <p:pic>
            <p:nvPicPr>
              <p:cNvPr id="18" name="Cerneală 17">
                <a:extLst>
                  <a:ext uri="{FF2B5EF4-FFF2-40B4-BE49-F238E27FC236}">
                    <a16:creationId xmlns:a16="http://schemas.microsoft.com/office/drawing/2014/main" id="{7A2784B4-DDF6-35B7-1434-B0D0CECCC4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541" y="4352634"/>
                <a:ext cx="1713240" cy="1524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Dreptunghi 4">
            <a:extLst>
              <a:ext uri="{FF2B5EF4-FFF2-40B4-BE49-F238E27FC236}">
                <a16:creationId xmlns:a16="http://schemas.microsoft.com/office/drawing/2014/main" id="{3B05108C-4371-5650-04A1-51BFF7BDDA2C}"/>
              </a:ext>
            </a:extLst>
          </p:cNvPr>
          <p:cNvSpPr/>
          <p:nvPr/>
        </p:nvSpPr>
        <p:spPr>
          <a:xfrm>
            <a:off x="541883" y="765458"/>
            <a:ext cx="40959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Pliantul </a:t>
            </a:r>
          </a:p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pe bănci</a:t>
            </a: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B9DBC7EE-60A9-1C93-4E3C-9015A3BD2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99" y="171715"/>
            <a:ext cx="5376983" cy="40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35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ine 7">
            <a:extLst>
              <a:ext uri="{FF2B5EF4-FFF2-40B4-BE49-F238E27FC236}">
                <a16:creationId xmlns:a16="http://schemas.microsoft.com/office/drawing/2014/main" id="{47C4AFD8-6DB9-5D88-51F6-C388402F3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7" y="3261626"/>
            <a:ext cx="4286543" cy="32149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8" name="Cerneală 17">
                <a:extLst>
                  <a:ext uri="{FF2B5EF4-FFF2-40B4-BE49-F238E27FC236}">
                    <a16:creationId xmlns:a16="http://schemas.microsoft.com/office/drawing/2014/main" id="{7A2784B4-DDF6-35B7-1434-B0D0CECCC442}"/>
                  </a:ext>
                </a:extLst>
              </p14:cNvPr>
              <p14:cNvContentPartPr/>
              <p14:nvPr/>
            </p14:nvContentPartPr>
            <p14:xfrm>
              <a:off x="399541" y="4361634"/>
              <a:ext cx="1695600" cy="1506960"/>
            </p14:xfrm>
          </p:contentPart>
        </mc:Choice>
        <mc:Fallback xmlns="">
          <p:pic>
            <p:nvPicPr>
              <p:cNvPr id="18" name="Cerneală 17">
                <a:extLst>
                  <a:ext uri="{FF2B5EF4-FFF2-40B4-BE49-F238E27FC236}">
                    <a16:creationId xmlns:a16="http://schemas.microsoft.com/office/drawing/2014/main" id="{7A2784B4-DDF6-35B7-1434-B0D0CECCC4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541" y="4352634"/>
                <a:ext cx="1713240" cy="1524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Dreptunghi 4">
            <a:extLst>
              <a:ext uri="{FF2B5EF4-FFF2-40B4-BE49-F238E27FC236}">
                <a16:creationId xmlns:a16="http://schemas.microsoft.com/office/drawing/2014/main" id="{3B05108C-4371-5650-04A1-51BFF7BDDA2C}"/>
              </a:ext>
            </a:extLst>
          </p:cNvPr>
          <p:cNvSpPr/>
          <p:nvPr/>
        </p:nvSpPr>
        <p:spPr>
          <a:xfrm>
            <a:off x="541883" y="765458"/>
            <a:ext cx="40959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Pliantul </a:t>
            </a:r>
          </a:p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pe bănci</a:t>
            </a: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B9DBC7EE-60A9-1C93-4E3C-9015A3BD2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99" y="171715"/>
            <a:ext cx="5376983" cy="40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8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ine 3">
            <a:extLst>
              <a:ext uri="{FF2B5EF4-FFF2-40B4-BE49-F238E27FC236}">
                <a16:creationId xmlns:a16="http://schemas.microsoft.com/office/drawing/2014/main" id="{E097CEB7-6D35-3773-1746-D93C39153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10670" r="19739" b="27323"/>
          <a:stretch/>
        </p:blipFill>
        <p:spPr>
          <a:xfrm>
            <a:off x="728160" y="790882"/>
            <a:ext cx="3654648" cy="2295743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E8D2CF4A-9454-77F1-22C9-F4092EDC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4" y="638512"/>
            <a:ext cx="7062872" cy="48962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8" name="Cerneală 7">
                <a:extLst>
                  <a:ext uri="{FF2B5EF4-FFF2-40B4-BE49-F238E27FC236}">
                    <a16:creationId xmlns:a16="http://schemas.microsoft.com/office/drawing/2014/main" id="{97FA82F0-CDC3-65B6-A21D-1542EB2DBC72}"/>
                  </a:ext>
                </a:extLst>
              </p14:cNvPr>
              <p14:cNvContentPartPr/>
              <p14:nvPr/>
            </p14:nvContentPartPr>
            <p14:xfrm>
              <a:off x="192528" y="790882"/>
              <a:ext cx="2583122" cy="2295743"/>
            </p14:xfrm>
          </p:contentPart>
        </mc:Choice>
        <mc:Fallback>
          <p:pic>
            <p:nvPicPr>
              <p:cNvPr id="8" name="Cerneală 7">
                <a:extLst>
                  <a:ext uri="{FF2B5EF4-FFF2-40B4-BE49-F238E27FC236}">
                    <a16:creationId xmlns:a16="http://schemas.microsoft.com/office/drawing/2014/main" id="{97FA82F0-CDC3-65B6-A21D-1542EB2DBC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528" y="781882"/>
                <a:ext cx="2600763" cy="2313383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ine 8">
            <a:extLst>
              <a:ext uri="{FF2B5EF4-FFF2-40B4-BE49-F238E27FC236}">
                <a16:creationId xmlns:a16="http://schemas.microsoft.com/office/drawing/2014/main" id="{9223E4C1-44DB-4AE0-F7FC-B38453DE9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50" y="3696223"/>
            <a:ext cx="3206783" cy="24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3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reptunghi 4">
            <a:extLst>
              <a:ext uri="{FF2B5EF4-FFF2-40B4-BE49-F238E27FC236}">
                <a16:creationId xmlns:a16="http://schemas.microsoft.com/office/drawing/2014/main" id="{3B05108C-4371-5650-04A1-51BFF7BDDA2C}"/>
              </a:ext>
            </a:extLst>
          </p:cNvPr>
          <p:cNvSpPr/>
          <p:nvPr/>
        </p:nvSpPr>
        <p:spPr>
          <a:xfrm>
            <a:off x="541883" y="765458"/>
            <a:ext cx="40959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Pliantul </a:t>
            </a:r>
          </a:p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 pe bănci</a:t>
            </a: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B78B065E-853D-40F2-BBAD-655A617D2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000" y="291021"/>
            <a:ext cx="6368731" cy="4457523"/>
          </a:xfrm>
          <a:prstGeom prst="rect">
            <a:avLst/>
          </a:prstGeom>
        </p:spPr>
      </p:pic>
      <p:pic>
        <p:nvPicPr>
          <p:cNvPr id="2" name="Imagine 1">
            <a:extLst>
              <a:ext uri="{FF2B5EF4-FFF2-40B4-BE49-F238E27FC236}">
                <a16:creationId xmlns:a16="http://schemas.microsoft.com/office/drawing/2014/main" id="{7DD1A326-4045-A7E8-A47B-18CED14AC3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10670" r="19739" b="27323"/>
          <a:stretch/>
        </p:blipFill>
        <p:spPr>
          <a:xfrm>
            <a:off x="146035" y="3336844"/>
            <a:ext cx="5071871" cy="3186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3" name="Cerneală 2">
                <a:extLst>
                  <a:ext uri="{FF2B5EF4-FFF2-40B4-BE49-F238E27FC236}">
                    <a16:creationId xmlns:a16="http://schemas.microsoft.com/office/drawing/2014/main" id="{F30F4360-C9C8-1FAC-C6E8-AF3D3B946221}"/>
                  </a:ext>
                </a:extLst>
              </p14:cNvPr>
              <p14:cNvContentPartPr/>
              <p14:nvPr/>
            </p14:nvContentPartPr>
            <p14:xfrm>
              <a:off x="223881" y="3609430"/>
              <a:ext cx="2544765" cy="2544397"/>
            </p14:xfrm>
          </p:contentPart>
        </mc:Choice>
        <mc:Fallback>
          <p:pic>
            <p:nvPicPr>
              <p:cNvPr id="3" name="Cerneală 2">
                <a:extLst>
                  <a:ext uri="{FF2B5EF4-FFF2-40B4-BE49-F238E27FC236}">
                    <a16:creationId xmlns:a16="http://schemas.microsoft.com/office/drawing/2014/main" id="{F30F4360-C9C8-1FAC-C6E8-AF3D3B9462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880" y="3600429"/>
                <a:ext cx="2562407" cy="25620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749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reptunghi 4">
            <a:extLst>
              <a:ext uri="{FF2B5EF4-FFF2-40B4-BE49-F238E27FC236}">
                <a16:creationId xmlns:a16="http://schemas.microsoft.com/office/drawing/2014/main" id="{3B05108C-4371-5650-04A1-51BFF7BDDA2C}"/>
              </a:ext>
            </a:extLst>
          </p:cNvPr>
          <p:cNvSpPr/>
          <p:nvPr/>
        </p:nvSpPr>
        <p:spPr>
          <a:xfrm>
            <a:off x="611680" y="765458"/>
            <a:ext cx="395640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Cartonașul </a:t>
            </a:r>
          </a:p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 mesaj</a:t>
            </a:r>
          </a:p>
          <a:p>
            <a:pPr algn="ctr"/>
            <a:endParaRPr lang="ro-RO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7DD1A326-4045-A7E8-A47B-18CED14AC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10670" r="19739" b="27323"/>
          <a:stretch/>
        </p:blipFill>
        <p:spPr>
          <a:xfrm>
            <a:off x="146035" y="3336844"/>
            <a:ext cx="5071871" cy="3186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3" name="Cerneală 2">
                <a:extLst>
                  <a:ext uri="{FF2B5EF4-FFF2-40B4-BE49-F238E27FC236}">
                    <a16:creationId xmlns:a16="http://schemas.microsoft.com/office/drawing/2014/main" id="{F30F4360-C9C8-1FAC-C6E8-AF3D3B946221}"/>
                  </a:ext>
                </a:extLst>
              </p14:cNvPr>
              <p14:cNvContentPartPr/>
              <p14:nvPr/>
            </p14:nvContentPartPr>
            <p14:xfrm>
              <a:off x="2279943" y="3423229"/>
              <a:ext cx="1765424" cy="1765169"/>
            </p14:xfrm>
          </p:contentPart>
        </mc:Choice>
        <mc:Fallback>
          <p:pic>
            <p:nvPicPr>
              <p:cNvPr id="3" name="Cerneală 2">
                <a:extLst>
                  <a:ext uri="{FF2B5EF4-FFF2-40B4-BE49-F238E27FC236}">
                    <a16:creationId xmlns:a16="http://schemas.microsoft.com/office/drawing/2014/main" id="{F30F4360-C9C8-1FAC-C6E8-AF3D3B9462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0943" y="3414229"/>
                <a:ext cx="1783064" cy="178281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reptunghi 3">
            <a:extLst>
              <a:ext uri="{FF2B5EF4-FFF2-40B4-BE49-F238E27FC236}">
                <a16:creationId xmlns:a16="http://schemas.microsoft.com/office/drawing/2014/main" id="{F4F6CA64-3070-834E-BD2E-E6523DE5151C}"/>
              </a:ext>
            </a:extLst>
          </p:cNvPr>
          <p:cNvSpPr/>
          <p:nvPr/>
        </p:nvSpPr>
        <p:spPr>
          <a:xfrm>
            <a:off x="6317387" y="627873"/>
            <a:ext cx="49643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Semn de carte</a:t>
            </a:r>
          </a:p>
          <a:p>
            <a:pPr algn="ctr"/>
            <a:endParaRPr lang="ro-RO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Nu este disponibilă nicio descriere.">
            <a:extLst>
              <a:ext uri="{FF2B5EF4-FFF2-40B4-BE49-F238E27FC236}">
                <a16:creationId xmlns:a16="http://schemas.microsoft.com/office/drawing/2014/main" id="{F8055CA0-9742-BDC6-782A-74800FB2D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52" y="2281169"/>
            <a:ext cx="5180075" cy="37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26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18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9" name="Rectangle 184">
            <a:extLst>
              <a:ext uri="{FF2B5EF4-FFF2-40B4-BE49-F238E27FC236}">
                <a16:creationId xmlns:a16="http://schemas.microsoft.com/office/drawing/2014/main" id="{AF152BFE-7BA8-4007-AD9C-F4DC95E43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0" name="Freeform: Shape 186">
            <a:extLst>
              <a:ext uri="{FF2B5EF4-FFF2-40B4-BE49-F238E27FC236}">
                <a16:creationId xmlns:a16="http://schemas.microsoft.com/office/drawing/2014/main" id="{50E12991-2DF3-4B43-A35F-5D5E007F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06373" y="233923"/>
            <a:ext cx="1772469" cy="1326498"/>
          </a:xfrm>
          <a:custGeom>
            <a:avLst/>
            <a:gdLst>
              <a:gd name="connsiteX0" fmla="*/ 0 w 1772469"/>
              <a:gd name="connsiteY0" fmla="*/ 0 h 1326498"/>
              <a:gd name="connsiteX1" fmla="*/ 72160 w 1772469"/>
              <a:gd name="connsiteY1" fmla="*/ 11013 h 1326498"/>
              <a:gd name="connsiteX2" fmla="*/ 1732311 w 1772469"/>
              <a:gd name="connsiteY2" fmla="*/ 1243135 h 1326498"/>
              <a:gd name="connsiteX3" fmla="*/ 1772469 w 1772469"/>
              <a:gd name="connsiteY3" fmla="*/ 1326498 h 1326498"/>
              <a:gd name="connsiteX4" fmla="*/ 793857 w 1772469"/>
              <a:gd name="connsiteY4" fmla="*/ 1326498 h 1326498"/>
              <a:gd name="connsiteX5" fmla="*/ 731407 w 1772469"/>
              <a:gd name="connsiteY5" fmla="*/ 1257786 h 1326498"/>
              <a:gd name="connsiteX6" fmla="*/ 63356 w 1772469"/>
              <a:gd name="connsiteY6" fmla="*/ 853543 h 1326498"/>
              <a:gd name="connsiteX7" fmla="*/ 0 w 1772469"/>
              <a:gd name="connsiteY7" fmla="*/ 837252 h 132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2469" h="1326498">
                <a:moveTo>
                  <a:pt x="0" y="0"/>
                </a:moveTo>
                <a:lnTo>
                  <a:pt x="72160" y="11013"/>
                </a:lnTo>
                <a:cubicBezTo>
                  <a:pt x="789694" y="157842"/>
                  <a:pt x="1392942" y="618413"/>
                  <a:pt x="1732311" y="1243135"/>
                </a:cubicBezTo>
                <a:lnTo>
                  <a:pt x="1772469" y="1326498"/>
                </a:lnTo>
                <a:lnTo>
                  <a:pt x="793857" y="1326498"/>
                </a:lnTo>
                <a:lnTo>
                  <a:pt x="731407" y="1257786"/>
                </a:lnTo>
                <a:cubicBezTo>
                  <a:pt x="547000" y="1073378"/>
                  <a:pt x="318625" y="932940"/>
                  <a:pt x="63356" y="853543"/>
                </a:cubicBezTo>
                <a:lnTo>
                  <a:pt x="0" y="8372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1" name="Right Triangle 188">
            <a:extLst>
              <a:ext uri="{FF2B5EF4-FFF2-40B4-BE49-F238E27FC236}">
                <a16:creationId xmlns:a16="http://schemas.microsoft.com/office/drawing/2014/main" id="{7BCC6446-8462-4A63-9B6F-8F57EC40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1" y="2673521"/>
            <a:ext cx="568289" cy="568289"/>
          </a:xfrm>
          <a:prstGeom prst="rt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232" name="Group 190">
            <a:extLst>
              <a:ext uri="{FF2B5EF4-FFF2-40B4-BE49-F238E27FC236}">
                <a16:creationId xmlns:a16="http://schemas.microsoft.com/office/drawing/2014/main" id="{8118ECEF-CA6A-4CB6-BCA5-59B2DB40C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DC2A251-C28C-4A72-BAFF-511640FB2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DDDB2429-3E01-4CD5-998D-8F5716A09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1E26953B-4BE7-4AD0-B471-088DBB23D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9D9ED6D-9817-4272-9FEF-E674FBCCC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718C0DE-4596-4A70-AA4F-E678AC7FB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D8B48095-74C2-4053-872D-D3F70910C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224D0B6-A4CB-4D98-A1DC-2770B95F9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B39DE9C-23C1-4ABA-BD0D-B76BDC963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9DDAAE0-966C-4350-8819-857CF524F3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EE6C021-FBD3-42F3-9A9C-69C4E7198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02961B9-65E1-4B12-AD98-9845BC3F4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B22ABFE0-D700-4FD9-9CC8-D138B29A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FFF1A3-B8BF-470C-9436-D5B78185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98B6551-FF5D-49F5-8D3E-757AEC357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50F3BFE5-573C-42C0-94D5-E5513CCC5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57931AB-4B07-4E0E-B3E4-84E2452E0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C4789DB-7083-4597-9FC7-6336EA0BE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E0B4F1D-D11A-4023-BE6B-6679ABB2B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8633D7A-F6FC-418F-AD87-0EE148C1A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0FC8FCC-6F69-4802-995C-903AE4416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6ABFCE7-4796-4186-8EDC-DB6CE87BC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1935BF2-A804-46BA-940A-DDAD7888F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ED012DA9-8D67-483A-8071-2903F2E3B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09163DC-956E-44BE-B55A-E6C2C851D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6CDE9FD-1880-483F-A039-BEB3AB0D3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38DDB23B-71E7-42A3-B055-5740EE14C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7245B63-D771-461D-A625-4B49966D2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F1DF9FF-1F61-4B4F-8993-6897DE09C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092F139-6734-46F3-B176-11741F1F7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reptunghi 4">
            <a:extLst>
              <a:ext uri="{FF2B5EF4-FFF2-40B4-BE49-F238E27FC236}">
                <a16:creationId xmlns:a16="http://schemas.microsoft.com/office/drawing/2014/main" id="{3B05108C-4371-5650-04A1-51BFF7BDDA2C}"/>
              </a:ext>
            </a:extLst>
          </p:cNvPr>
          <p:cNvSpPr/>
          <p:nvPr/>
        </p:nvSpPr>
        <p:spPr>
          <a:xfrm>
            <a:off x="611680" y="765458"/>
            <a:ext cx="395640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Cartonașul </a:t>
            </a:r>
          </a:p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 mesaj</a:t>
            </a:r>
          </a:p>
          <a:p>
            <a:pPr algn="ctr"/>
            <a:endParaRPr lang="ro-RO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ine 1">
            <a:extLst>
              <a:ext uri="{FF2B5EF4-FFF2-40B4-BE49-F238E27FC236}">
                <a16:creationId xmlns:a16="http://schemas.microsoft.com/office/drawing/2014/main" id="{7DD1A326-4045-A7E8-A47B-18CED14AC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10670" r="19739" b="27323"/>
          <a:stretch/>
        </p:blipFill>
        <p:spPr>
          <a:xfrm>
            <a:off x="146035" y="3336844"/>
            <a:ext cx="5071871" cy="31860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3" name="Cerneală 2">
                <a:extLst>
                  <a:ext uri="{FF2B5EF4-FFF2-40B4-BE49-F238E27FC236}">
                    <a16:creationId xmlns:a16="http://schemas.microsoft.com/office/drawing/2014/main" id="{F30F4360-C9C8-1FAC-C6E8-AF3D3B946221}"/>
                  </a:ext>
                </a:extLst>
              </p14:cNvPr>
              <p14:cNvContentPartPr/>
              <p14:nvPr/>
            </p14:nvContentPartPr>
            <p14:xfrm>
              <a:off x="2279943" y="3423229"/>
              <a:ext cx="1765424" cy="1765169"/>
            </p14:xfrm>
          </p:contentPart>
        </mc:Choice>
        <mc:Fallback>
          <p:pic>
            <p:nvPicPr>
              <p:cNvPr id="3" name="Cerneală 2">
                <a:extLst>
                  <a:ext uri="{FF2B5EF4-FFF2-40B4-BE49-F238E27FC236}">
                    <a16:creationId xmlns:a16="http://schemas.microsoft.com/office/drawing/2014/main" id="{F30F4360-C9C8-1FAC-C6E8-AF3D3B9462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0943" y="3414229"/>
                <a:ext cx="1783064" cy="178281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Dreptunghi 3">
            <a:extLst>
              <a:ext uri="{FF2B5EF4-FFF2-40B4-BE49-F238E27FC236}">
                <a16:creationId xmlns:a16="http://schemas.microsoft.com/office/drawing/2014/main" id="{F4F6CA64-3070-834E-BD2E-E6523DE5151C}"/>
              </a:ext>
            </a:extLst>
          </p:cNvPr>
          <p:cNvSpPr/>
          <p:nvPr/>
        </p:nvSpPr>
        <p:spPr>
          <a:xfrm>
            <a:off x="6317387" y="627873"/>
            <a:ext cx="49643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Semn de carte</a:t>
            </a:r>
          </a:p>
          <a:p>
            <a:pPr algn="ctr"/>
            <a:endParaRPr lang="ro-RO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Nu este disponibilă nicio descriere.">
            <a:extLst>
              <a:ext uri="{FF2B5EF4-FFF2-40B4-BE49-F238E27FC236}">
                <a16:creationId xmlns:a16="http://schemas.microsoft.com/office/drawing/2014/main" id="{F8055CA0-9742-BDC6-782A-74800FB2D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52" y="2281169"/>
            <a:ext cx="5180075" cy="37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drept cu săgeată 7">
            <a:extLst>
              <a:ext uri="{FF2B5EF4-FFF2-40B4-BE49-F238E27FC236}">
                <a16:creationId xmlns:a16="http://schemas.microsoft.com/office/drawing/2014/main" id="{B44321B9-09DC-CB21-BC83-10BF1B341C24}"/>
              </a:ext>
            </a:extLst>
          </p:cNvPr>
          <p:cNvCxnSpPr>
            <a:cxnSpLocks/>
          </p:cNvCxnSpPr>
          <p:nvPr/>
        </p:nvCxnSpPr>
        <p:spPr>
          <a:xfrm flipH="1">
            <a:off x="4814047" y="3165128"/>
            <a:ext cx="1706721" cy="84209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206134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217</Words>
  <Application>Microsoft Office PowerPoint</Application>
  <PresentationFormat>Ecran lat</PresentationFormat>
  <Paragraphs>43</Paragraphs>
  <Slides>23</Slides>
  <Notes>0</Notes>
  <HiddenSlides>0</HiddenSlides>
  <MMClips>1</MMClips>
  <ScaleCrop>false</ScaleCrop>
  <HeadingPairs>
    <vt:vector size="6" baseType="variant">
      <vt:variant>
        <vt:lpstr>Fonturi utilizate</vt:lpstr>
      </vt:variant>
      <vt:variant>
        <vt:i4>10</vt:i4>
      </vt:variant>
      <vt:variant>
        <vt:lpstr>Temă</vt:lpstr>
      </vt:variant>
      <vt:variant>
        <vt:i4>3</vt:i4>
      </vt:variant>
      <vt:variant>
        <vt:lpstr>Titluri diapozitive</vt:lpstr>
      </vt:variant>
      <vt:variant>
        <vt:i4>23</vt:i4>
      </vt:variant>
    </vt:vector>
  </HeadingPairs>
  <TitlesOfParts>
    <vt:vector size="36" baseType="lpstr">
      <vt:lpstr>Arial</vt:lpstr>
      <vt:lpstr>Avenir Next LT Pro</vt:lpstr>
      <vt:lpstr>Calibri</vt:lpstr>
      <vt:lpstr>Calibri Light</vt:lpstr>
      <vt:lpstr>Century Gothic</vt:lpstr>
      <vt:lpstr>Lucida Handwriting</vt:lpstr>
      <vt:lpstr>Palace Script MT</vt:lpstr>
      <vt:lpstr>Posterama</vt:lpstr>
      <vt:lpstr>Sitka Heading</vt:lpstr>
      <vt:lpstr>Source Sans Pro</vt:lpstr>
      <vt:lpstr>3DFloatVTI</vt:lpstr>
      <vt:lpstr>SineVTI</vt:lpstr>
      <vt:lpstr>Office Theme</vt:lpstr>
      <vt:lpstr>Bun venit în clasa a III-a !    11 septembrie 2023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SĂPTĂMÂNA GÂNDIRII POZITIVE</vt:lpstr>
      <vt:lpstr>Agenda săptămânii 11.09-15.09.2023</vt:lpstr>
      <vt:lpstr>Prezentare PowerPoint</vt:lpstr>
      <vt:lpstr>Prezentare PowerPoint</vt:lpstr>
      <vt:lpstr>Prezentare PowerPoint</vt:lpstr>
      <vt:lpstr>Dragi parinti, scrieti un gand/urare/sfat pe prima pagina a caietelor!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mihai manecuta</dc:creator>
  <cp:lastModifiedBy>Elisabeta Mînecuță</cp:lastModifiedBy>
  <cp:revision>236</cp:revision>
  <dcterms:created xsi:type="dcterms:W3CDTF">2022-09-01T12:25:36Z</dcterms:created>
  <dcterms:modified xsi:type="dcterms:W3CDTF">2023-09-09T13:53:53Z</dcterms:modified>
</cp:coreProperties>
</file>