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73" r:id="rId3"/>
    <p:sldId id="275" r:id="rId4"/>
    <p:sldId id="279" r:id="rId5"/>
    <p:sldId id="276" r:id="rId6"/>
    <p:sldId id="277" r:id="rId7"/>
    <p:sldId id="274" r:id="rId8"/>
    <p:sldId id="280" r:id="rId9"/>
    <p:sldId id="281" r:id="rId10"/>
    <p:sldId id="270" r:id="rId11"/>
    <p:sldId id="271" r:id="rId12"/>
    <p:sldId id="272" r:id="rId13"/>
    <p:sldId id="257" r:id="rId14"/>
    <p:sldId id="282" r:id="rId15"/>
    <p:sldId id="284" r:id="rId16"/>
    <p:sldId id="285" r:id="rId17"/>
    <p:sldId id="283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7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9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7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9" r:id="rId6"/>
    <p:sldLayoutId id="2147483784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MAkWZwwVWs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C3FA427-EA4D-4238-B232-0E515288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MIERCURI </a:t>
            </a:r>
            <a:br>
              <a:rPr lang="ro-RO" dirty="0"/>
            </a:br>
            <a:r>
              <a:rPr lang="ro-RO" dirty="0"/>
              <a:t>11 noiembrie</a:t>
            </a:r>
          </a:p>
          <a:p>
            <a:pPr algn="l"/>
            <a:endParaRPr lang="ro-RO" sz="7200" dirty="0">
              <a:solidFill>
                <a:srgbClr val="FFFFFF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B7CBC9-93D1-4E8D-8566-D74F3CFFC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ro-RO" dirty="0"/>
              <a:t>CLASA PREGĂTITOARE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11666-963B-4CCA-BB55-3071F492F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B7D0F94-DB23-447F-A6E2-48E24DA80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4703693" cy="6653452"/>
          </a:xfr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479E0653-974F-439A-8CEF-0F73D9BFF91A}"/>
              </a:ext>
            </a:extLst>
          </p:cNvPr>
          <p:cNvSpPr/>
          <p:nvPr/>
        </p:nvSpPr>
        <p:spPr>
          <a:xfrm>
            <a:off x="8004313" y="1775791"/>
            <a:ext cx="2226366" cy="14312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dirty="0"/>
              <a:t>Pag. 69</a:t>
            </a:r>
          </a:p>
        </p:txBody>
      </p:sp>
    </p:spTree>
    <p:extLst>
      <p:ext uri="{BB962C8B-B14F-4D97-AF65-F5344CB8AC3E}">
        <p14:creationId xmlns:p14="http://schemas.microsoft.com/office/powerpoint/2010/main" val="352892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8FCB86E-36F0-4671-891B-80A6FACB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38562"/>
          <a:stretch/>
        </p:blipFill>
        <p:spPr>
          <a:xfrm>
            <a:off x="1828800" y="169574"/>
            <a:ext cx="8733182" cy="6518851"/>
          </a:xfrm>
        </p:spPr>
      </p:pic>
    </p:spTree>
    <p:extLst>
      <p:ext uri="{BB962C8B-B14F-4D97-AF65-F5344CB8AC3E}">
        <p14:creationId xmlns:p14="http://schemas.microsoft.com/office/powerpoint/2010/main" val="23926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8FCB86E-36F0-4671-891B-80A6FACB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2" b="6515"/>
          <a:stretch/>
        </p:blipFill>
        <p:spPr>
          <a:xfrm>
            <a:off x="1055795" y="675860"/>
            <a:ext cx="10314571" cy="4699979"/>
          </a:xfrm>
        </p:spPr>
      </p:pic>
    </p:spTree>
    <p:extLst>
      <p:ext uri="{BB962C8B-B14F-4D97-AF65-F5344CB8AC3E}">
        <p14:creationId xmlns:p14="http://schemas.microsoft.com/office/powerpoint/2010/main" val="416781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6CE01B-23F6-4126-ADE2-2CB01BE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9D6326C-CCFE-4B7A-9A47-1ECE3972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/>
          <a:stretch/>
        </p:blipFill>
        <p:spPr>
          <a:xfrm rot="5400000">
            <a:off x="2373644" y="-1641534"/>
            <a:ext cx="6924608" cy="10937927"/>
          </a:xfrm>
        </p:spPr>
      </p:pic>
      <p:sp>
        <p:nvSpPr>
          <p:cNvPr id="9" name="Dreptunghi: colț îndoit 8">
            <a:extLst>
              <a:ext uri="{FF2B5EF4-FFF2-40B4-BE49-F238E27FC236}">
                <a16:creationId xmlns:a16="http://schemas.microsoft.com/office/drawing/2014/main" id="{7C60527E-C651-4A54-A13F-C4F4B16435EF}"/>
              </a:ext>
            </a:extLst>
          </p:cNvPr>
          <p:cNvSpPr/>
          <p:nvPr/>
        </p:nvSpPr>
        <p:spPr>
          <a:xfrm>
            <a:off x="11304911" y="365125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60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C7C8B677-FB6E-4F06-A513-BE7E955D2DEF}"/>
              </a:ext>
            </a:extLst>
          </p:cNvPr>
          <p:cNvSpPr/>
          <p:nvPr/>
        </p:nvSpPr>
        <p:spPr>
          <a:xfrm>
            <a:off x="1245478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CD2C7AE8-F694-4BCB-A905-8E60E7ABFAE1}"/>
              </a:ext>
            </a:extLst>
          </p:cNvPr>
          <p:cNvSpPr/>
          <p:nvPr/>
        </p:nvSpPr>
        <p:spPr>
          <a:xfrm>
            <a:off x="2911884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0B39DE18-0F15-49D7-8E20-EBC4DF1AC13A}"/>
              </a:ext>
            </a:extLst>
          </p:cNvPr>
          <p:cNvSpPr/>
          <p:nvPr/>
        </p:nvSpPr>
        <p:spPr>
          <a:xfrm>
            <a:off x="4578290" y="2790663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824D555-F3B6-490B-BC86-A1CF90FF63EB}"/>
              </a:ext>
            </a:extLst>
          </p:cNvPr>
          <p:cNvSpPr/>
          <p:nvPr/>
        </p:nvSpPr>
        <p:spPr>
          <a:xfrm>
            <a:off x="7468894" y="1658176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0E40EED-ACD9-4A09-8B4A-1BD79D750073}"/>
              </a:ext>
            </a:extLst>
          </p:cNvPr>
          <p:cNvSpPr/>
          <p:nvPr/>
        </p:nvSpPr>
        <p:spPr>
          <a:xfrm>
            <a:off x="10188773" y="400754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AE3F29-BC0C-4866-A300-BD3C3DB28782}"/>
              </a:ext>
            </a:extLst>
          </p:cNvPr>
          <p:cNvSpPr/>
          <p:nvPr/>
        </p:nvSpPr>
        <p:spPr>
          <a:xfrm>
            <a:off x="6185069" y="1469036"/>
            <a:ext cx="3273724" cy="268323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5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6CE01B-23F6-4126-ADE2-2CB01BE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9D6326C-CCFE-4B7A-9A47-1ECE3972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/>
          <a:stretch/>
        </p:blipFill>
        <p:spPr>
          <a:xfrm rot="5400000">
            <a:off x="2422533" y="-1641535"/>
            <a:ext cx="6924608" cy="10937927"/>
          </a:xfrm>
        </p:spPr>
      </p:pic>
      <p:sp>
        <p:nvSpPr>
          <p:cNvPr id="9" name="Dreptunghi: colț îndoit 8">
            <a:extLst>
              <a:ext uri="{FF2B5EF4-FFF2-40B4-BE49-F238E27FC236}">
                <a16:creationId xmlns:a16="http://schemas.microsoft.com/office/drawing/2014/main" id="{7C60527E-C651-4A54-A13F-C4F4B16435EF}"/>
              </a:ext>
            </a:extLst>
          </p:cNvPr>
          <p:cNvSpPr/>
          <p:nvPr/>
        </p:nvSpPr>
        <p:spPr>
          <a:xfrm>
            <a:off x="11304911" y="365125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60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C7C8B677-FB6E-4F06-A513-BE7E955D2DEF}"/>
              </a:ext>
            </a:extLst>
          </p:cNvPr>
          <p:cNvSpPr/>
          <p:nvPr/>
        </p:nvSpPr>
        <p:spPr>
          <a:xfrm>
            <a:off x="1245478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CD2C7AE8-F694-4BCB-A905-8E60E7ABFAE1}"/>
              </a:ext>
            </a:extLst>
          </p:cNvPr>
          <p:cNvSpPr/>
          <p:nvPr/>
        </p:nvSpPr>
        <p:spPr>
          <a:xfrm>
            <a:off x="2911884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0B39DE18-0F15-49D7-8E20-EBC4DF1AC13A}"/>
              </a:ext>
            </a:extLst>
          </p:cNvPr>
          <p:cNvSpPr/>
          <p:nvPr/>
        </p:nvSpPr>
        <p:spPr>
          <a:xfrm>
            <a:off x="4578290" y="2790663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824D555-F3B6-490B-BC86-A1CF90FF63EB}"/>
              </a:ext>
            </a:extLst>
          </p:cNvPr>
          <p:cNvSpPr/>
          <p:nvPr/>
        </p:nvSpPr>
        <p:spPr>
          <a:xfrm>
            <a:off x="7468894" y="1658176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0E40EED-ACD9-4A09-8B4A-1BD79D750073}"/>
              </a:ext>
            </a:extLst>
          </p:cNvPr>
          <p:cNvSpPr/>
          <p:nvPr/>
        </p:nvSpPr>
        <p:spPr>
          <a:xfrm>
            <a:off x="10188773" y="400754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04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75CD0E-5D8D-4DDE-9DAD-D2E785D6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Explicatii</a:t>
            </a:r>
            <a:r>
              <a:rPr lang="ro-RO" dirty="0"/>
              <a:t> si activitate demonstrativa</a:t>
            </a:r>
            <a:br>
              <a:rPr lang="ro-RO" dirty="0"/>
            </a:br>
            <a:r>
              <a:rPr lang="ro-RO" dirty="0"/>
              <a:t>pe </a:t>
            </a:r>
            <a:r>
              <a:rPr lang="ro-RO" dirty="0" err="1"/>
              <a:t>tablitele</a:t>
            </a:r>
            <a:r>
              <a:rPr lang="ro-RO" dirty="0"/>
              <a:t> albe cu marker</a:t>
            </a:r>
          </a:p>
        </p:txBody>
      </p:sp>
      <p:pic>
        <p:nvPicPr>
          <p:cNvPr id="2050" name="Picture 2" descr="Simboluri matematice pentru operațiile de adunare și scădere și compararea  numerelor">
            <a:extLst>
              <a:ext uri="{FF2B5EF4-FFF2-40B4-BE49-F238E27FC236}">
                <a16:creationId xmlns:a16="http://schemas.microsoft.com/office/drawing/2014/main" id="{AE87D579-8F9C-4E42-94DD-8ECBDF65A1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9" y="1417164"/>
            <a:ext cx="7686261" cy="54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online 3" title="Învățăm semnele de comparatie  (=)cu micuțul crocodil.   Natalia Spatari">
            <a:hlinkClick r:id="" action="ppaction://media"/>
            <a:extLst>
              <a:ext uri="{FF2B5EF4-FFF2-40B4-BE49-F238E27FC236}">
                <a16:creationId xmlns:a16="http://schemas.microsoft.com/office/drawing/2014/main" id="{FE4F799C-8E16-4366-AD9B-3786A9843F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2035" y="487017"/>
            <a:ext cx="10460919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SEMNUL MAI MIC , MAI MARE CA SI CROCODIL | Math">
            <a:extLst>
              <a:ext uri="{FF2B5EF4-FFF2-40B4-BE49-F238E27FC236}">
                <a16:creationId xmlns:a16="http://schemas.microsoft.com/office/drawing/2014/main" id="{539033AE-9DB8-4FD2-96DE-BEB92805A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1" y="280140"/>
            <a:ext cx="4954665" cy="30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SEMNUL MAI MIC , MAI MARE CA SI CROCODIL">
            <a:extLst>
              <a:ext uri="{FF2B5EF4-FFF2-40B4-BE49-F238E27FC236}">
                <a16:creationId xmlns:a16="http://schemas.microsoft.com/office/drawing/2014/main" id="{9EAEEF4F-58AA-4A65-9B0A-9ED560CF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49" y="3752210"/>
            <a:ext cx="4367407" cy="26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B0CB193C-7C50-4D69-8277-DE454618A0AB}"/>
              </a:ext>
            </a:extLst>
          </p:cNvPr>
          <p:cNvSpPr/>
          <p:nvPr/>
        </p:nvSpPr>
        <p:spPr>
          <a:xfrm>
            <a:off x="338582" y="4600767"/>
            <a:ext cx="63713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Exerciții pe tabla albă</a:t>
            </a:r>
          </a:p>
        </p:txBody>
      </p:sp>
    </p:spTree>
    <p:extLst>
      <p:ext uri="{BB962C8B-B14F-4D97-AF65-F5344CB8AC3E}">
        <p14:creationId xmlns:p14="http://schemas.microsoft.com/office/powerpoint/2010/main" val="296071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B7C67-1B03-49DA-949E-936B40F9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38FF4D-F256-49E0-AFF2-F3F8614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7" y="2183434"/>
            <a:ext cx="1865243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3900" dirty="0"/>
              <a:t>2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F1E3031-0124-41CC-853E-1DFD0F812AC3}"/>
              </a:ext>
            </a:extLst>
          </p:cNvPr>
          <p:cNvSpPr txBox="1">
            <a:spLocks/>
          </p:cNvSpPr>
          <p:nvPr/>
        </p:nvSpPr>
        <p:spPr>
          <a:xfrm>
            <a:off x="8411817" y="2183434"/>
            <a:ext cx="1865243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3900" dirty="0"/>
              <a:t>5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63F34061-4D37-4AF1-838D-1A9A9E613150}"/>
              </a:ext>
            </a:extLst>
          </p:cNvPr>
          <p:cNvSpPr/>
          <p:nvPr/>
        </p:nvSpPr>
        <p:spPr>
          <a:xfrm>
            <a:off x="5141843" y="2398643"/>
            <a:ext cx="3269974" cy="25974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367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B7C67-1B03-49DA-949E-936B40F9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38FF4D-F256-49E0-AFF2-F3F8614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7" y="2183434"/>
            <a:ext cx="1865243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3900" dirty="0"/>
              <a:t>2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F1E3031-0124-41CC-853E-1DFD0F812AC3}"/>
              </a:ext>
            </a:extLst>
          </p:cNvPr>
          <p:cNvSpPr txBox="1">
            <a:spLocks/>
          </p:cNvSpPr>
          <p:nvPr/>
        </p:nvSpPr>
        <p:spPr>
          <a:xfrm>
            <a:off x="8411817" y="2183434"/>
            <a:ext cx="1865243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3900" dirty="0"/>
              <a:t>1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63F34061-4D37-4AF1-838D-1A9A9E613150}"/>
              </a:ext>
            </a:extLst>
          </p:cNvPr>
          <p:cNvSpPr/>
          <p:nvPr/>
        </p:nvSpPr>
        <p:spPr>
          <a:xfrm>
            <a:off x="5141843" y="2398643"/>
            <a:ext cx="3269974" cy="25974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75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2" t="18443" r="6002" b="68133"/>
          <a:stretch/>
        </p:blipFill>
        <p:spPr>
          <a:xfrm>
            <a:off x="834887" y="702363"/>
            <a:ext cx="4238332" cy="5012635"/>
          </a:xfrm>
        </p:spPr>
      </p:pic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3EEB9C21-120C-43AD-BE61-AAD6C3B9918D}"/>
              </a:ext>
            </a:extLst>
          </p:cNvPr>
          <p:cNvCxnSpPr/>
          <p:nvPr/>
        </p:nvCxnSpPr>
        <p:spPr>
          <a:xfrm>
            <a:off x="5923722" y="1855304"/>
            <a:ext cx="538038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1732D18C-13D9-4FC5-9E6C-408D6720A079}"/>
              </a:ext>
            </a:extLst>
          </p:cNvPr>
          <p:cNvCxnSpPr>
            <a:cxnSpLocks/>
          </p:cNvCxnSpPr>
          <p:nvPr/>
        </p:nvCxnSpPr>
        <p:spPr>
          <a:xfrm>
            <a:off x="5923722" y="2630556"/>
            <a:ext cx="23323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026A98D1-52CB-4202-B954-F1A24D6D9F01}"/>
              </a:ext>
            </a:extLst>
          </p:cNvPr>
          <p:cNvCxnSpPr>
            <a:cxnSpLocks/>
          </p:cNvCxnSpPr>
          <p:nvPr/>
        </p:nvCxnSpPr>
        <p:spPr>
          <a:xfrm>
            <a:off x="8812696" y="2630556"/>
            <a:ext cx="24914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ABD8DD7-27A5-4B22-B9C7-2DDECECD8B97}"/>
              </a:ext>
            </a:extLst>
          </p:cNvPr>
          <p:cNvSpPr/>
          <p:nvPr/>
        </p:nvSpPr>
        <p:spPr>
          <a:xfrm>
            <a:off x="5923722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2D2570-862A-4B8D-A7B1-85E1FE683F09}"/>
              </a:ext>
            </a:extLst>
          </p:cNvPr>
          <p:cNvSpPr/>
          <p:nvPr/>
        </p:nvSpPr>
        <p:spPr>
          <a:xfrm>
            <a:off x="6791739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321B5C-B42C-4B4B-9E3C-4CBC131D7251}"/>
              </a:ext>
            </a:extLst>
          </p:cNvPr>
          <p:cNvSpPr/>
          <p:nvPr/>
        </p:nvSpPr>
        <p:spPr>
          <a:xfrm>
            <a:off x="7659756" y="2978426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6C3C4B-8738-4766-96AE-6F28E168736C}"/>
              </a:ext>
            </a:extLst>
          </p:cNvPr>
          <p:cNvSpPr/>
          <p:nvPr/>
        </p:nvSpPr>
        <p:spPr>
          <a:xfrm>
            <a:off x="9106607" y="291713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A356D24C-8092-4DE0-8EAA-3F52394A83E8}"/>
              </a:ext>
            </a:extLst>
          </p:cNvPr>
          <p:cNvSpPr/>
          <p:nvPr/>
        </p:nvSpPr>
        <p:spPr>
          <a:xfrm>
            <a:off x="10410238" y="2747015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6520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B7C67-1B03-49DA-949E-936B40F9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38FF4D-F256-49E0-AFF2-F3F8614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7" y="2183434"/>
            <a:ext cx="1865243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3900" dirty="0"/>
              <a:t>2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F1E3031-0124-41CC-853E-1DFD0F812AC3}"/>
              </a:ext>
            </a:extLst>
          </p:cNvPr>
          <p:cNvSpPr txBox="1">
            <a:spLocks/>
          </p:cNvSpPr>
          <p:nvPr/>
        </p:nvSpPr>
        <p:spPr>
          <a:xfrm>
            <a:off x="8411817" y="2183434"/>
            <a:ext cx="1865243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3900" dirty="0"/>
              <a:t>2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63F34061-4D37-4AF1-838D-1A9A9E613150}"/>
              </a:ext>
            </a:extLst>
          </p:cNvPr>
          <p:cNvSpPr/>
          <p:nvPr/>
        </p:nvSpPr>
        <p:spPr>
          <a:xfrm>
            <a:off x="5141843" y="2398643"/>
            <a:ext cx="3269974" cy="25974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690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B7C67-1B03-49DA-949E-936B40F9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38FF4D-F256-49E0-AFF2-F3F8614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7" y="2183434"/>
            <a:ext cx="1865243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3900" dirty="0"/>
              <a:t>3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F1E3031-0124-41CC-853E-1DFD0F812AC3}"/>
              </a:ext>
            </a:extLst>
          </p:cNvPr>
          <p:cNvSpPr txBox="1">
            <a:spLocks/>
          </p:cNvSpPr>
          <p:nvPr/>
        </p:nvSpPr>
        <p:spPr>
          <a:xfrm>
            <a:off x="8411817" y="2183434"/>
            <a:ext cx="1865243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3900" dirty="0"/>
              <a:t>4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63F34061-4D37-4AF1-838D-1A9A9E613150}"/>
              </a:ext>
            </a:extLst>
          </p:cNvPr>
          <p:cNvSpPr/>
          <p:nvPr/>
        </p:nvSpPr>
        <p:spPr>
          <a:xfrm>
            <a:off x="5141843" y="2398643"/>
            <a:ext cx="3269974" cy="25974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523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B7C67-1B03-49DA-949E-936B40F9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38FF4D-F256-49E0-AFF2-F3F8614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57" y="2183434"/>
            <a:ext cx="1865243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3900" dirty="0"/>
              <a:t>2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F1E3031-0124-41CC-853E-1DFD0F812AC3}"/>
              </a:ext>
            </a:extLst>
          </p:cNvPr>
          <p:cNvSpPr txBox="1">
            <a:spLocks/>
          </p:cNvSpPr>
          <p:nvPr/>
        </p:nvSpPr>
        <p:spPr>
          <a:xfrm>
            <a:off x="8411817" y="2183434"/>
            <a:ext cx="1865243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3900" dirty="0"/>
              <a:t>0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63F34061-4D37-4AF1-838D-1A9A9E613150}"/>
              </a:ext>
            </a:extLst>
          </p:cNvPr>
          <p:cNvSpPr/>
          <p:nvPr/>
        </p:nvSpPr>
        <p:spPr>
          <a:xfrm>
            <a:off x="5141843" y="2398643"/>
            <a:ext cx="3269974" cy="25974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375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15059" r="51544" b="71472"/>
          <a:stretch/>
        </p:blipFill>
        <p:spPr>
          <a:xfrm>
            <a:off x="861390" y="397566"/>
            <a:ext cx="3869635" cy="3790122"/>
          </a:xfrm>
        </p:spPr>
      </p:pic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FDE53935-1B6F-48D5-BDCE-F429D9F76B02}"/>
              </a:ext>
            </a:extLst>
          </p:cNvPr>
          <p:cNvCxnSpPr/>
          <p:nvPr/>
        </p:nvCxnSpPr>
        <p:spPr>
          <a:xfrm>
            <a:off x="5923722" y="1855304"/>
            <a:ext cx="538038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Conector drept 3">
            <a:extLst>
              <a:ext uri="{FF2B5EF4-FFF2-40B4-BE49-F238E27FC236}">
                <a16:creationId xmlns:a16="http://schemas.microsoft.com/office/drawing/2014/main" id="{22091E63-E106-4756-A0BD-F6DC23AD32CB}"/>
              </a:ext>
            </a:extLst>
          </p:cNvPr>
          <p:cNvCxnSpPr>
            <a:cxnSpLocks/>
          </p:cNvCxnSpPr>
          <p:nvPr/>
        </p:nvCxnSpPr>
        <p:spPr>
          <a:xfrm>
            <a:off x="5923722" y="2630556"/>
            <a:ext cx="23323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rept 5">
            <a:extLst>
              <a:ext uri="{FF2B5EF4-FFF2-40B4-BE49-F238E27FC236}">
                <a16:creationId xmlns:a16="http://schemas.microsoft.com/office/drawing/2014/main" id="{1EF05C7E-E045-40A1-B8F7-B33AF52E0B64}"/>
              </a:ext>
            </a:extLst>
          </p:cNvPr>
          <p:cNvCxnSpPr>
            <a:cxnSpLocks/>
          </p:cNvCxnSpPr>
          <p:nvPr/>
        </p:nvCxnSpPr>
        <p:spPr>
          <a:xfrm>
            <a:off x="9084365" y="2630556"/>
            <a:ext cx="23323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9BBEDBB-CBF1-444F-BA40-B033B24BC616}"/>
              </a:ext>
            </a:extLst>
          </p:cNvPr>
          <p:cNvSpPr/>
          <p:nvPr/>
        </p:nvSpPr>
        <p:spPr>
          <a:xfrm>
            <a:off x="5923722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4902A2-E286-45C3-8203-D297E68E57C6}"/>
              </a:ext>
            </a:extLst>
          </p:cNvPr>
          <p:cNvSpPr/>
          <p:nvPr/>
        </p:nvSpPr>
        <p:spPr>
          <a:xfrm>
            <a:off x="9137374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EA7680-74FA-441A-A76C-F307693359B3}"/>
              </a:ext>
            </a:extLst>
          </p:cNvPr>
          <p:cNvSpPr/>
          <p:nvPr/>
        </p:nvSpPr>
        <p:spPr>
          <a:xfrm>
            <a:off x="9952382" y="2965174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8F233A-7E68-44F0-B20A-A5832A630E2D}"/>
              </a:ext>
            </a:extLst>
          </p:cNvPr>
          <p:cNvSpPr/>
          <p:nvPr/>
        </p:nvSpPr>
        <p:spPr>
          <a:xfrm>
            <a:off x="10830338" y="3034742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66FE335-4E05-4F1F-A7A1-B02D2AAAE293}"/>
              </a:ext>
            </a:extLst>
          </p:cNvPr>
          <p:cNvSpPr/>
          <p:nvPr/>
        </p:nvSpPr>
        <p:spPr>
          <a:xfrm>
            <a:off x="7163459" y="286461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879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1" t="16805" r="34871" b="69689"/>
          <a:stretch/>
        </p:blipFill>
        <p:spPr>
          <a:xfrm>
            <a:off x="1216419" y="834886"/>
            <a:ext cx="3925426" cy="4187687"/>
          </a:xfrm>
        </p:spPr>
      </p:pic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B3CD6CD6-B815-4BB8-AEF7-C7ADAEF085B5}"/>
              </a:ext>
            </a:extLst>
          </p:cNvPr>
          <p:cNvCxnSpPr>
            <a:cxnSpLocks/>
          </p:cNvCxnSpPr>
          <p:nvPr/>
        </p:nvCxnSpPr>
        <p:spPr>
          <a:xfrm>
            <a:off x="5923722" y="1855304"/>
            <a:ext cx="3326295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Conector drept 3">
            <a:extLst>
              <a:ext uri="{FF2B5EF4-FFF2-40B4-BE49-F238E27FC236}">
                <a16:creationId xmlns:a16="http://schemas.microsoft.com/office/drawing/2014/main" id="{ADE36863-58DD-4AAC-BA14-5BBA1BF4F95D}"/>
              </a:ext>
            </a:extLst>
          </p:cNvPr>
          <p:cNvCxnSpPr>
            <a:cxnSpLocks/>
          </p:cNvCxnSpPr>
          <p:nvPr/>
        </p:nvCxnSpPr>
        <p:spPr>
          <a:xfrm>
            <a:off x="5923722" y="2630556"/>
            <a:ext cx="34190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5507E7F-6ED3-42A7-AF91-C4967372532C}"/>
              </a:ext>
            </a:extLst>
          </p:cNvPr>
          <p:cNvSpPr/>
          <p:nvPr/>
        </p:nvSpPr>
        <p:spPr>
          <a:xfrm>
            <a:off x="5923722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029F15-C632-4B44-BAC5-D526BB771E47}"/>
              </a:ext>
            </a:extLst>
          </p:cNvPr>
          <p:cNvSpPr/>
          <p:nvPr/>
        </p:nvSpPr>
        <p:spPr>
          <a:xfrm>
            <a:off x="8653669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C82F2102-6F87-4827-8969-56F10BEDC011}"/>
              </a:ext>
            </a:extLst>
          </p:cNvPr>
          <p:cNvSpPr/>
          <p:nvPr/>
        </p:nvSpPr>
        <p:spPr>
          <a:xfrm>
            <a:off x="7289351" y="292872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5502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6" t="16368" r="22057" b="70010"/>
          <a:stretch/>
        </p:blipFill>
        <p:spPr>
          <a:xfrm>
            <a:off x="1298713" y="587787"/>
            <a:ext cx="2955235" cy="4169743"/>
          </a:xfrm>
        </p:spPr>
      </p:pic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C06927F5-11BC-48CD-A588-14EDBFC1CA14}"/>
              </a:ext>
            </a:extLst>
          </p:cNvPr>
          <p:cNvCxnSpPr>
            <a:cxnSpLocks/>
          </p:cNvCxnSpPr>
          <p:nvPr/>
        </p:nvCxnSpPr>
        <p:spPr>
          <a:xfrm>
            <a:off x="5923722" y="1855304"/>
            <a:ext cx="3299791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Conector drept 3">
            <a:extLst>
              <a:ext uri="{FF2B5EF4-FFF2-40B4-BE49-F238E27FC236}">
                <a16:creationId xmlns:a16="http://schemas.microsoft.com/office/drawing/2014/main" id="{FD12A4D5-5CBC-4EC8-B96F-45C588627EFE}"/>
              </a:ext>
            </a:extLst>
          </p:cNvPr>
          <p:cNvCxnSpPr>
            <a:cxnSpLocks/>
          </p:cNvCxnSpPr>
          <p:nvPr/>
        </p:nvCxnSpPr>
        <p:spPr>
          <a:xfrm>
            <a:off x="5923722" y="2531165"/>
            <a:ext cx="3299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41819E-ECBF-4C9A-BC8B-A4238D8F3608}"/>
              </a:ext>
            </a:extLst>
          </p:cNvPr>
          <p:cNvSpPr/>
          <p:nvPr/>
        </p:nvSpPr>
        <p:spPr>
          <a:xfrm>
            <a:off x="5923722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B6ADD3-1E82-424B-AB73-33DE187E1633}"/>
              </a:ext>
            </a:extLst>
          </p:cNvPr>
          <p:cNvSpPr/>
          <p:nvPr/>
        </p:nvSpPr>
        <p:spPr>
          <a:xfrm>
            <a:off x="6871252" y="3004931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289988-113A-480F-BC57-E80F13C749EF}"/>
              </a:ext>
            </a:extLst>
          </p:cNvPr>
          <p:cNvSpPr/>
          <p:nvPr/>
        </p:nvSpPr>
        <p:spPr>
          <a:xfrm>
            <a:off x="8839200" y="3034748"/>
            <a:ext cx="596348" cy="5830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D32E46A1-7BE2-4D9E-88DB-B4192B13D130}"/>
              </a:ext>
            </a:extLst>
          </p:cNvPr>
          <p:cNvSpPr/>
          <p:nvPr/>
        </p:nvSpPr>
        <p:spPr>
          <a:xfrm>
            <a:off x="7855882" y="2834808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151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0" b="44243"/>
          <a:stretch/>
        </p:blipFill>
        <p:spPr>
          <a:xfrm>
            <a:off x="518432" y="1005108"/>
            <a:ext cx="10958556" cy="3195831"/>
          </a:xfrm>
        </p:spPr>
      </p:pic>
    </p:spTree>
    <p:extLst>
      <p:ext uri="{BB962C8B-B14F-4D97-AF65-F5344CB8AC3E}">
        <p14:creationId xmlns:p14="http://schemas.microsoft.com/office/powerpoint/2010/main" val="338372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0" r="41367" b="5050"/>
          <a:stretch/>
        </p:blipFill>
        <p:spPr>
          <a:xfrm>
            <a:off x="609842" y="732183"/>
            <a:ext cx="6546331" cy="5855964"/>
          </a:xfr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74CF22E6-8369-4A79-90EC-139A24D5FFF5}"/>
              </a:ext>
            </a:extLst>
          </p:cNvPr>
          <p:cNvSpPr/>
          <p:nvPr/>
        </p:nvSpPr>
        <p:spPr>
          <a:xfrm>
            <a:off x="9223513" y="1868556"/>
            <a:ext cx="2226366" cy="14312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dirty="0"/>
              <a:t>Pag. 67</a:t>
            </a:r>
          </a:p>
        </p:txBody>
      </p:sp>
    </p:spTree>
    <p:extLst>
      <p:ext uri="{BB962C8B-B14F-4D97-AF65-F5344CB8AC3E}">
        <p14:creationId xmlns:p14="http://schemas.microsoft.com/office/powerpoint/2010/main" val="401616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0" b="5050"/>
          <a:stretch/>
        </p:blipFill>
        <p:spPr>
          <a:xfrm>
            <a:off x="609843" y="732183"/>
            <a:ext cx="10283444" cy="5393634"/>
          </a:xfr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6DBFE39B-22F1-4CF3-9AB2-2725E2A48667}"/>
              </a:ext>
            </a:extLst>
          </p:cNvPr>
          <p:cNvSpPr txBox="1"/>
          <p:nvPr/>
        </p:nvSpPr>
        <p:spPr>
          <a:xfrm>
            <a:off x="8560903" y="1471856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RIRI</a:t>
            </a:r>
          </a:p>
        </p:txBody>
      </p:sp>
    </p:spTree>
    <p:extLst>
      <p:ext uri="{BB962C8B-B14F-4D97-AF65-F5344CB8AC3E}">
        <p14:creationId xmlns:p14="http://schemas.microsoft.com/office/powerpoint/2010/main" val="11284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338449-1474-4119-915A-76C2396B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0" b="5050"/>
          <a:stretch/>
        </p:blipFill>
        <p:spPr>
          <a:xfrm>
            <a:off x="609843" y="732183"/>
            <a:ext cx="10283444" cy="5393634"/>
          </a:xfrm>
          <a:ln>
            <a:solidFill>
              <a:srgbClr val="CC00CC"/>
            </a:solidFill>
          </a:ln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6DBFE39B-22F1-4CF3-9AB2-2725E2A48667}"/>
              </a:ext>
            </a:extLst>
          </p:cNvPr>
          <p:cNvSpPr txBox="1"/>
          <p:nvPr/>
        </p:nvSpPr>
        <p:spPr>
          <a:xfrm>
            <a:off x="8560903" y="1471856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RIRI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B78933DC-354D-489B-93F5-8126BC8CD8CC}"/>
              </a:ext>
            </a:extLst>
          </p:cNvPr>
          <p:cNvSpPr txBox="1"/>
          <p:nvPr/>
        </p:nvSpPr>
        <p:spPr>
          <a:xfrm>
            <a:off x="7686261" y="2503916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EMA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EAB5E99-861B-415A-A9F2-BD381EBAC489}"/>
              </a:ext>
            </a:extLst>
          </p:cNvPr>
          <p:cNvSpPr txBox="1"/>
          <p:nvPr/>
        </p:nvSpPr>
        <p:spPr>
          <a:xfrm>
            <a:off x="8792816" y="2503915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MIA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8AF3B084-63C9-42F9-8F6C-C71688B35FA7}"/>
              </a:ext>
            </a:extLst>
          </p:cNvPr>
          <p:cNvSpPr txBox="1"/>
          <p:nvPr/>
        </p:nvSpPr>
        <p:spPr>
          <a:xfrm>
            <a:off x="8415130" y="3294823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MURE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DDB17424-09C5-4B51-9575-2D0828DFAEC0}"/>
              </a:ext>
            </a:extLst>
          </p:cNvPr>
          <p:cNvSpPr txBox="1"/>
          <p:nvPr/>
        </p:nvSpPr>
        <p:spPr>
          <a:xfrm>
            <a:off x="8090449" y="4232028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RAMA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7DEA328-4144-4A80-9A6C-D580DF552D43}"/>
              </a:ext>
            </a:extLst>
          </p:cNvPr>
          <p:cNvSpPr txBox="1"/>
          <p:nvPr/>
        </p:nvSpPr>
        <p:spPr>
          <a:xfrm>
            <a:off x="8560903" y="5189796"/>
            <a:ext cx="145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MERE</a:t>
            </a:r>
          </a:p>
        </p:txBody>
      </p: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C88DA6A1-BE37-4F28-A887-DDC9E21194C4}"/>
              </a:ext>
            </a:extLst>
          </p:cNvPr>
          <p:cNvCxnSpPr/>
          <p:nvPr/>
        </p:nvCxnSpPr>
        <p:spPr>
          <a:xfrm>
            <a:off x="4055165" y="1775791"/>
            <a:ext cx="1510748" cy="9276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EDA2FFD9-8220-406D-ADDD-94B3647AB308}"/>
              </a:ext>
            </a:extLst>
          </p:cNvPr>
          <p:cNvCxnSpPr>
            <a:cxnSpLocks/>
          </p:cNvCxnSpPr>
          <p:nvPr/>
        </p:nvCxnSpPr>
        <p:spPr>
          <a:xfrm>
            <a:off x="4240817" y="2951946"/>
            <a:ext cx="1325096" cy="19778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C58EDF52-66C4-4307-AE3B-34CBA7CDB90E}"/>
              </a:ext>
            </a:extLst>
          </p:cNvPr>
          <p:cNvCxnSpPr>
            <a:cxnSpLocks/>
          </p:cNvCxnSpPr>
          <p:nvPr/>
        </p:nvCxnSpPr>
        <p:spPr>
          <a:xfrm flipV="1">
            <a:off x="3972341" y="1775791"/>
            <a:ext cx="1593572" cy="2126986"/>
          </a:xfrm>
          <a:prstGeom prst="line">
            <a:avLst/>
          </a:prstGeom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drept 16">
            <a:extLst>
              <a:ext uri="{FF2B5EF4-FFF2-40B4-BE49-F238E27FC236}">
                <a16:creationId xmlns:a16="http://schemas.microsoft.com/office/drawing/2014/main" id="{1A7E8BEA-B83A-4158-9767-934D8810C0C4}"/>
              </a:ext>
            </a:extLst>
          </p:cNvPr>
          <p:cNvCxnSpPr/>
          <p:nvPr/>
        </p:nvCxnSpPr>
        <p:spPr>
          <a:xfrm>
            <a:off x="4055165" y="4816803"/>
            <a:ext cx="1510748" cy="9276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rept 17">
            <a:extLst>
              <a:ext uri="{FF2B5EF4-FFF2-40B4-BE49-F238E27FC236}">
                <a16:creationId xmlns:a16="http://schemas.microsoft.com/office/drawing/2014/main" id="{38C3C4A7-9D96-4279-8156-FBD369DA6154}"/>
              </a:ext>
            </a:extLst>
          </p:cNvPr>
          <p:cNvCxnSpPr>
            <a:cxnSpLocks/>
          </p:cNvCxnSpPr>
          <p:nvPr/>
        </p:nvCxnSpPr>
        <p:spPr>
          <a:xfrm flipV="1">
            <a:off x="3959089" y="3747051"/>
            <a:ext cx="1606824" cy="1858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hapesVTI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64</Words>
  <Application>Microsoft Office PowerPoint</Application>
  <PresentationFormat>Ecran lat</PresentationFormat>
  <Paragraphs>39</Paragraphs>
  <Slides>22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7" baseType="lpstr">
      <vt:lpstr>Aharoni</vt:lpstr>
      <vt:lpstr>Arial</vt:lpstr>
      <vt:lpstr>Avenir Next LT Pro</vt:lpstr>
      <vt:lpstr>Calibri</vt:lpstr>
      <vt:lpstr>ShapesVTI</vt:lpstr>
      <vt:lpstr>MIERCURI  11 noiembrie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Explicatii si activitate demonstrativa pe tablitele albe cu marker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Mercuri 4 noiembrie</dc:title>
  <dc:creator>mihai manecuta</dc:creator>
  <cp:lastModifiedBy>mihai manecuta</cp:lastModifiedBy>
  <cp:revision>19</cp:revision>
  <dcterms:created xsi:type="dcterms:W3CDTF">2020-11-03T18:06:08Z</dcterms:created>
  <dcterms:modified xsi:type="dcterms:W3CDTF">2020-11-10T19:50:46Z</dcterms:modified>
</cp:coreProperties>
</file>