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7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7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0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0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1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8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6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5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3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6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s://wordwall.net/resource/4576026/cine-ce-face-formulare-de-propozi%c8%9bii-dup%c4%83-imagin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375C73-EB3C-45C0-A30D-E4C719F84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3">
            <a:extLst>
              <a:ext uri="{FF2B5EF4-FFF2-40B4-BE49-F238E27FC236}">
                <a16:creationId xmlns:a16="http://schemas.microsoft.com/office/drawing/2014/main" id="{D65032B0-5F61-48F5-8510-96DD1D58D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15730"/>
          <a:stretch/>
        </p:blipFill>
        <p:spPr>
          <a:xfrm>
            <a:off x="20" y="1"/>
            <a:ext cx="12191981" cy="685799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BD4167-80BB-41C6-8923-8BB7C287B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307" y="1823454"/>
            <a:ext cx="5531319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CB90C8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FB655B16-7B14-443A-A470-31D67C6B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72" y="2825496"/>
            <a:ext cx="3767328" cy="1517904"/>
          </a:xfrm>
        </p:spPr>
        <p:txBody>
          <a:bodyPr>
            <a:normAutofit fontScale="90000"/>
          </a:bodyPr>
          <a:lstStyle/>
          <a:p>
            <a:pPr algn="ctr"/>
            <a:r>
              <a:rPr lang="ro-RO" sz="5200" dirty="0">
                <a:solidFill>
                  <a:srgbClr val="FBF9F6"/>
                </a:solidFill>
              </a:rPr>
              <a:t>Întâlnirea de seara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C0A959A1-D47A-4101-AB94-919F4CF6E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68" y="4681728"/>
            <a:ext cx="3136392" cy="941832"/>
          </a:xfrm>
        </p:spPr>
        <p:txBody>
          <a:bodyPr>
            <a:normAutofit fontScale="92500"/>
          </a:bodyPr>
          <a:lstStyle/>
          <a:p>
            <a:pPr algn="ctr"/>
            <a:r>
              <a:rPr lang="ro-RO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24.09.2020</a:t>
            </a:r>
          </a:p>
          <a:p>
            <a:pPr algn="ctr"/>
            <a:r>
              <a:rPr lang="ro-RO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Grupa 1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7598479E-4F32-4C40-A899-8C5F1F1BB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13" y="460374"/>
            <a:ext cx="3561777" cy="1987036"/>
          </a:xfrm>
          <a:prstGeom prst="rect">
            <a:avLst/>
          </a:prstGeom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038AAEEB-31A6-4518-B1C0-CBF5038C1025}"/>
              </a:ext>
            </a:extLst>
          </p:cNvPr>
          <p:cNvSpPr/>
          <p:nvPr/>
        </p:nvSpPr>
        <p:spPr>
          <a:xfrm>
            <a:off x="8825948" y="2907783"/>
            <a:ext cx="2748745" cy="15028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Obiective: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formularea de propoziții după imagini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exersarea deprinderii de numărare</a:t>
            </a:r>
          </a:p>
        </p:txBody>
      </p:sp>
    </p:spTree>
    <p:extLst>
      <p:ext uri="{BB962C8B-B14F-4D97-AF65-F5344CB8AC3E}">
        <p14:creationId xmlns:p14="http://schemas.microsoft.com/office/powerpoint/2010/main" val="75345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87F15D1-8203-41AE-8C30-A33B9AFF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0" i="0" dirty="0" err="1">
                <a:solidFill>
                  <a:srgbClr val="000000"/>
                </a:solidFill>
                <a:effectLst/>
                <a:latin typeface="Linux Libertine"/>
              </a:rPr>
              <a:t>Chewbacca</a:t>
            </a:r>
            <a:r>
              <a:rPr lang="ro-RO" b="0" i="0" dirty="0">
                <a:solidFill>
                  <a:srgbClr val="000000"/>
                </a:solidFill>
                <a:effectLst/>
                <a:latin typeface="Linux Libertine"/>
              </a:rPr>
              <a:t> vrea să vă cunoască (prezența) și vă invită pe nava lui.</a:t>
            </a:r>
            <a:br>
              <a:rPr lang="ro-RO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ro-RO" dirty="0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C3A6C5EC-E8BF-40FB-9C40-86A02CB22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21" y="2511633"/>
            <a:ext cx="5253513" cy="2928730"/>
          </a:xfrm>
          <a:prstGeom prst="rect">
            <a:avLst/>
          </a:prstGeom>
        </p:spPr>
      </p:pic>
      <p:pic>
        <p:nvPicPr>
          <p:cNvPr id="3" name="Picture 2" descr="Şarpe Şarpele Verde - Grafică vectorială gratuită pe Pixabay">
            <a:extLst>
              <a:ext uri="{FF2B5EF4-FFF2-40B4-BE49-F238E27FC236}">
                <a16:creationId xmlns:a16="http://schemas.microsoft.com/office/drawing/2014/main" id="{F0DDB53D-3A73-4E5B-8708-8E2017893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44" y="3310782"/>
            <a:ext cx="3465688" cy="330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1143AB16-FF5A-4DB7-9A34-556002271174}"/>
              </a:ext>
            </a:extLst>
          </p:cNvPr>
          <p:cNvSpPr/>
          <p:nvPr/>
        </p:nvSpPr>
        <p:spPr>
          <a:xfrm>
            <a:off x="6283180" y="1787280"/>
            <a:ext cx="50706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Salutul </a:t>
            </a:r>
          </a:p>
          <a:p>
            <a:pPr algn="ctr"/>
            <a:r>
              <a:rPr lang="ro-RO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Șarpele vorbitor</a:t>
            </a:r>
          </a:p>
        </p:txBody>
      </p:sp>
    </p:spTree>
    <p:extLst>
      <p:ext uri="{BB962C8B-B14F-4D97-AF65-F5344CB8AC3E}">
        <p14:creationId xmlns:p14="http://schemas.microsoft.com/office/powerpoint/2010/main" val="123323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87F15D1-8203-41AE-8C30-A33B9AFF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0" i="0" dirty="0" err="1">
                <a:solidFill>
                  <a:srgbClr val="000000"/>
                </a:solidFill>
                <a:effectLst/>
                <a:latin typeface="Linux Libertine"/>
              </a:rPr>
              <a:t>Chewbacca</a:t>
            </a:r>
            <a:r>
              <a:rPr lang="ro-RO" b="0" i="0" dirty="0">
                <a:solidFill>
                  <a:srgbClr val="000000"/>
                </a:solidFill>
                <a:effectLst/>
                <a:latin typeface="Linux Libertine"/>
              </a:rPr>
              <a:t> vrea să vă cunoască (prezența) și vă invită pe nava lui.</a:t>
            </a:r>
            <a:br>
              <a:rPr lang="ro-RO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ro-RO" dirty="0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C3A6C5EC-E8BF-40FB-9C40-86A02CB22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173" y="2329588"/>
            <a:ext cx="6048375" cy="3371850"/>
          </a:xfrm>
          <a:prstGeom prst="rect">
            <a:avLst/>
          </a:prstGeom>
        </p:spPr>
      </p:pic>
      <p:pic>
        <p:nvPicPr>
          <p:cNvPr id="1026" name="Picture 2" descr="ArtStation - Star Wars Spaceship, Valérian Pierret">
            <a:extLst>
              <a:ext uri="{FF2B5EF4-FFF2-40B4-BE49-F238E27FC236}">
                <a16:creationId xmlns:a16="http://schemas.microsoft.com/office/drawing/2014/main" id="{509D9588-8F71-4D03-AE20-51E58914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548670CB-6E40-4DBA-BF77-EE873D248D07}"/>
              </a:ext>
            </a:extLst>
          </p:cNvPr>
          <p:cNvSpPr txBox="1"/>
          <p:nvPr/>
        </p:nvSpPr>
        <p:spPr>
          <a:xfrm>
            <a:off x="3336235" y="455334"/>
            <a:ext cx="80175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Veți urca pe PUNTE daca veți spune </a:t>
            </a:r>
          </a:p>
          <a:p>
            <a:r>
              <a:rPr lang="ro-RO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CINE ? CE FACE? (JOC)</a:t>
            </a:r>
            <a:r>
              <a:rPr lang="ro-RO" sz="2800" dirty="0">
                <a:latin typeface="+mj-lt"/>
              </a:rPr>
              <a:t>i 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EE9CF8E6-09DE-4D26-8033-90A871C528E1}"/>
              </a:ext>
            </a:extLst>
          </p:cNvPr>
          <p:cNvSpPr txBox="1"/>
          <p:nvPr/>
        </p:nvSpPr>
        <p:spPr>
          <a:xfrm>
            <a:off x="6665843" y="4485090"/>
            <a:ext cx="618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https://wordwall.net/resource/4576026/cine-ce-face-formulare-de-propozi%c8%9bii-dup%c4%83-imagini</a:t>
            </a:r>
            <a:r>
              <a:rPr lang="ro-R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30" name="Picture 6" descr="New trending GIF tagged star wars what chewbacca… | Trending Gifs">
            <a:extLst>
              <a:ext uri="{FF2B5EF4-FFF2-40B4-BE49-F238E27FC236}">
                <a16:creationId xmlns:a16="http://schemas.microsoft.com/office/drawing/2014/main" id="{51CFEE92-C264-4403-B70F-553367CC63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9" y="365125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8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A62A4FD-64EB-493A-8A0E-5A607478F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8" y="3121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o-RO" dirty="0" err="1"/>
              <a:t>Veti</a:t>
            </a:r>
            <a:r>
              <a:rPr lang="ro-RO" dirty="0"/>
              <a:t> porni în </a:t>
            </a:r>
            <a:r>
              <a:rPr lang="ro-RO" dirty="0" err="1"/>
              <a:t>calatorie</a:t>
            </a:r>
            <a:r>
              <a:rPr lang="ro-RO" dirty="0"/>
              <a:t> daca </a:t>
            </a:r>
            <a:r>
              <a:rPr lang="ro-RO" dirty="0" err="1"/>
              <a:t>veti</a:t>
            </a:r>
            <a:r>
              <a:rPr lang="ro-RO" dirty="0"/>
              <a:t> arata ca </a:t>
            </a:r>
            <a:r>
              <a:rPr lang="ro-RO" dirty="0" err="1"/>
              <a:t>stiti</a:t>
            </a:r>
            <a:r>
              <a:rPr lang="ro-RO" dirty="0"/>
              <a:t> sa </a:t>
            </a:r>
            <a:r>
              <a:rPr lang="ro-RO" dirty="0" err="1"/>
              <a:t>numarati</a:t>
            </a:r>
            <a:r>
              <a:rPr lang="ro-RO" dirty="0"/>
              <a:t>.</a:t>
            </a:r>
          </a:p>
        </p:txBody>
      </p:sp>
      <p:pic>
        <p:nvPicPr>
          <p:cNvPr id="2050" name="Picture 2" descr="Chewbacca GIF - Find on GIFER">
            <a:extLst>
              <a:ext uri="{FF2B5EF4-FFF2-40B4-BE49-F238E27FC236}">
                <a16:creationId xmlns:a16="http://schemas.microsoft.com/office/drawing/2014/main" id="{C6812DE2-8F81-48D8-8BDE-F1B3C8CC9A61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09" y="2516360"/>
            <a:ext cx="2667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779659B0-F352-41DB-B061-3C3383015B8D}"/>
              </a:ext>
            </a:extLst>
          </p:cNvPr>
          <p:cNvSpPr txBox="1"/>
          <p:nvPr/>
        </p:nvSpPr>
        <p:spPr>
          <a:xfrm>
            <a:off x="1280492" y="2823578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400" dirty="0">
                <a:latin typeface="Arial" panose="020B0604020202020204" pitchFamily="34" charset="0"/>
                <a:cs typeface="Arial" panose="020B0604020202020204" pitchFamily="34" charset="0"/>
              </a:rPr>
              <a:t>SĂ PORNIM!</a:t>
            </a:r>
          </a:p>
          <a:p>
            <a:r>
              <a:rPr lang="ro-RO" sz="4400" dirty="0">
                <a:latin typeface="Arial" panose="020B0604020202020204" pitchFamily="34" charset="0"/>
                <a:cs typeface="Arial" panose="020B0604020202020204" pitchFamily="34" charset="0"/>
              </a:rPr>
              <a:t>CUM CREDEȚI CĂ TREBUIE SĂ RĂSPUNDEȚI?</a:t>
            </a:r>
          </a:p>
        </p:txBody>
      </p:sp>
    </p:spTree>
    <p:extLst>
      <p:ext uri="{BB962C8B-B14F-4D97-AF65-F5344CB8AC3E}">
        <p14:creationId xmlns:p14="http://schemas.microsoft.com/office/powerpoint/2010/main" val="137400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33D3B"/>
      </a:dk2>
      <a:lt2>
        <a:srgbClr val="E6ECE7"/>
      </a:lt2>
      <a:accent1>
        <a:srgbClr val="CB90C8"/>
      </a:accent1>
      <a:accent2>
        <a:srgbClr val="C0799F"/>
      </a:accent2>
      <a:accent3>
        <a:srgbClr val="CB9198"/>
      </a:accent3>
      <a:accent4>
        <a:srgbClr val="C08E79"/>
      </a:accent4>
      <a:accent5>
        <a:srgbClr val="B2A27C"/>
      </a:accent5>
      <a:accent6>
        <a:srgbClr val="A1A96A"/>
      </a:accent6>
      <a:hlink>
        <a:srgbClr val="568F59"/>
      </a:hlink>
      <a:folHlink>
        <a:srgbClr val="848484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105</Words>
  <Application>Microsoft Office PowerPoint</Application>
  <PresentationFormat>Ecran lat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</vt:i4>
      </vt:variant>
    </vt:vector>
  </HeadingPairs>
  <TitlesOfParts>
    <vt:vector size="9" baseType="lpstr">
      <vt:lpstr>Arial</vt:lpstr>
      <vt:lpstr>Linux Libertine</vt:lpstr>
      <vt:lpstr>Modern Love</vt:lpstr>
      <vt:lpstr>The Hand</vt:lpstr>
      <vt:lpstr>SketchyVTI</vt:lpstr>
      <vt:lpstr>Întâlnirea de seara</vt:lpstr>
      <vt:lpstr>Chewbacca vrea să vă cunoască (prezența) și vă invită pe nava lui. </vt:lpstr>
      <vt:lpstr>Chewbacca vrea să vă cunoască (prezența) și vă invită pe nava lui. </vt:lpstr>
      <vt:lpstr>Veti porni în calatorie daca veti arata ca stiti sa numarati.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Întâlnirea de seara</dc:title>
  <dc:creator>mihai manecuta</dc:creator>
  <cp:lastModifiedBy>mihai manecuta</cp:lastModifiedBy>
  <cp:revision>6</cp:revision>
  <dcterms:created xsi:type="dcterms:W3CDTF">2020-09-24T10:28:08Z</dcterms:created>
  <dcterms:modified xsi:type="dcterms:W3CDTF">2020-09-24T11:57:30Z</dcterms:modified>
</cp:coreProperties>
</file>