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8C8C771-4BF0-4CF9-B285-1106732EF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6DB0179D-1349-43BF-BCF7-708FA6E54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9838658-A743-4FCC-A1F7-E4CF93E0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4402C2A1-570E-49F6-BF09-33230CBF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2A1A038-1039-4439-AC05-0CC136E78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0240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F64223C-1B10-481B-AB68-A2D5B0498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6750D6DD-0361-44B9-B079-B8189DD80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F18B459-90BE-4B91-AF51-1A4EF6BD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C863742-AEE7-467B-B44E-B68BCC0D6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7CAE8DB6-E04C-4E01-9243-F9338D02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1153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D30A6A1A-3896-4C76-A61D-F4BDBA74F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8D047508-27E1-4053-A438-73302AAF6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CE5D2A0-8E98-4677-9D04-A6122136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8B5B86A-4000-43F7-AEC0-A1A01401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130344D-D7D2-4711-A2AF-87197C680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3309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010BFAF-EA76-4CD5-B2D3-B39B2CA2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F32C085-2137-4478-87E0-5B2308BC9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AF937E7-F08D-440F-9640-338189D67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A94A463-1AB7-44BC-A239-645B21C3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2A1FA25-A41E-4618-9C0E-DCD1478E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2388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9F49658-8775-4CA3-A1FF-C07BDCCE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814B46F5-627B-4F82-AF65-0F72094CC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5419972-C053-439B-AA14-C05A34CF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043971B-4D01-4AEB-A4ED-67DA3947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B27B632-1B25-46FA-9B2C-9688041A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9874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9A16054-106D-4A96-BACC-C0E57998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ADE942B-4561-4706-BC40-19A6F8F63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80512D9-E2C4-4446-8AB4-1D727C0E8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8071F4E0-DB9E-4013-AD8C-C23A63E8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9D7F7CB2-E9A5-4B64-86B9-4EB724D4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8074FF51-4F4F-42CB-B17A-E011A884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7347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0338A45-7AF2-40CE-B833-05AAD5BE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7BFDD0F8-E4BD-4EF8-A0F6-12F307639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BCCF2081-2E4D-4CBB-9A2D-EF73AE81B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91A813E3-1A59-4346-94E6-3B833A3D8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68F5575D-83E3-4EBF-9551-DC4DF991C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221F1AB6-8F48-468E-8903-5A113D06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420D466F-3252-4C7F-B8AA-DE4B6DA2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7D20F456-7DAA-49F5-ADAB-3B149EE2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949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DBC969E-ECE5-4EEF-86D5-DE77A6427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2FFE2A57-B3CE-404C-B156-199F6102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4FBE013C-D6A2-4FC5-A49E-4F26FB02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FC2B5B84-1D09-4563-A09C-E723A9EB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496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049AB97D-9112-4A8F-BC37-B52FBCF2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4A2ECA32-EF07-4212-8BDE-B96C035F5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65740D9A-A7E5-47E8-9615-31E606E1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0916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D271CD9-E537-4E61-905A-8FD94AB7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08BCAB2-FA6D-4698-885D-3452FF361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C11C9409-BA5A-4AF6-901F-E288B0FC6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48573A7D-CB38-49F6-9001-E5091CD8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43B4C5DB-9D71-4DF7-857C-BC07C3E2B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31F3133-C579-4271-B044-04C2C658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7172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0725B3D-2A63-4E63-9C90-9A99B76E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2E5BEB92-A268-4483-B75A-30EBC5F4A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E1667623-7DB5-461F-931B-A8F83DF1B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35AE843E-BBC5-4C70-85CF-45B55E9B5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348E5BFD-9841-4476-84AA-50747F8E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497D4EF9-5003-40D8-B9F3-E891CA11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491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34C6BC46-278C-4B7B-8BEB-AA3B54E8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6DC96965-5A32-4AFF-B2FB-26BA3997B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F4000FD6-D392-4A0D-8D32-3CA1789E2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11721-FCF4-4D99-A4AD-2E9C89E9035D}" type="datetimeFigureOut">
              <a:rPr lang="ro-RO" smtClean="0"/>
              <a:t>28.05.2020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19FB4B2-7661-4D74-A8FB-D7DED3A7C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F0E90A3-E601-4CA4-A297-26EF819CB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65951-17E4-4950-8F17-FC5A6DC4D5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8759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>
            <a:extLst>
              <a:ext uri="{FF2B5EF4-FFF2-40B4-BE49-F238E27FC236}">
                <a16:creationId xmlns:a16="http://schemas.microsoft.com/office/drawing/2014/main" id="{F948CDD1-4C8C-4E48-9530-B9E416BC6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442" y="4900751"/>
            <a:ext cx="3833835" cy="1655762"/>
          </a:xfrm>
        </p:spPr>
        <p:txBody>
          <a:bodyPr>
            <a:normAutofit fontScale="92500" lnSpcReduction="10000"/>
          </a:bodyPr>
          <a:lstStyle/>
          <a:p>
            <a:r>
              <a:rPr lang="ro-RO" dirty="0"/>
              <a:t>Au mai rămas 8 zile de școală și POVESTEA LICURICILOR DIN CETATE se va încheia cu </a:t>
            </a:r>
          </a:p>
          <a:p>
            <a:r>
              <a:rPr lang="ro-RO" dirty="0"/>
              <a:t>” </a:t>
            </a:r>
            <a:r>
              <a:rPr lang="en-US" dirty="0" err="1"/>
              <a:t>Și</a:t>
            </a:r>
            <a:r>
              <a:rPr lang="en-US" dirty="0"/>
              <a:t>-am </a:t>
            </a:r>
            <a:r>
              <a:rPr lang="en-US" dirty="0" err="1"/>
              <a:t>încălecat</a:t>
            </a:r>
            <a:r>
              <a:rPr lang="en-US" dirty="0"/>
              <a:t> pe-o </a:t>
            </a:r>
            <a:r>
              <a:rPr lang="en-US" dirty="0" err="1"/>
              <a:t>roata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v-am </a:t>
            </a:r>
            <a:r>
              <a:rPr lang="en-US" dirty="0" err="1"/>
              <a:t>spus</a:t>
            </a:r>
            <a:r>
              <a:rPr lang="en-US" dirty="0"/>
              <a:t>-o </a:t>
            </a:r>
            <a:r>
              <a:rPr lang="en-US" dirty="0" err="1"/>
              <a:t>toată</a:t>
            </a:r>
            <a:r>
              <a:rPr lang="ro-RO" dirty="0"/>
              <a:t>.”</a:t>
            </a:r>
          </a:p>
        </p:txBody>
      </p:sp>
      <p:pic>
        <p:nvPicPr>
          <p:cNvPr id="4" name="Picture 2" descr="Der 29. Mai... | Region | GZ Live">
            <a:extLst>
              <a:ext uri="{FF2B5EF4-FFF2-40B4-BE49-F238E27FC236}">
                <a16:creationId xmlns:a16="http://schemas.microsoft.com/office/drawing/2014/main" id="{7F59F99B-54A1-40C6-87F1-1863532EBB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1"/>
          <a:stretch/>
        </p:blipFill>
        <p:spPr bwMode="auto">
          <a:xfrm>
            <a:off x="1338469" y="5145087"/>
            <a:ext cx="1470991" cy="146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reptunghi 4">
            <a:extLst>
              <a:ext uri="{FF2B5EF4-FFF2-40B4-BE49-F238E27FC236}">
                <a16:creationId xmlns:a16="http://schemas.microsoft.com/office/drawing/2014/main" id="{F522DD56-5D8C-45F5-B430-B00D17542EB2}"/>
              </a:ext>
            </a:extLst>
          </p:cNvPr>
          <p:cNvSpPr/>
          <p:nvPr/>
        </p:nvSpPr>
        <p:spPr>
          <a:xfrm>
            <a:off x="4147930" y="4691270"/>
            <a:ext cx="2822713" cy="18652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3200" b="1" i="1" dirty="0"/>
              <a:t>Astăzi mi-aș dori să citești o poezie!</a:t>
            </a:r>
          </a:p>
        </p:txBody>
      </p:sp>
    </p:spTree>
    <p:extLst>
      <p:ext uri="{BB962C8B-B14F-4D97-AF65-F5344CB8AC3E}">
        <p14:creationId xmlns:p14="http://schemas.microsoft.com/office/powerpoint/2010/main" val="308646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>
            <a:extLst>
              <a:ext uri="{FF2B5EF4-FFF2-40B4-BE49-F238E27FC236}">
                <a16:creationId xmlns:a16="http://schemas.microsoft.com/office/drawing/2014/main" id="{F948CDD1-4C8C-4E48-9530-B9E416BC6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442" y="4900751"/>
            <a:ext cx="3833835" cy="1655762"/>
          </a:xfrm>
        </p:spPr>
        <p:txBody>
          <a:bodyPr>
            <a:normAutofit fontScale="92500" lnSpcReduction="20000"/>
          </a:bodyPr>
          <a:lstStyle/>
          <a:p>
            <a:r>
              <a:rPr lang="ro-RO" dirty="0"/>
              <a:t>Au mai rămas 7 zile de școală și POVESTEA LICURICILOR DIN CETATE se va încheia cu </a:t>
            </a:r>
          </a:p>
          <a:p>
            <a:r>
              <a:rPr lang="ro-RO" dirty="0"/>
              <a:t>” Și-am încălecat pe un mărăcine, să m-asculte orișicine.”</a:t>
            </a:r>
          </a:p>
        </p:txBody>
      </p:sp>
      <p:pic>
        <p:nvPicPr>
          <p:cNvPr id="4" name="Picture 2" descr="Guvern: 2 iunie 2017, zi liberă pentru sectorul public - GAZETA de SUD">
            <a:extLst>
              <a:ext uri="{FF2B5EF4-FFF2-40B4-BE49-F238E27FC236}">
                <a16:creationId xmlns:a16="http://schemas.microsoft.com/office/drawing/2014/main" id="{B0EAAA4C-EEEB-4847-86E3-FB744296B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35" y="5139260"/>
            <a:ext cx="1941443" cy="141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reptunghi 1">
            <a:extLst>
              <a:ext uri="{FF2B5EF4-FFF2-40B4-BE49-F238E27FC236}">
                <a16:creationId xmlns:a16="http://schemas.microsoft.com/office/drawing/2014/main" id="{86EA51F4-21AC-4CCC-A5EC-C3CE9A814B55}"/>
              </a:ext>
            </a:extLst>
          </p:cNvPr>
          <p:cNvSpPr/>
          <p:nvPr/>
        </p:nvSpPr>
        <p:spPr>
          <a:xfrm>
            <a:off x="4147930" y="4691270"/>
            <a:ext cx="3127512" cy="18652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3200" b="1" i="1" dirty="0"/>
              <a:t>Astăzi mi-ar plăcea să știu că ți-ai făcut ordine pe/în birou!</a:t>
            </a:r>
          </a:p>
        </p:txBody>
      </p:sp>
    </p:spTree>
    <p:extLst>
      <p:ext uri="{BB962C8B-B14F-4D97-AF65-F5344CB8AC3E}">
        <p14:creationId xmlns:p14="http://schemas.microsoft.com/office/powerpoint/2010/main" val="41494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>
            <a:extLst>
              <a:ext uri="{FF2B5EF4-FFF2-40B4-BE49-F238E27FC236}">
                <a16:creationId xmlns:a16="http://schemas.microsoft.com/office/drawing/2014/main" id="{F948CDD1-4C8C-4E48-9530-B9E416BC6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442" y="4900751"/>
            <a:ext cx="3833835" cy="1655762"/>
          </a:xfrm>
        </p:spPr>
        <p:txBody>
          <a:bodyPr>
            <a:normAutofit fontScale="92500" lnSpcReduction="10000"/>
          </a:bodyPr>
          <a:lstStyle/>
          <a:p>
            <a:r>
              <a:rPr lang="ro-RO" dirty="0"/>
              <a:t>Au mai rămas 6 zile de școală și POVESTEA LICURICILOR DIN CETATE se va încheia cu </a:t>
            </a:r>
          </a:p>
          <a:p>
            <a:r>
              <a:rPr lang="ro-RO" dirty="0"/>
              <a:t>” Și încălicai pe-o lingură scurtă, să trăiască cine ascultă.”</a:t>
            </a:r>
          </a:p>
        </p:txBody>
      </p:sp>
      <p:pic>
        <p:nvPicPr>
          <p:cNvPr id="4" name="Picture 2" descr="LA MULŢI ANI! 3 Iunie - Personalitatea zilei tale de naştere ...">
            <a:extLst>
              <a:ext uri="{FF2B5EF4-FFF2-40B4-BE49-F238E27FC236}">
                <a16:creationId xmlns:a16="http://schemas.microsoft.com/office/drawing/2014/main" id="{69D14D97-AFA6-4D19-9238-2E60F2C560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0"/>
          <a:stretch/>
        </p:blipFill>
        <p:spPr bwMode="auto">
          <a:xfrm>
            <a:off x="1855304" y="5115339"/>
            <a:ext cx="1169649" cy="144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reptunghi 4">
            <a:extLst>
              <a:ext uri="{FF2B5EF4-FFF2-40B4-BE49-F238E27FC236}">
                <a16:creationId xmlns:a16="http://schemas.microsoft.com/office/drawing/2014/main" id="{5E6215F8-157E-445E-B930-016122EE7120}"/>
              </a:ext>
            </a:extLst>
          </p:cNvPr>
          <p:cNvSpPr/>
          <p:nvPr/>
        </p:nvSpPr>
        <p:spPr>
          <a:xfrm>
            <a:off x="3551583" y="4691270"/>
            <a:ext cx="3723859" cy="18652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3200" b="1" i="1" dirty="0"/>
              <a:t>Astăzi mi-aș dori să răsfoiești un album de fotografii (de la școală)!</a:t>
            </a:r>
          </a:p>
        </p:txBody>
      </p:sp>
    </p:spTree>
    <p:extLst>
      <p:ext uri="{BB962C8B-B14F-4D97-AF65-F5344CB8AC3E}">
        <p14:creationId xmlns:p14="http://schemas.microsoft.com/office/powerpoint/2010/main" val="115887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>
            <a:extLst>
              <a:ext uri="{FF2B5EF4-FFF2-40B4-BE49-F238E27FC236}">
                <a16:creationId xmlns:a16="http://schemas.microsoft.com/office/drawing/2014/main" id="{F948CDD1-4C8C-4E48-9530-B9E416BC6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442" y="4900751"/>
            <a:ext cx="3833835" cy="1655762"/>
          </a:xfrm>
        </p:spPr>
        <p:txBody>
          <a:bodyPr/>
          <a:lstStyle/>
          <a:p>
            <a:r>
              <a:rPr lang="ro-RO" dirty="0"/>
              <a:t>Au mai rămas 5 zile de școală și POVESTEA LICURICILOR DIN CETATE se va încheia cu </a:t>
            </a:r>
          </a:p>
          <a:p>
            <a:r>
              <a:rPr lang="ro-RO" dirty="0"/>
              <a:t>”Și-am încălecat pe- șa....”</a:t>
            </a:r>
          </a:p>
        </p:txBody>
      </p:sp>
      <p:pic>
        <p:nvPicPr>
          <p:cNvPr id="4" name="Picture 2" descr="LA MULŢI ANI! 4 Iunie - Personalitatea zilei tale de naştere ...">
            <a:extLst>
              <a:ext uri="{FF2B5EF4-FFF2-40B4-BE49-F238E27FC236}">
                <a16:creationId xmlns:a16="http://schemas.microsoft.com/office/drawing/2014/main" id="{B5DDF678-19DC-4B48-8C9F-13D149F3B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704" y="4997985"/>
            <a:ext cx="2133600" cy="155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reptunghi 4">
            <a:extLst>
              <a:ext uri="{FF2B5EF4-FFF2-40B4-BE49-F238E27FC236}">
                <a16:creationId xmlns:a16="http://schemas.microsoft.com/office/drawing/2014/main" id="{0B5A41C6-F7A6-4C0C-8022-EEC9A0530450}"/>
              </a:ext>
            </a:extLst>
          </p:cNvPr>
          <p:cNvSpPr/>
          <p:nvPr/>
        </p:nvSpPr>
        <p:spPr>
          <a:xfrm>
            <a:off x="3896140" y="4691270"/>
            <a:ext cx="3246782" cy="18652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b="1" i="1" dirty="0"/>
              <a:t>Astăzi îți recomand să aduni manualele pentru a le putea preda în toamnă.</a:t>
            </a:r>
          </a:p>
        </p:txBody>
      </p:sp>
    </p:spTree>
    <p:extLst>
      <p:ext uri="{BB962C8B-B14F-4D97-AF65-F5344CB8AC3E}">
        <p14:creationId xmlns:p14="http://schemas.microsoft.com/office/powerpoint/2010/main" val="355527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>
            <a:extLst>
              <a:ext uri="{FF2B5EF4-FFF2-40B4-BE49-F238E27FC236}">
                <a16:creationId xmlns:a16="http://schemas.microsoft.com/office/drawing/2014/main" id="{F948CDD1-4C8C-4E48-9530-B9E416BC6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442" y="4900751"/>
            <a:ext cx="3833835" cy="1655762"/>
          </a:xfrm>
        </p:spPr>
        <p:txBody>
          <a:bodyPr/>
          <a:lstStyle/>
          <a:p>
            <a:r>
              <a:rPr lang="ro-RO" dirty="0"/>
              <a:t>Au mai rămas 4 zile de școală și POVESTEA LICURICILOR DIN CETATE se va încheia cu </a:t>
            </a:r>
          </a:p>
          <a:p>
            <a:r>
              <a:rPr lang="ro-RO" dirty="0"/>
              <a:t>”Și-am încălecat pe- șa....”</a:t>
            </a:r>
          </a:p>
        </p:txBody>
      </p:sp>
      <p:pic>
        <p:nvPicPr>
          <p:cNvPr id="5" name="Picture 2" descr="Felicitari de Ziua Învățătorului - 5 Iunie Ziua Invatatorului ...">
            <a:extLst>
              <a:ext uri="{FF2B5EF4-FFF2-40B4-BE49-F238E27FC236}">
                <a16:creationId xmlns:a16="http://schemas.microsoft.com/office/drawing/2014/main" id="{1FB09816-1C4D-4ED0-B6C7-91E8F7DF3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78" y="5249517"/>
            <a:ext cx="2178326" cy="130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27057D3B-8DBE-49FB-8B2E-A7833DE840E6}"/>
              </a:ext>
            </a:extLst>
          </p:cNvPr>
          <p:cNvSpPr/>
          <p:nvPr/>
        </p:nvSpPr>
        <p:spPr>
          <a:xfrm>
            <a:off x="4147930" y="4691270"/>
            <a:ext cx="2822713" cy="18652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3200" b="1" i="1" dirty="0"/>
              <a:t>Astăzi ai voie să o suni pe doamna învățătoare!</a:t>
            </a:r>
          </a:p>
        </p:txBody>
      </p:sp>
    </p:spTree>
    <p:extLst>
      <p:ext uri="{BB962C8B-B14F-4D97-AF65-F5344CB8AC3E}">
        <p14:creationId xmlns:p14="http://schemas.microsoft.com/office/powerpoint/2010/main" val="386960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>
            <a:extLst>
              <a:ext uri="{FF2B5EF4-FFF2-40B4-BE49-F238E27FC236}">
                <a16:creationId xmlns:a16="http://schemas.microsoft.com/office/drawing/2014/main" id="{F948CDD1-4C8C-4E48-9530-B9E416BC6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442" y="4900751"/>
            <a:ext cx="3833835" cy="1655762"/>
          </a:xfrm>
        </p:spPr>
        <p:txBody>
          <a:bodyPr>
            <a:normAutofit fontScale="92500" lnSpcReduction="10000"/>
          </a:bodyPr>
          <a:lstStyle/>
          <a:p>
            <a:r>
              <a:rPr lang="ro-RO" dirty="0"/>
              <a:t>Au mai rămas 3 zile de școală și POVESTEA LICURICILOR DIN CETATE se va încheia cu </a:t>
            </a:r>
          </a:p>
          <a:p>
            <a:r>
              <a:rPr lang="ro-RO" dirty="0"/>
              <a:t>”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-am </a:t>
            </a:r>
            <a:r>
              <a:rPr lang="en-US" dirty="0" err="1"/>
              <a:t>încălecat</a:t>
            </a:r>
            <a:r>
              <a:rPr lang="en-US" dirty="0"/>
              <a:t> pe-o </a:t>
            </a:r>
            <a:r>
              <a:rPr lang="en-US" dirty="0" err="1"/>
              <a:t>roata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v-am </a:t>
            </a:r>
            <a:r>
              <a:rPr lang="en-US" dirty="0" err="1"/>
              <a:t>spus</a:t>
            </a:r>
            <a:r>
              <a:rPr lang="en-US" dirty="0"/>
              <a:t>-o </a:t>
            </a:r>
            <a:r>
              <a:rPr lang="en-US" dirty="0" err="1"/>
              <a:t>toată</a:t>
            </a:r>
            <a:r>
              <a:rPr lang="ro-RO" dirty="0"/>
              <a:t>”</a:t>
            </a:r>
          </a:p>
        </p:txBody>
      </p:sp>
      <p:pic>
        <p:nvPicPr>
          <p:cNvPr id="7" name="Picture 4" descr="LA MULŢI ANI! 9 Iunie - Personalitatea zilei tale de naştere ...">
            <a:extLst>
              <a:ext uri="{FF2B5EF4-FFF2-40B4-BE49-F238E27FC236}">
                <a16:creationId xmlns:a16="http://schemas.microsoft.com/office/drawing/2014/main" id="{21B8C5CD-BF85-43BF-A98B-381079C9F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809" y="4910862"/>
            <a:ext cx="2252870" cy="164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DEE63185-26DD-4331-BE66-AD1E16716D8B}"/>
              </a:ext>
            </a:extLst>
          </p:cNvPr>
          <p:cNvSpPr/>
          <p:nvPr/>
        </p:nvSpPr>
        <p:spPr>
          <a:xfrm>
            <a:off x="4147930" y="4691270"/>
            <a:ext cx="3127512" cy="18652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3200" b="1" i="1" dirty="0"/>
              <a:t>Astăzi mi-ar plăcea să te răsfeți cu ceva ce îți place!</a:t>
            </a:r>
          </a:p>
        </p:txBody>
      </p:sp>
    </p:spTree>
    <p:extLst>
      <p:ext uri="{BB962C8B-B14F-4D97-AF65-F5344CB8AC3E}">
        <p14:creationId xmlns:p14="http://schemas.microsoft.com/office/powerpoint/2010/main" val="96355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>
            <a:extLst>
              <a:ext uri="{FF2B5EF4-FFF2-40B4-BE49-F238E27FC236}">
                <a16:creationId xmlns:a16="http://schemas.microsoft.com/office/drawing/2014/main" id="{F948CDD1-4C8C-4E48-9530-B9E416BC6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442" y="4900751"/>
            <a:ext cx="3833835" cy="1655762"/>
          </a:xfrm>
        </p:spPr>
        <p:txBody>
          <a:bodyPr>
            <a:normAutofit fontScale="92500" lnSpcReduction="20000"/>
          </a:bodyPr>
          <a:lstStyle/>
          <a:p>
            <a:r>
              <a:rPr lang="ro-RO" dirty="0"/>
              <a:t>Au mai rămas 2 zile de școală și POVESTEA LICURICILOR DIN CETATE se va încheia cu </a:t>
            </a:r>
          </a:p>
          <a:p>
            <a:r>
              <a:rPr lang="ro-RO" dirty="0"/>
              <a:t>” Și-am încălecat pe un mărăcine, să m-asculte orișicine”</a:t>
            </a:r>
          </a:p>
        </p:txBody>
      </p:sp>
      <p:pic>
        <p:nvPicPr>
          <p:cNvPr id="8194" name="Picture 2" descr="Calendar. 10 June. — Stock Photo © iCreative3D #61244809">
            <a:extLst>
              <a:ext uri="{FF2B5EF4-FFF2-40B4-BE49-F238E27FC236}">
                <a16:creationId xmlns:a16="http://schemas.microsoft.com/office/drawing/2014/main" id="{A2F5CF48-14E9-4E7E-B537-DCA8F8A75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095" y="4900751"/>
            <a:ext cx="1504122" cy="150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7D40E989-C356-4576-BD0A-CE7D1321F95C}"/>
              </a:ext>
            </a:extLst>
          </p:cNvPr>
          <p:cNvSpPr/>
          <p:nvPr/>
        </p:nvSpPr>
        <p:spPr>
          <a:xfrm>
            <a:off x="3836505" y="4691270"/>
            <a:ext cx="3260034" cy="18652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3200" b="1" i="1" dirty="0"/>
              <a:t>Astăzi mi-aș dori să știu că ai vorbit cu un coleg din clasă !</a:t>
            </a:r>
          </a:p>
        </p:txBody>
      </p:sp>
    </p:spTree>
    <p:extLst>
      <p:ext uri="{BB962C8B-B14F-4D97-AF65-F5344CB8AC3E}">
        <p14:creationId xmlns:p14="http://schemas.microsoft.com/office/powerpoint/2010/main" val="1976981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>
            <a:extLst>
              <a:ext uri="{FF2B5EF4-FFF2-40B4-BE49-F238E27FC236}">
                <a16:creationId xmlns:a16="http://schemas.microsoft.com/office/drawing/2014/main" id="{F948CDD1-4C8C-4E48-9530-B9E416BC6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442" y="4900751"/>
            <a:ext cx="3833835" cy="1655762"/>
          </a:xfrm>
        </p:spPr>
        <p:txBody>
          <a:bodyPr>
            <a:normAutofit fontScale="92500" lnSpcReduction="20000"/>
          </a:bodyPr>
          <a:lstStyle/>
          <a:p>
            <a:r>
              <a:rPr lang="ro-RO" dirty="0"/>
              <a:t>A mai rămas 1 zi și </a:t>
            </a:r>
          </a:p>
          <a:p>
            <a:r>
              <a:rPr lang="ro-RO" dirty="0"/>
              <a:t>POVESTEA LICURICILOR DIN CETATE se va încheia cu </a:t>
            </a:r>
          </a:p>
          <a:p>
            <a:r>
              <a:rPr lang="ro-RO" dirty="0"/>
              <a:t>”Și-am încălecat pe- șa și v-am spus povestea mea”</a:t>
            </a:r>
          </a:p>
        </p:txBody>
      </p:sp>
      <p:pic>
        <p:nvPicPr>
          <p:cNvPr id="9218" name="Picture 2" descr="Calendar. 11 june. Calendar on white background. 11 june. 3d ...">
            <a:extLst>
              <a:ext uri="{FF2B5EF4-FFF2-40B4-BE49-F238E27FC236}">
                <a16:creationId xmlns:a16="http://schemas.microsoft.com/office/drawing/2014/main" id="{6F3FAEDE-11C5-40A9-8089-18A540BAC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732" y="5125347"/>
            <a:ext cx="1321076" cy="143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F25D2C69-97DC-4046-B89F-7050619B36C5}"/>
              </a:ext>
            </a:extLst>
          </p:cNvPr>
          <p:cNvSpPr/>
          <p:nvPr/>
        </p:nvSpPr>
        <p:spPr>
          <a:xfrm>
            <a:off x="4147930" y="4691270"/>
            <a:ext cx="2822713" cy="18652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3200" b="1" i="1" dirty="0"/>
              <a:t>Astăzi ai voie să fii puțin melancolic!</a:t>
            </a:r>
          </a:p>
        </p:txBody>
      </p:sp>
    </p:spTree>
    <p:extLst>
      <p:ext uri="{BB962C8B-B14F-4D97-AF65-F5344CB8AC3E}">
        <p14:creationId xmlns:p14="http://schemas.microsoft.com/office/powerpoint/2010/main" val="1248397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297</Words>
  <Application>Microsoft Office PowerPoint</Application>
  <PresentationFormat>Ecran lat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Temă Office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mihai manecuta</dc:creator>
  <cp:lastModifiedBy>mihai manecuta</cp:lastModifiedBy>
  <cp:revision>7</cp:revision>
  <dcterms:created xsi:type="dcterms:W3CDTF">2020-05-28T17:07:23Z</dcterms:created>
  <dcterms:modified xsi:type="dcterms:W3CDTF">2020-05-28T18:13:08Z</dcterms:modified>
</cp:coreProperties>
</file>