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01951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3840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616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612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49418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056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331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995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70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307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486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A083AF4-D513-4BC9-B17C-22C69E3501D6}" type="datetimeFigureOut">
              <a:rPr lang="ro-RO" smtClean="0"/>
              <a:t>29.04.2020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55B7C4A-C44E-4BBD-A997-FADB86E22ED6}" type="slidenum">
              <a:rPr lang="ro-RO" smtClean="0"/>
              <a:t>‹#›</a:t>
            </a:fld>
            <a:endParaRPr lang="ro-RO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984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toriiregasite.wordpress.com/2011/09/17/cum-a-scapat-gauss-de-pedeapsa/pedeaps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1618A87-07EA-4499-B83B-45FB968CE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3304" y="1104571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ro-RO" dirty="0"/>
              <a:t>Istorii regăsite</a:t>
            </a:r>
            <a:br>
              <a:rPr lang="ro-RO" dirty="0"/>
            </a:br>
            <a:r>
              <a:rPr lang="ro-RO" dirty="0"/>
              <a:t>povestea lui gauss</a:t>
            </a:r>
          </a:p>
        </p:txBody>
      </p:sp>
      <p:pic>
        <p:nvPicPr>
          <p:cNvPr id="1026" name="Picture 2" descr="Imagine similară">
            <a:extLst>
              <a:ext uri="{FF2B5EF4-FFF2-40B4-BE49-F238E27FC236}">
                <a16:creationId xmlns:a16="http://schemas.microsoft.com/office/drawing/2014/main" id="{5FEFDDB3-68BE-419E-9DFA-E6057618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96" y="3202797"/>
            <a:ext cx="2572647" cy="33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7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B0513C1-3C4C-4BB9-8D5D-783EDD75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639796"/>
            <a:ext cx="10515600" cy="5946533"/>
          </a:xfrm>
        </p:spPr>
        <p:txBody>
          <a:bodyPr>
            <a:normAutofit/>
          </a:bodyPr>
          <a:lstStyle/>
          <a:p>
            <a:pPr algn="just"/>
            <a:r>
              <a:rPr lang="ro-RO" sz="3200" b="1" dirty="0"/>
              <a:t>Carl Friedrich Gauss </a:t>
            </a:r>
            <a:r>
              <a:rPr lang="ro-RO" sz="3200" dirty="0"/>
              <a:t>a fost un copil precoce. Întrebând când pe unul, când pe altul, câte o literă, câte o cifră, a </a:t>
            </a:r>
            <a:r>
              <a:rPr lang="ro-RO" sz="3200" dirty="0" err="1"/>
              <a:t>învăţat</a:t>
            </a:r>
            <a:r>
              <a:rPr lang="ro-RO" sz="3200" dirty="0"/>
              <a:t> singur să citească </a:t>
            </a:r>
            <a:r>
              <a:rPr lang="ro-RO" sz="3200" dirty="0" err="1"/>
              <a:t>şi</a:t>
            </a:r>
            <a:r>
              <a:rPr lang="ro-RO" sz="3200" dirty="0"/>
              <a:t> să socotească, înainte de a merge la </a:t>
            </a:r>
            <a:r>
              <a:rPr lang="ro-RO" sz="3200" dirty="0" err="1"/>
              <a:t>şcoală</a:t>
            </a:r>
            <a:r>
              <a:rPr lang="ro-RO" sz="3200" dirty="0"/>
              <a:t>. După ce a împlinit 7 ani, a fost dat la </a:t>
            </a:r>
            <a:r>
              <a:rPr lang="ro-RO" sz="3200" dirty="0" err="1"/>
              <a:t>şcoala</a:t>
            </a:r>
            <a:r>
              <a:rPr lang="ro-RO" sz="3200" dirty="0"/>
              <a:t> elementară o </a:t>
            </a:r>
            <a:r>
              <a:rPr lang="ro-RO" sz="3200" dirty="0" err="1"/>
              <a:t>oraşului</a:t>
            </a:r>
            <a:r>
              <a:rPr lang="ro-RO" sz="3200" dirty="0"/>
              <a:t> Braunschweig. Aici l-a avut </a:t>
            </a:r>
            <a:r>
              <a:rPr lang="ro-RO" sz="3200" dirty="0" err="1"/>
              <a:t>învăţător</a:t>
            </a:r>
            <a:r>
              <a:rPr lang="ro-RO" sz="3200" dirty="0"/>
              <a:t> pe Hans </a:t>
            </a:r>
            <a:r>
              <a:rPr lang="ro-RO" sz="3200" dirty="0" err="1"/>
              <a:t>Buttner</a:t>
            </a:r>
            <a:r>
              <a:rPr lang="ro-RO" sz="3200" dirty="0"/>
              <a:t>, cunoscut pentru asprimea cu care se purta cu elevii săi. </a:t>
            </a:r>
          </a:p>
        </p:txBody>
      </p:sp>
      <p:pic>
        <p:nvPicPr>
          <p:cNvPr id="4" name="Substituent conținut 3">
            <a:hlinkClick r:id="rId2"/>
            <a:extLst>
              <a:ext uri="{FF2B5EF4-FFF2-40B4-BE49-F238E27FC236}">
                <a16:creationId xmlns:a16="http://schemas.microsoft.com/office/drawing/2014/main" id="{4DC58D03-6603-409C-8CDF-E674BD08F79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07" y="3598207"/>
            <a:ext cx="2908300" cy="279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84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16E19F93-81E5-4DBB-B581-371C59FA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4" y="159027"/>
            <a:ext cx="11045689" cy="6122503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2800" dirty="0"/>
              <a:t>Astfel, într-o zi, făcând o boacănă, a fost pedepsit să stea în genunchi la vestitul </a:t>
            </a:r>
            <a:r>
              <a:rPr lang="ro-RO" sz="2800" dirty="0" err="1"/>
              <a:t>colţ</a:t>
            </a:r>
            <a:r>
              <a:rPr lang="ro-RO" sz="2800" dirty="0"/>
              <a:t> cu </a:t>
            </a:r>
            <a:r>
              <a:rPr lang="ro-RO" sz="2800" dirty="0" err="1"/>
              <a:t>grăunţe</a:t>
            </a:r>
            <a:r>
              <a:rPr lang="ro-RO" sz="2800" dirty="0"/>
              <a:t>, până când va aduna mintal toate numerele de la 1 la 100 inclusiv. Înainte de a ajunge la </a:t>
            </a:r>
            <a:r>
              <a:rPr lang="ro-RO" sz="2800" dirty="0" err="1"/>
              <a:t>colţul</a:t>
            </a:r>
            <a:r>
              <a:rPr lang="ro-RO" sz="2800" dirty="0"/>
              <a:t> cu pricina pentru a-</a:t>
            </a:r>
            <a:r>
              <a:rPr lang="ro-RO" sz="2800" dirty="0" err="1"/>
              <a:t>şi</a:t>
            </a:r>
            <a:r>
              <a:rPr lang="ro-RO" sz="2800" dirty="0"/>
              <a:t> executa pedeapsa, copilul i-a dat rezultatul: 5050. Surprins, </a:t>
            </a:r>
            <a:r>
              <a:rPr lang="ro-RO" sz="2800" dirty="0" err="1"/>
              <a:t>învăţătorul</a:t>
            </a:r>
            <a:r>
              <a:rPr lang="ro-RO" sz="2800" dirty="0"/>
              <a:t> l-a întrebat cum a făcut calculul. El a răspuns că, lăsând la o parte ultimul număr, 100, numerele rămase se pot grupa astfel: 1+99=100; 2+98=100; …; 49+51=100, deci în total de 49 de ori 100, la care se adaugă numărul 100 lăsat </a:t>
            </a:r>
            <a:r>
              <a:rPr lang="ro-RO" sz="2800" dirty="0" err="1"/>
              <a:t>iniţial</a:t>
            </a:r>
            <a:r>
              <a:rPr lang="ro-RO" sz="2800" dirty="0"/>
              <a:t> deoparte </a:t>
            </a:r>
            <a:r>
              <a:rPr lang="ro-RO" sz="2800" dirty="0" err="1"/>
              <a:t>şi</a:t>
            </a:r>
            <a:r>
              <a:rPr lang="ro-RO" sz="2800" dirty="0"/>
              <a:t> 50 termenul rămas izolat, fac în total 5050.</a:t>
            </a:r>
          </a:p>
          <a:p>
            <a:pPr algn="just"/>
            <a:endParaRPr lang="ro-RO" sz="2800" dirty="0"/>
          </a:p>
          <a:p>
            <a:pPr algn="just"/>
            <a:endParaRPr lang="ro-RO" sz="2800" dirty="0"/>
          </a:p>
          <a:p>
            <a:pPr algn="just"/>
            <a:endParaRPr lang="ro-RO" sz="2800" dirty="0"/>
          </a:p>
          <a:p>
            <a:pPr marL="0" indent="0" algn="just">
              <a:buNone/>
            </a:pPr>
            <a:endParaRPr lang="ro-RO" sz="2800" dirty="0"/>
          </a:p>
          <a:p>
            <a:pPr algn="just"/>
            <a:r>
              <a:rPr lang="ro-RO" sz="2800" dirty="0"/>
              <a:t>Uimit de </a:t>
            </a:r>
            <a:r>
              <a:rPr lang="ro-RO" sz="2800" dirty="0" err="1"/>
              <a:t>inteligenţa</a:t>
            </a:r>
            <a:r>
              <a:rPr lang="ro-RO" sz="2800" dirty="0"/>
              <a:t> copilului, </a:t>
            </a:r>
            <a:r>
              <a:rPr lang="ro-RO" sz="2800" dirty="0" err="1"/>
              <a:t>învăţătorul</a:t>
            </a:r>
            <a:r>
              <a:rPr lang="ro-RO" sz="2800" dirty="0"/>
              <a:t> l-a absolvit de pedeapsă.</a:t>
            </a:r>
          </a:p>
          <a:p>
            <a:endParaRPr lang="ro-RO" dirty="0"/>
          </a:p>
        </p:txBody>
      </p:sp>
      <p:pic>
        <p:nvPicPr>
          <p:cNvPr id="2050" name="Picture 2" descr="Imagini pentru povestea lui gauss">
            <a:extLst>
              <a:ext uri="{FF2B5EF4-FFF2-40B4-BE49-F238E27FC236}">
                <a16:creationId xmlns:a16="http://schemas.microsoft.com/office/drawing/2014/main" id="{30E4E88A-E86B-40C6-9511-87BB3D73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55" y="3639794"/>
            <a:ext cx="3838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ini pentru gauss sum formula">
            <a:extLst>
              <a:ext uri="{FF2B5EF4-FFF2-40B4-BE49-F238E27FC236}">
                <a16:creationId xmlns:a16="http://schemas.microsoft.com/office/drawing/2014/main" id="{7B3CC5C1-710F-432F-878E-607AD30E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67" y="3429000"/>
            <a:ext cx="2857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2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6474FEF-1F7E-4615-A570-5B410C93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017" y="2645051"/>
            <a:ext cx="9601200" cy="2039178"/>
          </a:xfrm>
        </p:spPr>
        <p:txBody>
          <a:bodyPr/>
          <a:lstStyle/>
          <a:p>
            <a:pPr algn="r"/>
            <a:r>
              <a:rPr lang="ro-RO" dirty="0"/>
              <a:t>unde n = ultimul nr. al șirului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D6E9A1-ECE3-40F5-9666-E6C8C7424B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r="17628" b="52621"/>
          <a:stretch/>
        </p:blipFill>
        <p:spPr bwMode="auto">
          <a:xfrm>
            <a:off x="1463827" y="530085"/>
            <a:ext cx="3740964" cy="28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icație: linie îndoită 6">
            <a:extLst>
              <a:ext uri="{FF2B5EF4-FFF2-40B4-BE49-F238E27FC236}">
                <a16:creationId xmlns:a16="http://schemas.microsoft.com/office/drawing/2014/main" id="{5607C59B-F59A-4474-AF51-2419C2359D05}"/>
              </a:ext>
            </a:extLst>
          </p:cNvPr>
          <p:cNvSpPr/>
          <p:nvPr/>
        </p:nvSpPr>
        <p:spPr>
          <a:xfrm>
            <a:off x="6987211" y="1166192"/>
            <a:ext cx="4316893" cy="11264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9559"/>
              <a:gd name="adj6" fmla="val -356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/>
              <a:t>Pentru numere consecutive</a:t>
            </a:r>
          </a:p>
        </p:txBody>
      </p:sp>
      <p:pic>
        <p:nvPicPr>
          <p:cNvPr id="12" name="Picture 2" descr="Imagini pentru suma lui gauss">
            <a:extLst>
              <a:ext uri="{FF2B5EF4-FFF2-40B4-BE49-F238E27FC236}">
                <a16:creationId xmlns:a16="http://schemas.microsoft.com/office/drawing/2014/main" id="{5DD0761D-263B-48F6-98EC-ED8E3E820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8" r="44941" b="39390"/>
          <a:stretch/>
        </p:blipFill>
        <p:spPr bwMode="auto">
          <a:xfrm>
            <a:off x="3800690" y="3944591"/>
            <a:ext cx="6820744" cy="27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9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83DDE65-B3A7-47A9-BB5B-9F804EC3D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68626"/>
            <a:ext cx="6420678" cy="5098774"/>
          </a:xfrm>
        </p:spPr>
        <p:txBody>
          <a:bodyPr/>
          <a:lstStyle/>
          <a:p>
            <a:pPr marL="0" indent="0" algn="ctr">
              <a:buNone/>
            </a:pPr>
            <a:r>
              <a:rPr lang="ro-RO" sz="3600" dirty="0"/>
              <a:t>Exerciții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3600" dirty="0"/>
              <a:t>1+2+3+...+27+28+29 =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3600" dirty="0"/>
              <a:t>1+2+3+ ...+ 45+46+47 =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3600" dirty="0"/>
              <a:t>1+2+3+... + 50+51+52=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3600" dirty="0"/>
              <a:t>1+2+3+... 111+112+113 =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3600" dirty="0"/>
              <a:t>1+2+3+... + 98+99+100 =</a:t>
            </a:r>
          </a:p>
          <a:p>
            <a:endParaRPr lang="ro-RO" dirty="0"/>
          </a:p>
        </p:txBody>
      </p:sp>
      <p:pic>
        <p:nvPicPr>
          <p:cNvPr id="1028" name="Picture 4" descr="Imagini pentru mathe clipart gauss">
            <a:extLst>
              <a:ext uri="{FF2B5EF4-FFF2-40B4-BE49-F238E27FC236}">
                <a16:creationId xmlns:a16="http://schemas.microsoft.com/office/drawing/2014/main" id="{A44209FB-B68A-4D82-B2FD-5BF0803D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09" y="-990600"/>
            <a:ext cx="690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51808"/>
      </p:ext>
    </p:extLst>
  </p:cSld>
  <p:clrMapOvr>
    <a:masterClrMapping/>
  </p:clrMapOvr>
</p:sld>
</file>

<file path=ppt/theme/theme1.xml><?xml version="1.0" encoding="utf-8"?>
<a:theme xmlns:a="http://schemas.openxmlformats.org/drawingml/2006/main" name="Trunchiere">
  <a:themeElements>
    <a:clrScheme name="Trunchier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Trunchier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unchier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Trunchiere</Template>
  <TotalTime>39</TotalTime>
  <Words>253</Words>
  <Application>Microsoft Office PowerPoint</Application>
  <PresentationFormat>Ecran lat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1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7" baseType="lpstr">
      <vt:lpstr>Franklin Gothic Book</vt:lpstr>
      <vt:lpstr>Trunchiere</vt:lpstr>
      <vt:lpstr>Istorii regăsite povestea lui gauss</vt:lpstr>
      <vt:lpstr>Prezentare PowerPoint</vt:lpstr>
      <vt:lpstr>Prezentare PowerPoint</vt:lpstr>
      <vt:lpstr>unde n = ultimul nr. al șirului 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a scăpat Gauss de pedeapsă</dc:title>
  <dc:creator>mihai manecuta</dc:creator>
  <cp:lastModifiedBy>mihai manecuta</cp:lastModifiedBy>
  <cp:revision>6</cp:revision>
  <dcterms:created xsi:type="dcterms:W3CDTF">2019-11-05T18:10:04Z</dcterms:created>
  <dcterms:modified xsi:type="dcterms:W3CDTF">2020-04-29T15:40:48Z</dcterms:modified>
</cp:coreProperties>
</file>