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5" r:id="rId12"/>
    <p:sldId id="266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09" autoAdjust="0"/>
    <p:restoredTop sz="94660"/>
  </p:normalViewPr>
  <p:slideViewPr>
    <p:cSldViewPr snapToGrid="0">
      <p:cViewPr>
        <p:scale>
          <a:sx n="80" d="100"/>
          <a:sy n="80" d="100"/>
        </p:scale>
        <p:origin x="450" y="-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zitiv tit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F339412-99D9-4461-A029-EF6F18B6A593}" type="datetimeFigureOut">
              <a:rPr lang="ro-RO" smtClean="0"/>
              <a:t>25.11.2019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F80D411-E01E-4DF4-A1D5-2049A8793301}" type="slidenum">
              <a:rPr lang="ro-RO" smtClean="0"/>
              <a:t>‹#›</a:t>
            </a:fld>
            <a:endParaRPr lang="ro-RO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43239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9412-99D9-4461-A029-EF6F18B6A593}" type="datetimeFigureOut">
              <a:rPr lang="ro-RO" smtClean="0"/>
              <a:t>25.11.2019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0D411-E01E-4DF4-A1D5-2049A879330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372271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9412-99D9-4461-A029-EF6F18B6A593}" type="datetimeFigureOut">
              <a:rPr lang="ro-RO" smtClean="0"/>
              <a:t>25.11.2019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0D411-E01E-4DF4-A1D5-2049A879330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68337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9412-99D9-4461-A029-EF6F18B6A593}" type="datetimeFigureOut">
              <a:rPr lang="ro-RO" smtClean="0"/>
              <a:t>25.11.2019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0D411-E01E-4DF4-A1D5-2049A879330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81427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ntet secțiu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F339412-99D9-4461-A029-EF6F18B6A593}" type="datetimeFigureOut">
              <a:rPr lang="ro-RO" smtClean="0"/>
              <a:t>25.11.2019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F80D411-E01E-4DF4-A1D5-2049A8793301}" type="slidenum">
              <a:rPr lang="ro-RO" smtClean="0"/>
              <a:t>‹#›</a:t>
            </a:fld>
            <a:endParaRPr lang="ro-RO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5057396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9412-99D9-4461-A029-EF6F18B6A593}" type="datetimeFigureOut">
              <a:rPr lang="ro-RO" smtClean="0"/>
              <a:t>25.11.2019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0D411-E01E-4DF4-A1D5-2049A879330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143079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9412-99D9-4461-A029-EF6F18B6A593}" type="datetimeFigureOut">
              <a:rPr lang="ro-RO" smtClean="0"/>
              <a:t>25.11.2019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0D411-E01E-4DF4-A1D5-2049A879330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459761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9412-99D9-4461-A029-EF6F18B6A593}" type="datetimeFigureOut">
              <a:rPr lang="ro-RO" smtClean="0"/>
              <a:t>25.11.2019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0D411-E01E-4DF4-A1D5-2049A879330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76314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9412-99D9-4461-A029-EF6F18B6A593}" type="datetimeFigureOut">
              <a:rPr lang="ro-RO" smtClean="0"/>
              <a:t>25.11.2019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0D411-E01E-4DF4-A1D5-2049A879330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29124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6F339412-99D9-4461-A029-EF6F18B6A593}" type="datetimeFigureOut">
              <a:rPr lang="ro-RO" smtClean="0"/>
              <a:t>25.11.2019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2F80D411-E01E-4DF4-A1D5-2049A8793301}" type="slidenum">
              <a:rPr lang="ro-RO" smtClean="0"/>
              <a:t>‹#›</a:t>
            </a:fld>
            <a:endParaRPr lang="ro-RO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26804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6F339412-99D9-4461-A029-EF6F18B6A593}" type="datetimeFigureOut">
              <a:rPr lang="ro-RO" smtClean="0"/>
              <a:t>25.11.2019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2F80D411-E01E-4DF4-A1D5-2049A879330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3847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F339412-99D9-4461-A029-EF6F18B6A593}" type="datetimeFigureOut">
              <a:rPr lang="ro-RO" smtClean="0"/>
              <a:t>25.11.2019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F80D411-E01E-4DF4-A1D5-2049A8793301}" type="slidenum">
              <a:rPr lang="ro-RO" smtClean="0"/>
              <a:t>‹#›</a:t>
            </a:fld>
            <a:endParaRPr lang="ro-RO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52087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2A6113B-D400-4880-9B7F-845A2FCE2E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dirty="0"/>
              <a:t>Lecția de limba și literatura română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8F1A4E98-72FF-48FA-A3C1-6AAF6E6ED9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o-RO" dirty="0"/>
              <a:t>Clasa a IV-a A</a:t>
            </a:r>
          </a:p>
        </p:txBody>
      </p:sp>
    </p:spTree>
    <p:extLst>
      <p:ext uri="{BB962C8B-B14F-4D97-AF65-F5344CB8AC3E}">
        <p14:creationId xmlns:p14="http://schemas.microsoft.com/office/powerpoint/2010/main" val="3970807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F3FAD8C-8F15-486E-A1E2-5B5429F34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6. </a:t>
            </a:r>
            <a:r>
              <a:rPr lang="ro-RO" dirty="0" err="1"/>
              <a:t>bucovina</a:t>
            </a:r>
            <a:endParaRPr lang="ro-RO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0087D2DA-2FA1-4AF4-BF80-920E1156F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4314235" cy="3593591"/>
          </a:xfrm>
        </p:spPr>
        <p:txBody>
          <a:bodyPr/>
          <a:lstStyle/>
          <a:p>
            <a:r>
              <a:rPr lang="ro-RO" sz="3200" dirty="0"/>
              <a:t>Ex. pag. 57 manual- ce au văzut copiii</a:t>
            </a:r>
          </a:p>
          <a:p>
            <a:endParaRPr lang="ro-RO" dirty="0"/>
          </a:p>
        </p:txBody>
      </p:sp>
      <p:pic>
        <p:nvPicPr>
          <p:cNvPr id="4100" name="Picture 4" descr="Imagini pentru bucovina harta regiune">
            <a:extLst>
              <a:ext uri="{FF2B5EF4-FFF2-40B4-BE49-F238E27FC236}">
                <a16:creationId xmlns:a16="http://schemas.microsoft.com/office/drawing/2014/main" id="{00F8B5E3-701B-499B-A62C-65B7449C9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45863"/>
            <a:ext cx="5518702" cy="411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57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5D5002A-9512-42B7-ACAE-E5047BA1C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7. MOLDOVA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E0CCBF4F-5CE3-4D56-993D-1852048E0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5612948" cy="3593591"/>
          </a:xfrm>
        </p:spPr>
        <p:txBody>
          <a:bodyPr>
            <a:normAutofit/>
          </a:bodyPr>
          <a:lstStyle/>
          <a:p>
            <a:r>
              <a:rPr lang="ro-RO" sz="3200" dirty="0"/>
              <a:t>EXPRESII FRUMOASE: Ștefan cel Mare era numit Soarele Moldovei</a:t>
            </a:r>
          </a:p>
          <a:p>
            <a:r>
              <a:rPr lang="ro-RO" sz="3200" dirty="0"/>
              <a:t>Pentru mine, România este.....</a:t>
            </a:r>
          </a:p>
        </p:txBody>
      </p:sp>
      <p:pic>
        <p:nvPicPr>
          <p:cNvPr id="3074" name="Picture 2" descr="Imagini pentru moldova  harta regiune">
            <a:extLst>
              <a:ext uri="{FF2B5EF4-FFF2-40B4-BE49-F238E27FC236}">
                <a16:creationId xmlns:a16="http://schemas.microsoft.com/office/drawing/2014/main" id="{604E51E5-3066-49E2-9E8C-BF25500C8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626" y="1213241"/>
            <a:ext cx="5310631" cy="377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87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668FCA5-DC3A-48F9-B07F-347CB7799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8. Crișana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6FCC066B-E08B-4584-8F29-5EDA87F2C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4000" dirty="0"/>
              <a:t>Planul de idei al textului</a:t>
            </a:r>
          </a:p>
        </p:txBody>
      </p:sp>
      <p:pic>
        <p:nvPicPr>
          <p:cNvPr id="2050" name="Picture 2" descr="Imagini pentru crisan harta regiune">
            <a:extLst>
              <a:ext uri="{FF2B5EF4-FFF2-40B4-BE49-F238E27FC236}">
                <a16:creationId xmlns:a16="http://schemas.microsoft.com/office/drawing/2014/main" id="{5ADF45BB-4335-4BC3-8B21-26D9B3FDFD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70"/>
          <a:stretch/>
        </p:blipFill>
        <p:spPr bwMode="auto">
          <a:xfrm>
            <a:off x="6096000" y="1019253"/>
            <a:ext cx="5154091" cy="486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61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E3EAAEF-D3D7-4550-9429-E409EBA22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9. TRANSILVANIA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946EA979-F98B-44E7-975C-ECF2B2050B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o-RO" sz="3200" dirty="0"/>
              <a:t>Visul de aur al românilor a fost....</a:t>
            </a:r>
          </a:p>
          <a:p>
            <a:pPr marL="0" indent="0">
              <a:buNone/>
            </a:pPr>
            <a:r>
              <a:rPr lang="ro-RO" sz="3200" dirty="0"/>
              <a:t>Un cântec potrivit ar fi ....</a:t>
            </a: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2B8ED904-549E-4707-8D22-2DD198EA8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841" y="1352550"/>
            <a:ext cx="41783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71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2E6965C-74E8-41B1-8F5D-AAC761C1E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1. Captarea atenției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0441618E-9A29-4E97-81B3-8A1E2C77B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4844322" cy="3593591"/>
          </a:xfrm>
        </p:spPr>
        <p:txBody>
          <a:bodyPr/>
          <a:lstStyle/>
          <a:p>
            <a:r>
              <a:rPr lang="ro-RO" sz="3200" dirty="0"/>
              <a:t>Brainstorming- APLICAȚIA WORDART</a:t>
            </a:r>
          </a:p>
          <a:p>
            <a:r>
              <a:rPr lang="ro-RO" sz="3200" dirty="0"/>
              <a:t>Când spun România mă gândesc la ....</a:t>
            </a:r>
          </a:p>
          <a:p>
            <a:endParaRPr lang="ro-RO" dirty="0"/>
          </a:p>
          <a:p>
            <a:endParaRPr lang="ro-RO" dirty="0"/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018107A3-D784-4AD8-B846-3C3EF6194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0776" y="2286001"/>
            <a:ext cx="4579224" cy="313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811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57190F9-A92F-4711-9316-6CDFFBBCC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0060" y="298161"/>
            <a:ext cx="11080721" cy="1013800"/>
          </a:xfrm>
        </p:spPr>
        <p:txBody>
          <a:bodyPr>
            <a:normAutofit fontScale="90000"/>
          </a:bodyPr>
          <a:lstStyle/>
          <a:p>
            <a:r>
              <a:rPr lang="ro-RO" dirty="0"/>
              <a:t>2. câștigă </a:t>
            </a:r>
            <a:r>
              <a:rPr lang="ro-RO" dirty="0" err="1"/>
              <a:t>românia</a:t>
            </a:r>
            <a:r>
              <a:rPr lang="ro-RO" dirty="0"/>
              <a:t>- cuceriți cele 9 regiuni istorice! </a:t>
            </a:r>
          </a:p>
        </p:txBody>
      </p:sp>
      <p:pic>
        <p:nvPicPr>
          <p:cNvPr id="1030" name="Picture 6" descr="Imagine similară">
            <a:extLst>
              <a:ext uri="{FF2B5EF4-FFF2-40B4-BE49-F238E27FC236}">
                <a16:creationId xmlns:a16="http://schemas.microsoft.com/office/drawing/2014/main" id="{B27FD95C-32B7-40CF-ADD1-2BDAB77E3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35" y="1661062"/>
            <a:ext cx="3301301" cy="186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ine 4">
            <a:extLst>
              <a:ext uri="{FF2B5EF4-FFF2-40B4-BE49-F238E27FC236}">
                <a16:creationId xmlns:a16="http://schemas.microsoft.com/office/drawing/2014/main" id="{9AB553E5-FE38-4E50-9946-966CDE107E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149871"/>
            <a:ext cx="3411665" cy="2373332"/>
          </a:xfrm>
          <a:prstGeom prst="rect">
            <a:avLst/>
          </a:prstGeom>
        </p:spPr>
      </p:pic>
      <p:pic>
        <p:nvPicPr>
          <p:cNvPr id="8" name="Substituent conținut 7">
            <a:extLst>
              <a:ext uri="{FF2B5EF4-FFF2-40B4-BE49-F238E27FC236}">
                <a16:creationId xmlns:a16="http://schemas.microsoft.com/office/drawing/2014/main" id="{FBBC26C3-A9E1-4E2C-B84E-177E2C1F6C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66"/>
          <a:stretch/>
        </p:blipFill>
        <p:spPr>
          <a:xfrm>
            <a:off x="4184375" y="3722630"/>
            <a:ext cx="4770084" cy="2837209"/>
          </a:xfrm>
        </p:spPr>
      </p:pic>
    </p:spTree>
    <p:extLst>
      <p:ext uri="{BB962C8B-B14F-4D97-AF65-F5344CB8AC3E}">
        <p14:creationId xmlns:p14="http://schemas.microsoft.com/office/powerpoint/2010/main" val="3237360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38931D1-8E94-43C8-9D64-2207761F9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Dirijarea învățării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79B46310-5C4A-4951-8F57-59CB6306C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o-RO" sz="6600" dirty="0"/>
              <a:t>Se extrage harta unei regiuni istorice </a:t>
            </a:r>
          </a:p>
          <a:p>
            <a:pPr algn="just"/>
            <a:r>
              <a:rPr lang="ro-RO" sz="6600" dirty="0"/>
              <a:t>Se recunoaște regiunea</a:t>
            </a:r>
          </a:p>
          <a:p>
            <a:pPr algn="just"/>
            <a:r>
              <a:rPr lang="ro-RO" sz="6600" dirty="0"/>
              <a:t>Se afișează sarcina didactică</a:t>
            </a:r>
          </a:p>
        </p:txBody>
      </p:sp>
    </p:spTree>
    <p:extLst>
      <p:ext uri="{BB962C8B-B14F-4D97-AF65-F5344CB8AC3E}">
        <p14:creationId xmlns:p14="http://schemas.microsoft.com/office/powerpoint/2010/main" val="320219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93E86D6-5027-4768-9CB1-AF5119A85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1. </a:t>
            </a:r>
            <a:r>
              <a:rPr lang="ro-RO" dirty="0" err="1"/>
              <a:t>oltenia</a:t>
            </a:r>
            <a:endParaRPr lang="ro-RO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D7D815B5-03BA-4C8E-8583-45E0CB7A0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3651626" cy="3593591"/>
          </a:xfrm>
        </p:spPr>
        <p:txBody>
          <a:bodyPr>
            <a:normAutofit/>
          </a:bodyPr>
          <a:lstStyle/>
          <a:p>
            <a:r>
              <a:rPr lang="ro-RO" sz="3600" dirty="0"/>
              <a:t>Citirea textului</a:t>
            </a:r>
          </a:p>
          <a:p>
            <a:pPr marL="0" indent="0">
              <a:buNone/>
            </a:pPr>
            <a:r>
              <a:rPr lang="ro-RO" sz="3600" dirty="0"/>
              <a:t>”La Alba Iulia”</a:t>
            </a:r>
          </a:p>
          <a:p>
            <a:pPr marL="0" indent="0">
              <a:buNone/>
            </a:pPr>
            <a:r>
              <a:rPr lang="ro-RO" sz="3600" dirty="0"/>
              <a:t>Identificarea pe hartă a localității</a:t>
            </a:r>
          </a:p>
        </p:txBody>
      </p:sp>
      <p:pic>
        <p:nvPicPr>
          <p:cNvPr id="5122" name="Picture 2" descr="Imagini pentru oltenia  harta regiune">
            <a:extLst>
              <a:ext uri="{FF2B5EF4-FFF2-40B4-BE49-F238E27FC236}">
                <a16:creationId xmlns:a16="http://schemas.microsoft.com/office/drawing/2014/main" id="{281B75ED-564A-4354-9310-825C89929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524" y="952570"/>
            <a:ext cx="5599965" cy="397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83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364E6AB-22C9-4FD9-BA85-A5F4A9B3F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2. </a:t>
            </a:r>
            <a:r>
              <a:rPr lang="ro-RO" dirty="0" err="1"/>
              <a:t>muntenia</a:t>
            </a:r>
            <a:endParaRPr lang="ro-RO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37858ADB-9AF6-47AB-BF67-1F37F992A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4314235" cy="3593591"/>
          </a:xfrm>
        </p:spPr>
        <p:txBody>
          <a:bodyPr>
            <a:normAutofit fontScale="92500" lnSpcReduction="10000"/>
          </a:bodyPr>
          <a:lstStyle/>
          <a:p>
            <a:r>
              <a:rPr lang="ro-RO" sz="6000" dirty="0"/>
              <a:t>Propoziții și explicații ale cuvintelor de la vocabular</a:t>
            </a:r>
          </a:p>
        </p:txBody>
      </p:sp>
      <p:pic>
        <p:nvPicPr>
          <p:cNvPr id="6146" name="Picture 2" descr="Imagini pentru muntenia  harta regiune">
            <a:extLst>
              <a:ext uri="{FF2B5EF4-FFF2-40B4-BE49-F238E27FC236}">
                <a16:creationId xmlns:a16="http://schemas.microsoft.com/office/drawing/2014/main" id="{A2B93282-9217-4D2C-91E7-40B9F37E24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0" r="18072"/>
          <a:stretch/>
        </p:blipFill>
        <p:spPr bwMode="auto">
          <a:xfrm>
            <a:off x="5985012" y="834887"/>
            <a:ext cx="5239578" cy="402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98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40D108A-F483-4431-AA71-51F80466F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>
                <a:solidFill>
                  <a:schemeClr val="tx1"/>
                </a:solidFill>
              </a:rPr>
              <a:t>3. banat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52468B22-B8AE-4E54-A043-875EF0724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4155209" cy="3593591"/>
          </a:xfrm>
        </p:spPr>
        <p:txBody>
          <a:bodyPr>
            <a:normAutofit/>
          </a:bodyPr>
          <a:lstStyle/>
          <a:p>
            <a:r>
              <a:rPr lang="ro-RO" sz="6000" dirty="0">
                <a:solidFill>
                  <a:schemeClr val="tx1"/>
                </a:solidFill>
              </a:rPr>
              <a:t>Răspundeți la întrebări</a:t>
            </a:r>
          </a:p>
          <a:p>
            <a:endParaRPr lang="ro-RO" sz="3200" dirty="0"/>
          </a:p>
        </p:txBody>
      </p:sp>
      <p:pic>
        <p:nvPicPr>
          <p:cNvPr id="7170" name="Picture 2" descr="Imagini pentru banat harta regiune">
            <a:extLst>
              <a:ext uri="{FF2B5EF4-FFF2-40B4-BE49-F238E27FC236}">
                <a16:creationId xmlns:a16="http://schemas.microsoft.com/office/drawing/2014/main" id="{FF42A1E9-FFE6-4C3B-AE3A-4AECCE5A8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022" y="1128451"/>
            <a:ext cx="5217300" cy="370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79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6DE58F8-197D-41AA-A712-EFA53DD89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4. </a:t>
            </a:r>
            <a:r>
              <a:rPr lang="ro-RO" dirty="0" err="1"/>
              <a:t>dobrogea</a:t>
            </a:r>
            <a:endParaRPr lang="ro-RO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5C143B2E-E754-4928-9FFC-A7036BC8D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4274479" cy="3593591"/>
          </a:xfrm>
        </p:spPr>
        <p:txBody>
          <a:bodyPr>
            <a:normAutofit/>
          </a:bodyPr>
          <a:lstStyle/>
          <a:p>
            <a:r>
              <a:rPr lang="ro-RO" sz="4000" dirty="0"/>
              <a:t>Ex. pag. 57 manual- povestirea tatălui</a:t>
            </a:r>
          </a:p>
        </p:txBody>
      </p:sp>
      <p:pic>
        <p:nvPicPr>
          <p:cNvPr id="8194" name="Picture 2" descr="Imagini pentru dobrogea harta regiune">
            <a:extLst>
              <a:ext uri="{FF2B5EF4-FFF2-40B4-BE49-F238E27FC236}">
                <a16:creationId xmlns:a16="http://schemas.microsoft.com/office/drawing/2014/main" id="{CCB4F758-B5F9-49F2-9C0F-77A824D8C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848139"/>
            <a:ext cx="5663559" cy="492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79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4E3B3E6-1F3C-4C72-AFE5-44CD03E25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5. MARAMUREȘ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C68C3C2B-DF2B-47C8-BC1E-B9E0FA593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7695" y="1383113"/>
            <a:ext cx="10178322" cy="880567"/>
          </a:xfrm>
        </p:spPr>
        <p:txBody>
          <a:bodyPr/>
          <a:lstStyle/>
          <a:p>
            <a:r>
              <a:rPr lang="ro-RO" sz="3200" dirty="0"/>
              <a:t>Ex. pag. 57 manual- prezentarea paradei</a:t>
            </a:r>
          </a:p>
          <a:p>
            <a:endParaRPr lang="ro-RO" dirty="0"/>
          </a:p>
        </p:txBody>
      </p:sp>
      <p:pic>
        <p:nvPicPr>
          <p:cNvPr id="9218" name="Picture 2" descr="Imagini pentru maramures harta regiune">
            <a:extLst>
              <a:ext uri="{FF2B5EF4-FFF2-40B4-BE49-F238E27FC236}">
                <a16:creationId xmlns:a16="http://schemas.microsoft.com/office/drawing/2014/main" id="{2E20A9AF-59C8-4135-8F88-D23C77317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782" y="2263680"/>
            <a:ext cx="7665052" cy="376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07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Ecuson">
  <a:themeElements>
    <a:clrScheme name="Ecuson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Ecuson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cuson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Ecuson</Template>
  <TotalTime>61</TotalTime>
  <Words>160</Words>
  <Application>Microsoft Office PowerPoint</Application>
  <PresentationFormat>Ecran lat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3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13</vt:i4>
      </vt:variant>
    </vt:vector>
  </HeadingPairs>
  <TitlesOfParts>
    <vt:vector size="17" baseType="lpstr">
      <vt:lpstr>Arial</vt:lpstr>
      <vt:lpstr>Gill Sans MT</vt:lpstr>
      <vt:lpstr>Impact</vt:lpstr>
      <vt:lpstr>Ecuson</vt:lpstr>
      <vt:lpstr>Lecția de limba și literatura română</vt:lpstr>
      <vt:lpstr>1. Captarea atenției</vt:lpstr>
      <vt:lpstr>2. câștigă românia- cuceriți cele 9 regiuni istorice! </vt:lpstr>
      <vt:lpstr>Dirijarea învățării</vt:lpstr>
      <vt:lpstr>1. oltenia</vt:lpstr>
      <vt:lpstr>2. muntenia</vt:lpstr>
      <vt:lpstr>3. banat</vt:lpstr>
      <vt:lpstr>4. dobrogea</vt:lpstr>
      <vt:lpstr>5. MARAMUREȘ</vt:lpstr>
      <vt:lpstr>6. bucovina</vt:lpstr>
      <vt:lpstr>7. MOLDOVA</vt:lpstr>
      <vt:lpstr>8. Crișana</vt:lpstr>
      <vt:lpstr>9. TRANSILVANIA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Lecția de limba și literatura română</dc:title>
  <dc:creator>mihai manecuta</dc:creator>
  <cp:lastModifiedBy>mihai manecuta</cp:lastModifiedBy>
  <cp:revision>6</cp:revision>
  <dcterms:created xsi:type="dcterms:W3CDTF">2019-11-25T17:18:03Z</dcterms:created>
  <dcterms:modified xsi:type="dcterms:W3CDTF">2019-11-25T18:20:02Z</dcterms:modified>
</cp:coreProperties>
</file>