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5"/>
  </p:notesMasterIdLst>
  <p:sldIdLst>
    <p:sldId id="507" r:id="rId2"/>
    <p:sldId id="508" r:id="rId3"/>
    <p:sldId id="509" r:id="rId4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D443"/>
    <a:srgbClr val="FF7F25"/>
    <a:srgbClr val="02A7F1"/>
    <a:srgbClr val="FF2E5D"/>
    <a:srgbClr val="4463FE"/>
    <a:srgbClr val="2847E0"/>
    <a:srgbClr val="ECE05A"/>
    <a:srgbClr val="203864"/>
    <a:srgbClr val="FF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74" autoAdjust="0"/>
    <p:restoredTop sz="95387" autoAdjust="0"/>
  </p:normalViewPr>
  <p:slideViewPr>
    <p:cSldViewPr snapToGrid="0">
      <p:cViewPr>
        <p:scale>
          <a:sx n="75" d="100"/>
          <a:sy n="75" d="100"/>
        </p:scale>
        <p:origin x="2622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4D35F6-665A-4A22-8A5B-CDE498C32372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31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663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E9B433-2CFB-45BC-9A00-6FD7A14AA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05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1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256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80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258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2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96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440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6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006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7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8576-3FCB-4E87-898E-BD0B5FD617DC}" type="datetimeFigureOut">
              <a:rPr lang="he-IL" smtClean="0"/>
              <a:t>כ"ח/חשון/תשפ"א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C87E-A00F-436C-AF71-A12CC74165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4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84AB1B2-CB8C-4218-A303-6F1026335C19}"/>
              </a:ext>
            </a:extLst>
          </p:cNvPr>
          <p:cNvCxnSpPr/>
          <p:nvPr/>
        </p:nvCxnSpPr>
        <p:spPr>
          <a:xfrm>
            <a:off x="934085" y="362462"/>
            <a:ext cx="5750560" cy="0"/>
          </a:xfrm>
          <a:prstGeom prst="line">
            <a:avLst/>
          </a:prstGeom>
          <a:ln w="12700" cap="rnd" cmpd="sng">
            <a:gradFill>
              <a:gsLst>
                <a:gs pos="0">
                  <a:schemeClr val="bg1"/>
                </a:gs>
                <a:gs pos="38000">
                  <a:schemeClr val="bg1">
                    <a:lumMod val="75000"/>
                  </a:schemeClr>
                </a:gs>
                <a:gs pos="6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7">
            <a:extLst>
              <a:ext uri="{FF2B5EF4-FFF2-40B4-BE49-F238E27FC236}">
                <a16:creationId xmlns:a16="http://schemas.microsoft.com/office/drawing/2014/main" id="{5BF6E2D2-BE5A-4950-8A3C-E54EFE9425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60" y="9281747"/>
            <a:ext cx="281940" cy="274320"/>
          </a:xfrm>
          <a:prstGeom prst="rect">
            <a:avLst/>
          </a:prstGeom>
        </p:spPr>
      </p:pic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02F1705C-F835-4DEE-99AA-09ED5D3BEA38}"/>
              </a:ext>
            </a:extLst>
          </p:cNvPr>
          <p:cNvSpPr/>
          <p:nvPr/>
        </p:nvSpPr>
        <p:spPr>
          <a:xfrm>
            <a:off x="622300" y="9275694"/>
            <a:ext cx="857250" cy="263042"/>
          </a:xfrm>
          <a:custGeom>
            <a:avLst/>
            <a:gdLst>
              <a:gd name="connsiteX0" fmla="*/ 0 w 857250"/>
              <a:gd name="connsiteY0" fmla="*/ 91520 h 263042"/>
              <a:gd name="connsiteX1" fmla="*/ 91520 w 857250"/>
              <a:gd name="connsiteY1" fmla="*/ 0 h 263042"/>
              <a:gd name="connsiteX2" fmla="*/ 442109 w 857250"/>
              <a:gd name="connsiteY2" fmla="*/ 0 h 263042"/>
              <a:gd name="connsiteX3" fmla="*/ 765730 w 857250"/>
              <a:gd name="connsiteY3" fmla="*/ 0 h 263042"/>
              <a:gd name="connsiteX4" fmla="*/ 857250 w 857250"/>
              <a:gd name="connsiteY4" fmla="*/ 91520 h 263042"/>
              <a:gd name="connsiteX5" fmla="*/ 857250 w 857250"/>
              <a:gd name="connsiteY5" fmla="*/ 171522 h 263042"/>
              <a:gd name="connsiteX6" fmla="*/ 765730 w 857250"/>
              <a:gd name="connsiteY6" fmla="*/ 263042 h 263042"/>
              <a:gd name="connsiteX7" fmla="*/ 415141 w 857250"/>
              <a:gd name="connsiteY7" fmla="*/ 263042 h 263042"/>
              <a:gd name="connsiteX8" fmla="*/ 91520 w 857250"/>
              <a:gd name="connsiteY8" fmla="*/ 263042 h 263042"/>
              <a:gd name="connsiteX9" fmla="*/ 0 w 857250"/>
              <a:gd name="connsiteY9" fmla="*/ 171522 h 263042"/>
              <a:gd name="connsiteX10" fmla="*/ 0 w 857250"/>
              <a:gd name="connsiteY10" fmla="*/ 91520 h 2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0" h="263042" extrusionOk="0">
                <a:moveTo>
                  <a:pt x="0" y="91520"/>
                </a:moveTo>
                <a:cubicBezTo>
                  <a:pt x="1770" y="52932"/>
                  <a:pt x="43556" y="1226"/>
                  <a:pt x="91520" y="0"/>
                </a:cubicBezTo>
                <a:cubicBezTo>
                  <a:pt x="237314" y="-39185"/>
                  <a:pt x="292257" y="16760"/>
                  <a:pt x="442109" y="0"/>
                </a:cubicBezTo>
                <a:cubicBezTo>
                  <a:pt x="591961" y="-16760"/>
                  <a:pt x="610176" y="4437"/>
                  <a:pt x="765730" y="0"/>
                </a:cubicBezTo>
                <a:cubicBezTo>
                  <a:pt x="816824" y="-14241"/>
                  <a:pt x="853642" y="54704"/>
                  <a:pt x="857250" y="91520"/>
                </a:cubicBezTo>
                <a:cubicBezTo>
                  <a:pt x="865489" y="107669"/>
                  <a:pt x="852093" y="151330"/>
                  <a:pt x="857250" y="171522"/>
                </a:cubicBezTo>
                <a:cubicBezTo>
                  <a:pt x="851515" y="220955"/>
                  <a:pt x="819087" y="260655"/>
                  <a:pt x="765730" y="263042"/>
                </a:cubicBezTo>
                <a:cubicBezTo>
                  <a:pt x="606089" y="301575"/>
                  <a:pt x="523547" y="236850"/>
                  <a:pt x="415141" y="263042"/>
                </a:cubicBezTo>
                <a:cubicBezTo>
                  <a:pt x="306735" y="289234"/>
                  <a:pt x="156861" y="247273"/>
                  <a:pt x="91520" y="263042"/>
                </a:cubicBezTo>
                <a:cubicBezTo>
                  <a:pt x="39588" y="260608"/>
                  <a:pt x="3531" y="224296"/>
                  <a:pt x="0" y="171522"/>
                </a:cubicBezTo>
                <a:cubicBezTo>
                  <a:pt x="-3950" y="148774"/>
                  <a:pt x="5504" y="109031"/>
                  <a:pt x="0" y="9152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1000" b="1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Rubik" panose="02000604000000020004" pitchFamily="2" charset="-79"/>
              </a:rPr>
              <a:t>מגזין גנים</a:t>
            </a:r>
            <a:endParaRPr lang="en-US" sz="1100" b="1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AD048B8F-F9E6-42FE-850C-726D656B9697}"/>
              </a:ext>
            </a:extLst>
          </p:cNvPr>
          <p:cNvSpPr/>
          <p:nvPr/>
        </p:nvSpPr>
        <p:spPr>
          <a:xfrm>
            <a:off x="1521460" y="9285094"/>
            <a:ext cx="1244600" cy="253642"/>
          </a:xfrm>
          <a:custGeom>
            <a:avLst/>
            <a:gdLst>
              <a:gd name="connsiteX0" fmla="*/ 0 w 1244600"/>
              <a:gd name="connsiteY0" fmla="*/ 88250 h 253642"/>
              <a:gd name="connsiteX1" fmla="*/ 88250 w 1244600"/>
              <a:gd name="connsiteY1" fmla="*/ 0 h 253642"/>
              <a:gd name="connsiteX2" fmla="*/ 643662 w 1244600"/>
              <a:gd name="connsiteY2" fmla="*/ 0 h 253642"/>
              <a:gd name="connsiteX3" fmla="*/ 1156350 w 1244600"/>
              <a:gd name="connsiteY3" fmla="*/ 0 h 253642"/>
              <a:gd name="connsiteX4" fmla="*/ 1244600 w 1244600"/>
              <a:gd name="connsiteY4" fmla="*/ 88250 h 253642"/>
              <a:gd name="connsiteX5" fmla="*/ 1244600 w 1244600"/>
              <a:gd name="connsiteY5" fmla="*/ 165392 h 253642"/>
              <a:gd name="connsiteX6" fmla="*/ 1156350 w 1244600"/>
              <a:gd name="connsiteY6" fmla="*/ 253642 h 253642"/>
              <a:gd name="connsiteX7" fmla="*/ 600938 w 1244600"/>
              <a:gd name="connsiteY7" fmla="*/ 253642 h 253642"/>
              <a:gd name="connsiteX8" fmla="*/ 88250 w 1244600"/>
              <a:gd name="connsiteY8" fmla="*/ 253642 h 253642"/>
              <a:gd name="connsiteX9" fmla="*/ 0 w 1244600"/>
              <a:gd name="connsiteY9" fmla="*/ 165392 h 253642"/>
              <a:gd name="connsiteX10" fmla="*/ 0 w 1244600"/>
              <a:gd name="connsiteY10" fmla="*/ 88250 h 2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600" h="253642" extrusionOk="0">
                <a:moveTo>
                  <a:pt x="0" y="88250"/>
                </a:moveTo>
                <a:cubicBezTo>
                  <a:pt x="2138" y="53958"/>
                  <a:pt x="48978" y="4497"/>
                  <a:pt x="88250" y="0"/>
                </a:cubicBezTo>
                <a:cubicBezTo>
                  <a:pt x="208265" y="-55464"/>
                  <a:pt x="374631" y="23199"/>
                  <a:pt x="643662" y="0"/>
                </a:cubicBezTo>
                <a:cubicBezTo>
                  <a:pt x="912693" y="-23199"/>
                  <a:pt x="900280" y="6904"/>
                  <a:pt x="1156350" y="0"/>
                </a:cubicBezTo>
                <a:cubicBezTo>
                  <a:pt x="1205620" y="-13787"/>
                  <a:pt x="1243777" y="42645"/>
                  <a:pt x="1244600" y="88250"/>
                </a:cubicBezTo>
                <a:cubicBezTo>
                  <a:pt x="1249213" y="111209"/>
                  <a:pt x="1242825" y="146149"/>
                  <a:pt x="1244600" y="165392"/>
                </a:cubicBezTo>
                <a:cubicBezTo>
                  <a:pt x="1231666" y="211624"/>
                  <a:pt x="1212766" y="247124"/>
                  <a:pt x="1156350" y="253642"/>
                </a:cubicBezTo>
                <a:cubicBezTo>
                  <a:pt x="891672" y="260963"/>
                  <a:pt x="829092" y="190974"/>
                  <a:pt x="600938" y="253642"/>
                </a:cubicBezTo>
                <a:cubicBezTo>
                  <a:pt x="372784" y="316310"/>
                  <a:pt x="230928" y="224522"/>
                  <a:pt x="88250" y="253642"/>
                </a:cubicBezTo>
                <a:cubicBezTo>
                  <a:pt x="37287" y="249738"/>
                  <a:pt x="2753" y="215869"/>
                  <a:pt x="0" y="165392"/>
                </a:cubicBezTo>
                <a:cubicBezTo>
                  <a:pt x="-8677" y="127170"/>
                  <a:pt x="3323" y="119494"/>
                  <a:pt x="0" y="8825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ubik" panose="02000604000000020004" pitchFamily="2" charset="-79"/>
              </a:rPr>
              <a:t>ganim.co.il</a:t>
            </a:r>
            <a:endParaRPr lang="en-US" sz="20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תמונה 2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971E241-3067-4D51-98DB-5CDDD5C61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18045" r="16962" b="28534"/>
          <a:stretch/>
        </p:blipFill>
        <p:spPr>
          <a:xfrm>
            <a:off x="3197558" y="176705"/>
            <a:ext cx="674171" cy="353565"/>
          </a:xfrm>
          <a:custGeom>
            <a:avLst/>
            <a:gdLst>
              <a:gd name="connsiteX0" fmla="*/ 212567 w 4066015"/>
              <a:gd name="connsiteY0" fmla="*/ 0 h 2132397"/>
              <a:gd name="connsiteX1" fmla="*/ 3853448 w 4066015"/>
              <a:gd name="connsiteY1" fmla="*/ 0 h 2132397"/>
              <a:gd name="connsiteX2" fmla="*/ 4066015 w 4066015"/>
              <a:gd name="connsiteY2" fmla="*/ 212567 h 2132397"/>
              <a:gd name="connsiteX3" fmla="*/ 4066015 w 4066015"/>
              <a:gd name="connsiteY3" fmla="*/ 1691475 h 2132397"/>
              <a:gd name="connsiteX4" fmla="*/ 3853448 w 4066015"/>
              <a:gd name="connsiteY4" fmla="*/ 1904042 h 2132397"/>
              <a:gd name="connsiteX5" fmla="*/ 625390 w 4066015"/>
              <a:gd name="connsiteY5" fmla="*/ 1904042 h 2132397"/>
              <a:gd name="connsiteX6" fmla="*/ 3103 w 4066015"/>
              <a:gd name="connsiteY6" fmla="*/ 2132397 h 2132397"/>
              <a:gd name="connsiteX7" fmla="*/ 199481 w 4066015"/>
              <a:gd name="connsiteY7" fmla="*/ 1902723 h 2132397"/>
              <a:gd name="connsiteX8" fmla="*/ 169728 w 4066015"/>
              <a:gd name="connsiteY8" fmla="*/ 1899724 h 2132397"/>
              <a:gd name="connsiteX9" fmla="*/ 0 w 4066015"/>
              <a:gd name="connsiteY9" fmla="*/ 1691475 h 2132397"/>
              <a:gd name="connsiteX10" fmla="*/ 0 w 4066015"/>
              <a:gd name="connsiteY10" fmla="*/ 212567 h 2132397"/>
              <a:gd name="connsiteX11" fmla="*/ 212567 w 4066015"/>
              <a:gd name="connsiteY11" fmla="*/ 0 h 21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6015" h="2132397">
                <a:moveTo>
                  <a:pt x="212567" y="0"/>
                </a:moveTo>
                <a:lnTo>
                  <a:pt x="3853448" y="0"/>
                </a:lnTo>
                <a:cubicBezTo>
                  <a:pt x="3970846" y="0"/>
                  <a:pt x="4066015" y="95169"/>
                  <a:pt x="4066015" y="212567"/>
                </a:cubicBezTo>
                <a:lnTo>
                  <a:pt x="4066015" y="1691475"/>
                </a:lnTo>
                <a:cubicBezTo>
                  <a:pt x="4066015" y="1808873"/>
                  <a:pt x="3970846" y="1904042"/>
                  <a:pt x="3853448" y="1904042"/>
                </a:cubicBezTo>
                <a:lnTo>
                  <a:pt x="625390" y="1904042"/>
                </a:lnTo>
                <a:lnTo>
                  <a:pt x="3103" y="2132397"/>
                </a:lnTo>
                <a:lnTo>
                  <a:pt x="199481" y="1902723"/>
                </a:lnTo>
                <a:lnTo>
                  <a:pt x="169728" y="1899724"/>
                </a:lnTo>
                <a:cubicBezTo>
                  <a:pt x="72864" y="1879903"/>
                  <a:pt x="0" y="1794198"/>
                  <a:pt x="0" y="1691475"/>
                </a:cubicBezTo>
                <a:lnTo>
                  <a:pt x="0" y="212567"/>
                </a:lnTo>
                <a:cubicBezTo>
                  <a:pt x="0" y="95169"/>
                  <a:pt x="95169" y="0"/>
                  <a:pt x="21256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69A24CC-E015-47FA-88C9-09E1A0ECD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680"/>
            <a:ext cx="6858000" cy="68580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8CC98A-B91F-4593-8B47-3F8D9CF28354}"/>
              </a:ext>
            </a:extLst>
          </p:cNvPr>
          <p:cNvSpPr txBox="1"/>
          <p:nvPr/>
        </p:nvSpPr>
        <p:spPr>
          <a:xfrm>
            <a:off x="690688" y="2089924"/>
            <a:ext cx="415074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טֵקְסְט מְנֻקָּד אֶפְשָׁר לְקַבֵּל בְּתָכְנַת נַקְּדָן, זֶהוּ אֲתָר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חִנָּמִי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וְחָפְשִׁי בְּכַמּוּת קְטַנָּה שֶׁאַתְּ צְרִיכָה. שִׁימִי לֵב לְנִקּוּד, כִּי לִפְעָמִים יֵשׁ כַּמָּה מַשְׁמָעוּיוֹת וְצָרִיךְ לַעֲבֹר מִיַּלָּה בַּמֵּילָה כַּדִּי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לְוֻדֵּא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שֶׁלָּא כִּתּוּב שֶׁטְּוִיּוֹת. </a:t>
            </a:r>
          </a:p>
          <a:p>
            <a:pPr algn="ctr" rtl="1"/>
            <a:r>
              <a:rPr lang="he-IL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זוֹהִי רַק </a:t>
            </a:r>
            <a:r>
              <a:rPr lang="he-IL" sz="3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דֻּגְמָא</a:t>
            </a:r>
            <a:r>
              <a:rPr lang="he-IL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קְטַנָּה.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B25E93D-9D8A-476F-A498-8577510EAADF}"/>
              </a:ext>
            </a:extLst>
          </p:cNvPr>
          <p:cNvSpPr txBox="1"/>
          <p:nvPr/>
        </p:nvSpPr>
        <p:spPr>
          <a:xfrm>
            <a:off x="6972300" y="3676589"/>
            <a:ext cx="3662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בחירת כל התמונה והטקסט יחד, לחיצה על כפתור ימני כשהלחצן עליהם, בחירת "שמירה כתמונה",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והופ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התמונה אצלך במחשב. </a:t>
            </a:r>
          </a:p>
        </p:txBody>
      </p:sp>
    </p:spTree>
    <p:extLst>
      <p:ext uri="{BB962C8B-B14F-4D97-AF65-F5344CB8AC3E}">
        <p14:creationId xmlns:p14="http://schemas.microsoft.com/office/powerpoint/2010/main" val="412005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כסא&#10;&#10;התיאור נוצר באופן אוטומטי">
            <a:extLst>
              <a:ext uri="{FF2B5EF4-FFF2-40B4-BE49-F238E27FC236}">
                <a16:creationId xmlns:a16="http://schemas.microsoft.com/office/drawing/2014/main" id="{34CA3327-548B-4F23-ABCD-8209003E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67"/>
            <a:ext cx="6858000" cy="3154465"/>
          </a:xfrm>
          <a:prstGeom prst="rect">
            <a:avLst/>
          </a:prstGeom>
        </p:spPr>
      </p:pic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84AB1B2-CB8C-4218-A303-6F1026335C19}"/>
              </a:ext>
            </a:extLst>
          </p:cNvPr>
          <p:cNvCxnSpPr/>
          <p:nvPr/>
        </p:nvCxnSpPr>
        <p:spPr>
          <a:xfrm>
            <a:off x="934085" y="362462"/>
            <a:ext cx="5750560" cy="0"/>
          </a:xfrm>
          <a:prstGeom prst="line">
            <a:avLst/>
          </a:prstGeom>
          <a:ln w="12700" cap="rnd" cmpd="sng">
            <a:gradFill>
              <a:gsLst>
                <a:gs pos="0">
                  <a:schemeClr val="bg1"/>
                </a:gs>
                <a:gs pos="38000">
                  <a:schemeClr val="bg1">
                    <a:lumMod val="75000"/>
                  </a:schemeClr>
                </a:gs>
                <a:gs pos="6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7">
            <a:extLst>
              <a:ext uri="{FF2B5EF4-FFF2-40B4-BE49-F238E27FC236}">
                <a16:creationId xmlns:a16="http://schemas.microsoft.com/office/drawing/2014/main" id="{5BF6E2D2-BE5A-4950-8A3C-E54EFE9425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60" y="9281747"/>
            <a:ext cx="281940" cy="274320"/>
          </a:xfrm>
          <a:prstGeom prst="rect">
            <a:avLst/>
          </a:prstGeom>
        </p:spPr>
      </p:pic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02F1705C-F835-4DEE-99AA-09ED5D3BEA38}"/>
              </a:ext>
            </a:extLst>
          </p:cNvPr>
          <p:cNvSpPr/>
          <p:nvPr/>
        </p:nvSpPr>
        <p:spPr>
          <a:xfrm>
            <a:off x="622300" y="9275694"/>
            <a:ext cx="857250" cy="263042"/>
          </a:xfrm>
          <a:custGeom>
            <a:avLst/>
            <a:gdLst>
              <a:gd name="connsiteX0" fmla="*/ 0 w 857250"/>
              <a:gd name="connsiteY0" fmla="*/ 91520 h 263042"/>
              <a:gd name="connsiteX1" fmla="*/ 91520 w 857250"/>
              <a:gd name="connsiteY1" fmla="*/ 0 h 263042"/>
              <a:gd name="connsiteX2" fmla="*/ 442109 w 857250"/>
              <a:gd name="connsiteY2" fmla="*/ 0 h 263042"/>
              <a:gd name="connsiteX3" fmla="*/ 765730 w 857250"/>
              <a:gd name="connsiteY3" fmla="*/ 0 h 263042"/>
              <a:gd name="connsiteX4" fmla="*/ 857250 w 857250"/>
              <a:gd name="connsiteY4" fmla="*/ 91520 h 263042"/>
              <a:gd name="connsiteX5" fmla="*/ 857250 w 857250"/>
              <a:gd name="connsiteY5" fmla="*/ 171522 h 263042"/>
              <a:gd name="connsiteX6" fmla="*/ 765730 w 857250"/>
              <a:gd name="connsiteY6" fmla="*/ 263042 h 263042"/>
              <a:gd name="connsiteX7" fmla="*/ 415141 w 857250"/>
              <a:gd name="connsiteY7" fmla="*/ 263042 h 263042"/>
              <a:gd name="connsiteX8" fmla="*/ 91520 w 857250"/>
              <a:gd name="connsiteY8" fmla="*/ 263042 h 263042"/>
              <a:gd name="connsiteX9" fmla="*/ 0 w 857250"/>
              <a:gd name="connsiteY9" fmla="*/ 171522 h 263042"/>
              <a:gd name="connsiteX10" fmla="*/ 0 w 857250"/>
              <a:gd name="connsiteY10" fmla="*/ 91520 h 2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0" h="263042" extrusionOk="0">
                <a:moveTo>
                  <a:pt x="0" y="91520"/>
                </a:moveTo>
                <a:cubicBezTo>
                  <a:pt x="1770" y="52932"/>
                  <a:pt x="43556" y="1226"/>
                  <a:pt x="91520" y="0"/>
                </a:cubicBezTo>
                <a:cubicBezTo>
                  <a:pt x="237314" y="-39185"/>
                  <a:pt x="292257" y="16760"/>
                  <a:pt x="442109" y="0"/>
                </a:cubicBezTo>
                <a:cubicBezTo>
                  <a:pt x="591961" y="-16760"/>
                  <a:pt x="610176" y="4437"/>
                  <a:pt x="765730" y="0"/>
                </a:cubicBezTo>
                <a:cubicBezTo>
                  <a:pt x="816824" y="-14241"/>
                  <a:pt x="853642" y="54704"/>
                  <a:pt x="857250" y="91520"/>
                </a:cubicBezTo>
                <a:cubicBezTo>
                  <a:pt x="865489" y="107669"/>
                  <a:pt x="852093" y="151330"/>
                  <a:pt x="857250" y="171522"/>
                </a:cubicBezTo>
                <a:cubicBezTo>
                  <a:pt x="851515" y="220955"/>
                  <a:pt x="819087" y="260655"/>
                  <a:pt x="765730" y="263042"/>
                </a:cubicBezTo>
                <a:cubicBezTo>
                  <a:pt x="606089" y="301575"/>
                  <a:pt x="523547" y="236850"/>
                  <a:pt x="415141" y="263042"/>
                </a:cubicBezTo>
                <a:cubicBezTo>
                  <a:pt x="306735" y="289234"/>
                  <a:pt x="156861" y="247273"/>
                  <a:pt x="91520" y="263042"/>
                </a:cubicBezTo>
                <a:cubicBezTo>
                  <a:pt x="39588" y="260608"/>
                  <a:pt x="3531" y="224296"/>
                  <a:pt x="0" y="171522"/>
                </a:cubicBezTo>
                <a:cubicBezTo>
                  <a:pt x="-3950" y="148774"/>
                  <a:pt x="5504" y="109031"/>
                  <a:pt x="0" y="9152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1000" b="1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Rubik" panose="02000604000000020004" pitchFamily="2" charset="-79"/>
              </a:rPr>
              <a:t>מגזין גנים</a:t>
            </a:r>
            <a:endParaRPr lang="en-US" sz="1100" b="1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AD048B8F-F9E6-42FE-850C-726D656B9697}"/>
              </a:ext>
            </a:extLst>
          </p:cNvPr>
          <p:cNvSpPr/>
          <p:nvPr/>
        </p:nvSpPr>
        <p:spPr>
          <a:xfrm>
            <a:off x="1521460" y="9285094"/>
            <a:ext cx="1244600" cy="253642"/>
          </a:xfrm>
          <a:custGeom>
            <a:avLst/>
            <a:gdLst>
              <a:gd name="connsiteX0" fmla="*/ 0 w 1244600"/>
              <a:gd name="connsiteY0" fmla="*/ 88250 h 253642"/>
              <a:gd name="connsiteX1" fmla="*/ 88250 w 1244600"/>
              <a:gd name="connsiteY1" fmla="*/ 0 h 253642"/>
              <a:gd name="connsiteX2" fmla="*/ 643662 w 1244600"/>
              <a:gd name="connsiteY2" fmla="*/ 0 h 253642"/>
              <a:gd name="connsiteX3" fmla="*/ 1156350 w 1244600"/>
              <a:gd name="connsiteY3" fmla="*/ 0 h 253642"/>
              <a:gd name="connsiteX4" fmla="*/ 1244600 w 1244600"/>
              <a:gd name="connsiteY4" fmla="*/ 88250 h 253642"/>
              <a:gd name="connsiteX5" fmla="*/ 1244600 w 1244600"/>
              <a:gd name="connsiteY5" fmla="*/ 165392 h 253642"/>
              <a:gd name="connsiteX6" fmla="*/ 1156350 w 1244600"/>
              <a:gd name="connsiteY6" fmla="*/ 253642 h 253642"/>
              <a:gd name="connsiteX7" fmla="*/ 600938 w 1244600"/>
              <a:gd name="connsiteY7" fmla="*/ 253642 h 253642"/>
              <a:gd name="connsiteX8" fmla="*/ 88250 w 1244600"/>
              <a:gd name="connsiteY8" fmla="*/ 253642 h 253642"/>
              <a:gd name="connsiteX9" fmla="*/ 0 w 1244600"/>
              <a:gd name="connsiteY9" fmla="*/ 165392 h 253642"/>
              <a:gd name="connsiteX10" fmla="*/ 0 w 1244600"/>
              <a:gd name="connsiteY10" fmla="*/ 88250 h 2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600" h="253642" extrusionOk="0">
                <a:moveTo>
                  <a:pt x="0" y="88250"/>
                </a:moveTo>
                <a:cubicBezTo>
                  <a:pt x="2138" y="53958"/>
                  <a:pt x="48978" y="4497"/>
                  <a:pt x="88250" y="0"/>
                </a:cubicBezTo>
                <a:cubicBezTo>
                  <a:pt x="208265" y="-55464"/>
                  <a:pt x="374631" y="23199"/>
                  <a:pt x="643662" y="0"/>
                </a:cubicBezTo>
                <a:cubicBezTo>
                  <a:pt x="912693" y="-23199"/>
                  <a:pt x="900280" y="6904"/>
                  <a:pt x="1156350" y="0"/>
                </a:cubicBezTo>
                <a:cubicBezTo>
                  <a:pt x="1205620" y="-13787"/>
                  <a:pt x="1243777" y="42645"/>
                  <a:pt x="1244600" y="88250"/>
                </a:cubicBezTo>
                <a:cubicBezTo>
                  <a:pt x="1249213" y="111209"/>
                  <a:pt x="1242825" y="146149"/>
                  <a:pt x="1244600" y="165392"/>
                </a:cubicBezTo>
                <a:cubicBezTo>
                  <a:pt x="1231666" y="211624"/>
                  <a:pt x="1212766" y="247124"/>
                  <a:pt x="1156350" y="253642"/>
                </a:cubicBezTo>
                <a:cubicBezTo>
                  <a:pt x="891672" y="260963"/>
                  <a:pt x="829092" y="190974"/>
                  <a:pt x="600938" y="253642"/>
                </a:cubicBezTo>
                <a:cubicBezTo>
                  <a:pt x="372784" y="316310"/>
                  <a:pt x="230928" y="224522"/>
                  <a:pt x="88250" y="253642"/>
                </a:cubicBezTo>
                <a:cubicBezTo>
                  <a:pt x="37287" y="249738"/>
                  <a:pt x="2753" y="215869"/>
                  <a:pt x="0" y="165392"/>
                </a:cubicBezTo>
                <a:cubicBezTo>
                  <a:pt x="-8677" y="127170"/>
                  <a:pt x="3323" y="119494"/>
                  <a:pt x="0" y="8825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ubik" panose="02000604000000020004" pitchFamily="2" charset="-79"/>
              </a:rPr>
              <a:t>ganim.co.il</a:t>
            </a:r>
            <a:endParaRPr lang="en-US" sz="20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תמונה 2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971E241-3067-4D51-98DB-5CDDD5C61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18045" r="16962" b="28534"/>
          <a:stretch/>
        </p:blipFill>
        <p:spPr>
          <a:xfrm>
            <a:off x="3197558" y="176705"/>
            <a:ext cx="674171" cy="353565"/>
          </a:xfrm>
          <a:custGeom>
            <a:avLst/>
            <a:gdLst>
              <a:gd name="connsiteX0" fmla="*/ 212567 w 4066015"/>
              <a:gd name="connsiteY0" fmla="*/ 0 h 2132397"/>
              <a:gd name="connsiteX1" fmla="*/ 3853448 w 4066015"/>
              <a:gd name="connsiteY1" fmla="*/ 0 h 2132397"/>
              <a:gd name="connsiteX2" fmla="*/ 4066015 w 4066015"/>
              <a:gd name="connsiteY2" fmla="*/ 212567 h 2132397"/>
              <a:gd name="connsiteX3" fmla="*/ 4066015 w 4066015"/>
              <a:gd name="connsiteY3" fmla="*/ 1691475 h 2132397"/>
              <a:gd name="connsiteX4" fmla="*/ 3853448 w 4066015"/>
              <a:gd name="connsiteY4" fmla="*/ 1904042 h 2132397"/>
              <a:gd name="connsiteX5" fmla="*/ 625390 w 4066015"/>
              <a:gd name="connsiteY5" fmla="*/ 1904042 h 2132397"/>
              <a:gd name="connsiteX6" fmla="*/ 3103 w 4066015"/>
              <a:gd name="connsiteY6" fmla="*/ 2132397 h 2132397"/>
              <a:gd name="connsiteX7" fmla="*/ 199481 w 4066015"/>
              <a:gd name="connsiteY7" fmla="*/ 1902723 h 2132397"/>
              <a:gd name="connsiteX8" fmla="*/ 169728 w 4066015"/>
              <a:gd name="connsiteY8" fmla="*/ 1899724 h 2132397"/>
              <a:gd name="connsiteX9" fmla="*/ 0 w 4066015"/>
              <a:gd name="connsiteY9" fmla="*/ 1691475 h 2132397"/>
              <a:gd name="connsiteX10" fmla="*/ 0 w 4066015"/>
              <a:gd name="connsiteY10" fmla="*/ 212567 h 2132397"/>
              <a:gd name="connsiteX11" fmla="*/ 212567 w 4066015"/>
              <a:gd name="connsiteY11" fmla="*/ 0 h 21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6015" h="2132397">
                <a:moveTo>
                  <a:pt x="212567" y="0"/>
                </a:moveTo>
                <a:lnTo>
                  <a:pt x="3853448" y="0"/>
                </a:lnTo>
                <a:cubicBezTo>
                  <a:pt x="3970846" y="0"/>
                  <a:pt x="4066015" y="95169"/>
                  <a:pt x="4066015" y="212567"/>
                </a:cubicBezTo>
                <a:lnTo>
                  <a:pt x="4066015" y="1691475"/>
                </a:lnTo>
                <a:cubicBezTo>
                  <a:pt x="4066015" y="1808873"/>
                  <a:pt x="3970846" y="1904042"/>
                  <a:pt x="3853448" y="1904042"/>
                </a:cubicBezTo>
                <a:lnTo>
                  <a:pt x="625390" y="1904042"/>
                </a:lnTo>
                <a:lnTo>
                  <a:pt x="3103" y="2132397"/>
                </a:lnTo>
                <a:lnTo>
                  <a:pt x="199481" y="1902723"/>
                </a:lnTo>
                <a:lnTo>
                  <a:pt x="169728" y="1899724"/>
                </a:lnTo>
                <a:cubicBezTo>
                  <a:pt x="72864" y="1879903"/>
                  <a:pt x="0" y="1794198"/>
                  <a:pt x="0" y="1691475"/>
                </a:cubicBezTo>
                <a:lnTo>
                  <a:pt x="0" y="212567"/>
                </a:lnTo>
                <a:cubicBezTo>
                  <a:pt x="0" y="95169"/>
                  <a:pt x="95169" y="0"/>
                  <a:pt x="21256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8CC98A-B91F-4593-8B47-3F8D9CF28354}"/>
              </a:ext>
            </a:extLst>
          </p:cNvPr>
          <p:cNvSpPr txBox="1"/>
          <p:nvPr/>
        </p:nvSpPr>
        <p:spPr>
          <a:xfrm>
            <a:off x="149860" y="1467624"/>
            <a:ext cx="2463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כָּאן יֵשׁ לָךְ מָקוֹם קָטָן לַבְּרָכָה לַהוֹרִים. תּוּכְלִי לְהַחֲלִיף אֶת הַתְּמוּנָה וּלְהַנִּיחַ כָּאן אֵיזֶה רֶקַע שֶׁתַּחְפְּצִי.</a:t>
            </a:r>
            <a:endParaRPr lang="he-IL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 descr="תמונה שמכילה מזון&#10;&#10;התיאור נוצר באופן אוטומטי">
            <a:extLst>
              <a:ext uri="{FF2B5EF4-FFF2-40B4-BE49-F238E27FC236}">
                <a16:creationId xmlns:a16="http://schemas.microsoft.com/office/drawing/2014/main" id="{7DE36DD7-B1EC-43D7-B468-C44A1DB15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50000" b="4003"/>
          <a:stretch/>
        </p:blipFill>
        <p:spPr>
          <a:xfrm>
            <a:off x="1" y="4968866"/>
            <a:ext cx="6858000" cy="322493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9BE1DCE-3A59-4273-B7C6-6F922FEE5825}"/>
              </a:ext>
            </a:extLst>
          </p:cNvPr>
          <p:cNvSpPr txBox="1"/>
          <p:nvPr/>
        </p:nvSpPr>
        <p:spPr>
          <a:xfrm>
            <a:off x="210820" y="5262624"/>
            <a:ext cx="2463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יֵשׁ לְהַקִּיף אֶת כָּל הַתְּמוּנָה יַחַד עִם הַטֵּקְסְט, לִלְחֹץ כַּפְתּוֹר יְמָנִי וְלִשְׁמֹר כִּתְמוּנָה. כָּךְ תּוּכְלִי לִשְׁלֹחַ לְמֵיְל, </a:t>
            </a:r>
            <a:r>
              <a:rPr lang="he-IL" sz="20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לָוָאטְסְאַפ</a:t>
            </a:r>
            <a:r>
              <a:rPr lang="he-IL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ּ בַּמַּחְשֵׁב, וּלְהוֹרִיד בַּנַּיָּד.</a:t>
            </a:r>
            <a:endParaRPr lang="he-IL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9766A26-A687-4608-AE98-6C51AB7B8E41}"/>
              </a:ext>
            </a:extLst>
          </p:cNvPr>
          <p:cNvSpPr txBox="1"/>
          <p:nvPr/>
        </p:nvSpPr>
        <p:spPr>
          <a:xfrm>
            <a:off x="-3662680" y="3460689"/>
            <a:ext cx="3662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בחירת כל התמונה והטקסט יחד, לחיצה על כפתור ימני כשהלחצן עליהם, בחירת "שמירה כתמונה",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והופ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התמונה אצלך במחשב. </a:t>
            </a:r>
          </a:p>
        </p:txBody>
      </p:sp>
    </p:spTree>
    <p:extLst>
      <p:ext uri="{BB962C8B-B14F-4D97-AF65-F5344CB8AC3E}">
        <p14:creationId xmlns:p14="http://schemas.microsoft.com/office/powerpoint/2010/main" val="28973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1E8761F-7B13-4A17-A2F9-78651EDC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80"/>
            <a:ext cx="6858000" cy="8078839"/>
          </a:xfrm>
          <a:prstGeom prst="rect">
            <a:avLst/>
          </a:prstGeom>
        </p:spPr>
      </p:pic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84AB1B2-CB8C-4218-A303-6F1026335C19}"/>
              </a:ext>
            </a:extLst>
          </p:cNvPr>
          <p:cNvCxnSpPr/>
          <p:nvPr/>
        </p:nvCxnSpPr>
        <p:spPr>
          <a:xfrm>
            <a:off x="934085" y="362462"/>
            <a:ext cx="5750560" cy="0"/>
          </a:xfrm>
          <a:prstGeom prst="line">
            <a:avLst/>
          </a:prstGeom>
          <a:ln w="12700" cap="rnd" cmpd="sng">
            <a:gradFill>
              <a:gsLst>
                <a:gs pos="0">
                  <a:schemeClr val="bg1"/>
                </a:gs>
                <a:gs pos="38000">
                  <a:schemeClr val="bg1">
                    <a:lumMod val="75000"/>
                  </a:schemeClr>
                </a:gs>
                <a:gs pos="6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7">
            <a:extLst>
              <a:ext uri="{FF2B5EF4-FFF2-40B4-BE49-F238E27FC236}">
                <a16:creationId xmlns:a16="http://schemas.microsoft.com/office/drawing/2014/main" id="{5BF6E2D2-BE5A-4950-8A3C-E54EFE9425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260" y="9281747"/>
            <a:ext cx="281940" cy="274320"/>
          </a:xfrm>
          <a:prstGeom prst="rect">
            <a:avLst/>
          </a:prstGeom>
        </p:spPr>
      </p:pic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02F1705C-F835-4DEE-99AA-09ED5D3BEA38}"/>
              </a:ext>
            </a:extLst>
          </p:cNvPr>
          <p:cNvSpPr/>
          <p:nvPr/>
        </p:nvSpPr>
        <p:spPr>
          <a:xfrm>
            <a:off x="622300" y="9275694"/>
            <a:ext cx="857250" cy="263042"/>
          </a:xfrm>
          <a:custGeom>
            <a:avLst/>
            <a:gdLst>
              <a:gd name="connsiteX0" fmla="*/ 0 w 857250"/>
              <a:gd name="connsiteY0" fmla="*/ 91520 h 263042"/>
              <a:gd name="connsiteX1" fmla="*/ 91520 w 857250"/>
              <a:gd name="connsiteY1" fmla="*/ 0 h 263042"/>
              <a:gd name="connsiteX2" fmla="*/ 442109 w 857250"/>
              <a:gd name="connsiteY2" fmla="*/ 0 h 263042"/>
              <a:gd name="connsiteX3" fmla="*/ 765730 w 857250"/>
              <a:gd name="connsiteY3" fmla="*/ 0 h 263042"/>
              <a:gd name="connsiteX4" fmla="*/ 857250 w 857250"/>
              <a:gd name="connsiteY4" fmla="*/ 91520 h 263042"/>
              <a:gd name="connsiteX5" fmla="*/ 857250 w 857250"/>
              <a:gd name="connsiteY5" fmla="*/ 171522 h 263042"/>
              <a:gd name="connsiteX6" fmla="*/ 765730 w 857250"/>
              <a:gd name="connsiteY6" fmla="*/ 263042 h 263042"/>
              <a:gd name="connsiteX7" fmla="*/ 415141 w 857250"/>
              <a:gd name="connsiteY7" fmla="*/ 263042 h 263042"/>
              <a:gd name="connsiteX8" fmla="*/ 91520 w 857250"/>
              <a:gd name="connsiteY8" fmla="*/ 263042 h 263042"/>
              <a:gd name="connsiteX9" fmla="*/ 0 w 857250"/>
              <a:gd name="connsiteY9" fmla="*/ 171522 h 263042"/>
              <a:gd name="connsiteX10" fmla="*/ 0 w 857250"/>
              <a:gd name="connsiteY10" fmla="*/ 91520 h 2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50" h="263042" extrusionOk="0">
                <a:moveTo>
                  <a:pt x="0" y="91520"/>
                </a:moveTo>
                <a:cubicBezTo>
                  <a:pt x="1770" y="52932"/>
                  <a:pt x="43556" y="1226"/>
                  <a:pt x="91520" y="0"/>
                </a:cubicBezTo>
                <a:cubicBezTo>
                  <a:pt x="237314" y="-39185"/>
                  <a:pt x="292257" y="16760"/>
                  <a:pt x="442109" y="0"/>
                </a:cubicBezTo>
                <a:cubicBezTo>
                  <a:pt x="591961" y="-16760"/>
                  <a:pt x="610176" y="4437"/>
                  <a:pt x="765730" y="0"/>
                </a:cubicBezTo>
                <a:cubicBezTo>
                  <a:pt x="816824" y="-14241"/>
                  <a:pt x="853642" y="54704"/>
                  <a:pt x="857250" y="91520"/>
                </a:cubicBezTo>
                <a:cubicBezTo>
                  <a:pt x="865489" y="107669"/>
                  <a:pt x="852093" y="151330"/>
                  <a:pt x="857250" y="171522"/>
                </a:cubicBezTo>
                <a:cubicBezTo>
                  <a:pt x="851515" y="220955"/>
                  <a:pt x="819087" y="260655"/>
                  <a:pt x="765730" y="263042"/>
                </a:cubicBezTo>
                <a:cubicBezTo>
                  <a:pt x="606089" y="301575"/>
                  <a:pt x="523547" y="236850"/>
                  <a:pt x="415141" y="263042"/>
                </a:cubicBezTo>
                <a:cubicBezTo>
                  <a:pt x="306735" y="289234"/>
                  <a:pt x="156861" y="247273"/>
                  <a:pt x="91520" y="263042"/>
                </a:cubicBezTo>
                <a:cubicBezTo>
                  <a:pt x="39588" y="260608"/>
                  <a:pt x="3531" y="224296"/>
                  <a:pt x="0" y="171522"/>
                </a:cubicBezTo>
                <a:cubicBezTo>
                  <a:pt x="-3950" y="148774"/>
                  <a:pt x="5504" y="109031"/>
                  <a:pt x="0" y="9152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1000" b="1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Rubik" panose="02000604000000020004" pitchFamily="2" charset="-79"/>
              </a:rPr>
              <a:t>מגזין גנים</a:t>
            </a:r>
            <a:endParaRPr lang="en-US" sz="1100" b="1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AD048B8F-F9E6-42FE-850C-726D656B9697}"/>
              </a:ext>
            </a:extLst>
          </p:cNvPr>
          <p:cNvSpPr/>
          <p:nvPr/>
        </p:nvSpPr>
        <p:spPr>
          <a:xfrm>
            <a:off x="1521460" y="9285094"/>
            <a:ext cx="1244600" cy="253642"/>
          </a:xfrm>
          <a:custGeom>
            <a:avLst/>
            <a:gdLst>
              <a:gd name="connsiteX0" fmla="*/ 0 w 1244600"/>
              <a:gd name="connsiteY0" fmla="*/ 88250 h 253642"/>
              <a:gd name="connsiteX1" fmla="*/ 88250 w 1244600"/>
              <a:gd name="connsiteY1" fmla="*/ 0 h 253642"/>
              <a:gd name="connsiteX2" fmla="*/ 643662 w 1244600"/>
              <a:gd name="connsiteY2" fmla="*/ 0 h 253642"/>
              <a:gd name="connsiteX3" fmla="*/ 1156350 w 1244600"/>
              <a:gd name="connsiteY3" fmla="*/ 0 h 253642"/>
              <a:gd name="connsiteX4" fmla="*/ 1244600 w 1244600"/>
              <a:gd name="connsiteY4" fmla="*/ 88250 h 253642"/>
              <a:gd name="connsiteX5" fmla="*/ 1244600 w 1244600"/>
              <a:gd name="connsiteY5" fmla="*/ 165392 h 253642"/>
              <a:gd name="connsiteX6" fmla="*/ 1156350 w 1244600"/>
              <a:gd name="connsiteY6" fmla="*/ 253642 h 253642"/>
              <a:gd name="connsiteX7" fmla="*/ 600938 w 1244600"/>
              <a:gd name="connsiteY7" fmla="*/ 253642 h 253642"/>
              <a:gd name="connsiteX8" fmla="*/ 88250 w 1244600"/>
              <a:gd name="connsiteY8" fmla="*/ 253642 h 253642"/>
              <a:gd name="connsiteX9" fmla="*/ 0 w 1244600"/>
              <a:gd name="connsiteY9" fmla="*/ 165392 h 253642"/>
              <a:gd name="connsiteX10" fmla="*/ 0 w 1244600"/>
              <a:gd name="connsiteY10" fmla="*/ 88250 h 2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4600" h="253642" extrusionOk="0">
                <a:moveTo>
                  <a:pt x="0" y="88250"/>
                </a:moveTo>
                <a:cubicBezTo>
                  <a:pt x="2138" y="53958"/>
                  <a:pt x="48978" y="4497"/>
                  <a:pt x="88250" y="0"/>
                </a:cubicBezTo>
                <a:cubicBezTo>
                  <a:pt x="208265" y="-55464"/>
                  <a:pt x="374631" y="23199"/>
                  <a:pt x="643662" y="0"/>
                </a:cubicBezTo>
                <a:cubicBezTo>
                  <a:pt x="912693" y="-23199"/>
                  <a:pt x="900280" y="6904"/>
                  <a:pt x="1156350" y="0"/>
                </a:cubicBezTo>
                <a:cubicBezTo>
                  <a:pt x="1205620" y="-13787"/>
                  <a:pt x="1243777" y="42645"/>
                  <a:pt x="1244600" y="88250"/>
                </a:cubicBezTo>
                <a:cubicBezTo>
                  <a:pt x="1249213" y="111209"/>
                  <a:pt x="1242825" y="146149"/>
                  <a:pt x="1244600" y="165392"/>
                </a:cubicBezTo>
                <a:cubicBezTo>
                  <a:pt x="1231666" y="211624"/>
                  <a:pt x="1212766" y="247124"/>
                  <a:pt x="1156350" y="253642"/>
                </a:cubicBezTo>
                <a:cubicBezTo>
                  <a:pt x="891672" y="260963"/>
                  <a:pt x="829092" y="190974"/>
                  <a:pt x="600938" y="253642"/>
                </a:cubicBezTo>
                <a:cubicBezTo>
                  <a:pt x="372784" y="316310"/>
                  <a:pt x="230928" y="224522"/>
                  <a:pt x="88250" y="253642"/>
                </a:cubicBezTo>
                <a:cubicBezTo>
                  <a:pt x="37287" y="249738"/>
                  <a:pt x="2753" y="215869"/>
                  <a:pt x="0" y="165392"/>
                </a:cubicBezTo>
                <a:cubicBezTo>
                  <a:pt x="-8677" y="127170"/>
                  <a:pt x="3323" y="119494"/>
                  <a:pt x="0" y="88250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30183968">
                  <a:prstGeom prst="roundRect">
                    <a:avLst>
                      <a:gd name="adj" fmla="val 3479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Rubik" panose="02000604000000020004" pitchFamily="2" charset="-79"/>
              </a:rPr>
              <a:t>ganim.co.il</a:t>
            </a:r>
            <a:endParaRPr lang="en-US" sz="20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תמונה 21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971E241-3067-4D51-98DB-5CDDD5C61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18045" r="16962" b="28534"/>
          <a:stretch/>
        </p:blipFill>
        <p:spPr>
          <a:xfrm>
            <a:off x="3197558" y="176705"/>
            <a:ext cx="674171" cy="353565"/>
          </a:xfrm>
          <a:custGeom>
            <a:avLst/>
            <a:gdLst>
              <a:gd name="connsiteX0" fmla="*/ 212567 w 4066015"/>
              <a:gd name="connsiteY0" fmla="*/ 0 h 2132397"/>
              <a:gd name="connsiteX1" fmla="*/ 3853448 w 4066015"/>
              <a:gd name="connsiteY1" fmla="*/ 0 h 2132397"/>
              <a:gd name="connsiteX2" fmla="*/ 4066015 w 4066015"/>
              <a:gd name="connsiteY2" fmla="*/ 212567 h 2132397"/>
              <a:gd name="connsiteX3" fmla="*/ 4066015 w 4066015"/>
              <a:gd name="connsiteY3" fmla="*/ 1691475 h 2132397"/>
              <a:gd name="connsiteX4" fmla="*/ 3853448 w 4066015"/>
              <a:gd name="connsiteY4" fmla="*/ 1904042 h 2132397"/>
              <a:gd name="connsiteX5" fmla="*/ 625390 w 4066015"/>
              <a:gd name="connsiteY5" fmla="*/ 1904042 h 2132397"/>
              <a:gd name="connsiteX6" fmla="*/ 3103 w 4066015"/>
              <a:gd name="connsiteY6" fmla="*/ 2132397 h 2132397"/>
              <a:gd name="connsiteX7" fmla="*/ 199481 w 4066015"/>
              <a:gd name="connsiteY7" fmla="*/ 1902723 h 2132397"/>
              <a:gd name="connsiteX8" fmla="*/ 169728 w 4066015"/>
              <a:gd name="connsiteY8" fmla="*/ 1899724 h 2132397"/>
              <a:gd name="connsiteX9" fmla="*/ 0 w 4066015"/>
              <a:gd name="connsiteY9" fmla="*/ 1691475 h 2132397"/>
              <a:gd name="connsiteX10" fmla="*/ 0 w 4066015"/>
              <a:gd name="connsiteY10" fmla="*/ 212567 h 2132397"/>
              <a:gd name="connsiteX11" fmla="*/ 212567 w 4066015"/>
              <a:gd name="connsiteY11" fmla="*/ 0 h 21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6015" h="2132397">
                <a:moveTo>
                  <a:pt x="212567" y="0"/>
                </a:moveTo>
                <a:lnTo>
                  <a:pt x="3853448" y="0"/>
                </a:lnTo>
                <a:cubicBezTo>
                  <a:pt x="3970846" y="0"/>
                  <a:pt x="4066015" y="95169"/>
                  <a:pt x="4066015" y="212567"/>
                </a:cubicBezTo>
                <a:lnTo>
                  <a:pt x="4066015" y="1691475"/>
                </a:lnTo>
                <a:cubicBezTo>
                  <a:pt x="4066015" y="1808873"/>
                  <a:pt x="3970846" y="1904042"/>
                  <a:pt x="3853448" y="1904042"/>
                </a:cubicBezTo>
                <a:lnTo>
                  <a:pt x="625390" y="1904042"/>
                </a:lnTo>
                <a:lnTo>
                  <a:pt x="3103" y="2132397"/>
                </a:lnTo>
                <a:lnTo>
                  <a:pt x="199481" y="1902723"/>
                </a:lnTo>
                <a:lnTo>
                  <a:pt x="169728" y="1899724"/>
                </a:lnTo>
                <a:cubicBezTo>
                  <a:pt x="72864" y="1879903"/>
                  <a:pt x="0" y="1794198"/>
                  <a:pt x="0" y="1691475"/>
                </a:cubicBezTo>
                <a:lnTo>
                  <a:pt x="0" y="212567"/>
                </a:lnTo>
                <a:cubicBezTo>
                  <a:pt x="0" y="95169"/>
                  <a:pt x="95169" y="0"/>
                  <a:pt x="21256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9BE1DCE-3A59-4273-B7C6-6F922FEE5825}"/>
              </a:ext>
            </a:extLst>
          </p:cNvPr>
          <p:cNvSpPr txBox="1"/>
          <p:nvPr/>
        </p:nvSpPr>
        <p:spPr>
          <a:xfrm>
            <a:off x="759460" y="7613589"/>
            <a:ext cx="5339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וְכָאן סְתָם הִתְלַהַבְנוּ מֵהָעִצּוּב הַיָּפֶה הַזֶּה. </a:t>
            </a:r>
          </a:p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שַׁתְּפִי אֶת הַמָּגָזִין שֶׁלָּנוּ, אוּלַי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אִמָּהוֹת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יֹאהֲבוּ וְיִרְצוּ לִהְיוֹת מְנוּיוֹת, מִי יוֹדֵעַ.</a:t>
            </a:r>
            <a:endParaRPr lang="he-IL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E35FCE0-3ED4-4ECA-B3FB-EA7FACEEC255}"/>
              </a:ext>
            </a:extLst>
          </p:cNvPr>
          <p:cNvSpPr txBox="1"/>
          <p:nvPr/>
        </p:nvSpPr>
        <p:spPr>
          <a:xfrm>
            <a:off x="6972300" y="3676589"/>
            <a:ext cx="3662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בחירת כל התמונה והטקסט יחד, לחיצה על כפתור ימני כשהלחצן עליהם, בחירת "שמירה כתמונה", </a:t>
            </a:r>
            <a:r>
              <a:rPr lang="he-IL" sz="2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והופ</a:t>
            </a:r>
            <a:r>
              <a:rPr lang="he-I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התמונה אצלך במחשב. </a:t>
            </a:r>
          </a:p>
        </p:txBody>
      </p:sp>
    </p:spTree>
    <p:extLst>
      <p:ext uri="{BB962C8B-B14F-4D97-AF65-F5344CB8AC3E}">
        <p14:creationId xmlns:p14="http://schemas.microsoft.com/office/powerpoint/2010/main" val="400933613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8269</TotalTime>
  <Words>199</Words>
  <Application>Microsoft Office PowerPoint</Application>
  <PresentationFormat>נייר A4 ‏(210x297 מ"מ)</PresentationFormat>
  <Paragraphs>15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Tahoma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דובער מור</dc:creator>
  <cp:lastModifiedBy>דובער מור</cp:lastModifiedBy>
  <cp:revision>250</cp:revision>
  <cp:lastPrinted>2020-11-13T07:49:16Z</cp:lastPrinted>
  <dcterms:created xsi:type="dcterms:W3CDTF">2020-06-30T05:45:36Z</dcterms:created>
  <dcterms:modified xsi:type="dcterms:W3CDTF">2020-11-15T13:32:23Z</dcterms:modified>
</cp:coreProperties>
</file>