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18" r:id="rId8"/>
    <p:sldId id="319" r:id="rId9"/>
    <p:sldId id="320" r:id="rId10"/>
    <p:sldId id="324" r:id="rId11"/>
    <p:sldId id="325" r:id="rId12"/>
    <p:sldId id="32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51"/>
    <p:restoredTop sz="94674"/>
  </p:normalViewPr>
  <p:slideViewPr>
    <p:cSldViewPr snapToGrid="0" snapToObjects="1">
      <p:cViewPr varScale="1">
        <p:scale>
          <a:sx n="118" d="100"/>
          <a:sy n="118" d="100"/>
        </p:scale>
        <p:origin x="21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EEBD-24B5-7849-9F5A-B6A13A08D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35514"/>
            <a:ext cx="8676222" cy="3200401"/>
          </a:xfrm>
        </p:spPr>
        <p:txBody>
          <a:bodyPr>
            <a:normAutofit/>
          </a:bodyPr>
          <a:lstStyle/>
          <a:p>
            <a:r>
              <a:rPr lang="en-US" sz="3600" dirty="0"/>
              <a:t>INTRODUCTION TO PRIVATE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3FB8E-D924-C24D-9454-90575209B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912113"/>
            <a:ext cx="8676222" cy="1905001"/>
          </a:xfrm>
        </p:spPr>
        <p:txBody>
          <a:bodyPr/>
          <a:lstStyle/>
          <a:p>
            <a:r>
              <a:rPr lang="en-US" dirty="0"/>
              <a:t>MASTER DAVID HALIVA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C93EA5-757C-CC45-B33D-0244A6B3E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672" y="477358"/>
            <a:ext cx="2758902" cy="2931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3878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BCC9-6F09-CF41-8CBE-257A3787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BODYGUARD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3CDD7-54A9-8742-8D51-1BD8827E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BODYGUARD NEXT TO THE PERSON AT ALL TIMES EXCEPT NIGHT SHIFT</a:t>
            </a:r>
          </a:p>
          <a:p>
            <a:r>
              <a:rPr lang="en-US" dirty="0"/>
              <a:t>ONE BODYGUARD EITHER NEXT TO THE PERSON, OR PRE-SCANNING VENUES</a:t>
            </a:r>
          </a:p>
          <a:p>
            <a:r>
              <a:rPr lang="en-US" dirty="0"/>
              <a:t>THE BODYGUARDS SWITCH ROLES DURING THE DAY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THE BODYGUARD NEXT TO THE PERSON IS THE LAST LINE OF DEFENSE</a:t>
            </a:r>
          </a:p>
        </p:txBody>
      </p:sp>
    </p:spTree>
    <p:extLst>
      <p:ext uri="{BB962C8B-B14F-4D97-AF65-F5344CB8AC3E}">
        <p14:creationId xmlns:p14="http://schemas.microsoft.com/office/powerpoint/2010/main" val="154822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7832-FB0A-364B-83D8-5D708E19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41D48-9B94-704F-8B3A-7F6841E09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PRIVATE SECURITY IS TO PREVENT AND THWART ANY ATTEMPT TO HARM THE SECURED PERSON</a:t>
            </a:r>
          </a:p>
          <a:p>
            <a:r>
              <a:rPr lang="en-US" dirty="0"/>
              <a:t>THE PERSONAL SECURITY MISSION IS HIGHLY IMPORTANT, AS ANY HARM TO THE SECURED PERSON CAN HAVE SEVERE CONSEQUENCES</a:t>
            </a:r>
          </a:p>
        </p:txBody>
      </p:sp>
    </p:spTree>
    <p:extLst>
      <p:ext uri="{BB962C8B-B14F-4D97-AF65-F5344CB8AC3E}">
        <p14:creationId xmlns:p14="http://schemas.microsoft.com/office/powerpoint/2010/main" val="1840851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6400-F670-7543-885D-D18A34171B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E0AF2-D791-5A40-B774-86437845A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 DAVID HALIVA</a:t>
            </a:r>
          </a:p>
        </p:txBody>
      </p:sp>
    </p:spTree>
    <p:extLst>
      <p:ext uri="{BB962C8B-B14F-4D97-AF65-F5344CB8AC3E}">
        <p14:creationId xmlns:p14="http://schemas.microsoft.com/office/powerpoint/2010/main" val="41342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16AF-3CC9-CC44-BD8D-A6DBB7E0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18D7B-2925-CA41-8E00-126D54DBA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THE UBACKGROUND, CHALLENGES, AND UNIQUE CHALLENGES IN PERSONAL SECURITY</a:t>
            </a:r>
          </a:p>
          <a:p>
            <a:r>
              <a:rPr lang="en-US" dirty="0"/>
              <a:t>LEARNING</a:t>
            </a:r>
            <a:r>
              <a:rPr lang="he-IL" dirty="0"/>
              <a:t> </a:t>
            </a:r>
            <a:r>
              <a:rPr lang="en-US" dirty="0"/>
              <a:t>BASIC CONCEPTS IN PERSONAL SECURITY</a:t>
            </a:r>
          </a:p>
        </p:txBody>
      </p:sp>
    </p:spTree>
    <p:extLst>
      <p:ext uri="{BB962C8B-B14F-4D97-AF65-F5344CB8AC3E}">
        <p14:creationId xmlns:p14="http://schemas.microsoft.com/office/powerpoint/2010/main" val="389914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522E-20BC-EA47-86C8-E67D5CDC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E956E-28FE-FB40-B31D-97D937C7C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PREVENT AND THWART ANY ATTEMPT TO HARM THE</a:t>
            </a:r>
            <a:r>
              <a:rPr lang="he-IL" dirty="0"/>
              <a:t> </a:t>
            </a:r>
            <a:r>
              <a:rPr lang="en-US" dirty="0"/>
              <a:t>PROTECTED PERSON WHILE MINIMIZING THE DAMAGE TO HIS OR HER ROUTINE AND THE ENVIRONMENT IN WHICH HE OR SHE OPERATES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4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C3DB-30B7-EA4E-8CEE-2C90F147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7C219-BE9C-B947-8751-EC6F0DD33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/>
              <a:t>WHAT IS PERSONAL SECURITY?</a:t>
            </a:r>
          </a:p>
          <a:p>
            <a:pPr lvl="1"/>
            <a:r>
              <a:rPr lang="en-US" dirty="0"/>
              <a:t>THE PREVENTION AND THWART OF ANY ATTEMPT TO HARM THE PROTECTED</a:t>
            </a:r>
            <a:r>
              <a:rPr lang="he-IL" dirty="0"/>
              <a:t> </a:t>
            </a:r>
            <a:r>
              <a:rPr lang="en-US" dirty="0"/>
              <a:t>PERSON</a:t>
            </a:r>
          </a:p>
          <a:p>
            <a:pPr lvl="1"/>
            <a:r>
              <a:rPr lang="en-US" dirty="0"/>
              <a:t>THE GOAL IS TO PERFORM PREVENTIVE ACTIONS IN ORDER TO AVOIDE AN INCIDENT AND THE NEED TO REACT TO AN ATTACK</a:t>
            </a:r>
          </a:p>
          <a:p>
            <a:r>
              <a:rPr lang="en-US" dirty="0"/>
              <a:t>WHAT IS THE LEADING PRINICPLE IN SECURING A PERSON?</a:t>
            </a:r>
          </a:p>
          <a:p>
            <a:pPr lvl="1"/>
            <a:r>
              <a:rPr lang="en-US" dirty="0"/>
              <a:t>TO PROTECT THE PERSON IN ANY WAY NECESSARY TO GURANTEE HIS OR HER SAFETY, WHILE EMPHASIZING THE PREVENTIVE ACTION </a:t>
            </a:r>
            <a:r>
              <a:rPr lang="en-US" u="sng" dirty="0"/>
              <a:t>WITHOUT DAMAGING THEIR ROUTINE AND ACTIVITY</a:t>
            </a:r>
            <a:r>
              <a:rPr lang="en-US" dirty="0"/>
              <a:t>.</a:t>
            </a:r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9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182560-6130-5344-807F-E2F305A7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25" y="598443"/>
            <a:ext cx="10370150" cy="2725674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b="1" dirty="0"/>
              <a:t>IF YOU DO NOT LOCATE THE THREAT IN THE PREVENTIVE ACTION PHASE</a:t>
            </a:r>
            <a:br>
              <a:rPr lang="en-US" sz="2000" b="1" dirty="0"/>
            </a:br>
            <a:r>
              <a:rPr lang="en-US" sz="2000" b="1" dirty="0"/>
              <a:t>THIS IS WHAT YOU WILL SEE IN THE THWART STAGE</a:t>
            </a:r>
          </a:p>
        </p:txBody>
      </p:sp>
      <p:pic>
        <p:nvPicPr>
          <p:cNvPr id="7" name="תמונה 5" descr="אקדח לפנים.jpg">
            <a:extLst>
              <a:ext uri="{FF2B5EF4-FFF2-40B4-BE49-F238E27FC236}">
                <a16:creationId xmlns:a16="http://schemas.microsoft.com/office/drawing/2014/main" id="{C00B3E46-E6A5-0B4B-ADD4-DE8AE2988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16" y="3324117"/>
            <a:ext cx="6069167" cy="2725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45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AA783D-4E04-5646-8D6D-042CD05F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LEADING PRINCIPLE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F3E3AF-1120-6146-9F81-4241A7011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THE “GOLDEN MEAN” BETWEEN SATISFYING THE SECURITY NEEDS AND THE PERSONAL NEEDS OF THE PROTECTED PERSON.</a:t>
            </a:r>
          </a:p>
          <a:p>
            <a:r>
              <a:rPr lang="en-US" dirty="0"/>
              <a:t>THERE IS ALWAYS A CONFLICT BETWEEN THE NEED OF SECURITY AND MAINTAINING NORMAL LIFE ROUTINE TO THE PERSON AND HIS OR HER ENVIRONMENT.</a:t>
            </a:r>
          </a:p>
          <a:p>
            <a:r>
              <a:rPr lang="en-US" b="1" dirty="0"/>
              <a:t>FINDING THE GOLDEN MEAN IS THE KEY TO SUCCESS.</a:t>
            </a:r>
          </a:p>
        </p:txBody>
      </p:sp>
    </p:spTree>
    <p:extLst>
      <p:ext uri="{BB962C8B-B14F-4D97-AF65-F5344CB8AC3E}">
        <p14:creationId xmlns:p14="http://schemas.microsoft.com/office/powerpoint/2010/main" val="367188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6FD6-3F04-4E4C-93A1-F9FC812C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personal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D735-B8BA-A345-A7D1-5433FE611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/>
              <a:t>PERSONAL IMAGE</a:t>
            </a:r>
          </a:p>
          <a:p>
            <a:pPr lvl="1"/>
            <a:r>
              <a:rPr lang="en-US" dirty="0"/>
              <a:t>THE PERSON MIGHT FEEL LIKE PROTECTING IT MIGHT BE PERCEIVED AS WEAKNESS, AND THEREFORE REQUIRE THE SECURITY TO BE WITH AS LITTLE ”FOOTPRINT” AS POSSIBLE.</a:t>
            </a:r>
          </a:p>
          <a:p>
            <a:r>
              <a:rPr lang="en-US" dirty="0"/>
              <a:t>PERSONAL LIFE</a:t>
            </a:r>
          </a:p>
          <a:p>
            <a:pPr lvl="1"/>
            <a:r>
              <a:rPr lang="en-US" dirty="0"/>
              <a:t>THE PERSON MIGHT RESIST TO 24/7 SECURITY ACTIONS DUE TO PRIVACY, FAMILY LIFE, CAMERAS, AND SOCIAL ISSUES.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ALL OF THE ABOVE MAY HARM THE REQUIRED LEVEL OF SECURITY</a:t>
            </a:r>
          </a:p>
        </p:txBody>
      </p:sp>
    </p:spTree>
    <p:extLst>
      <p:ext uri="{BB962C8B-B14F-4D97-AF65-F5344CB8AC3E}">
        <p14:creationId xmlns:p14="http://schemas.microsoft.com/office/powerpoint/2010/main" val="179348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6400-F670-7543-885D-D18A3417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personal security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E0AF2-D791-5A40-B774-86437845A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PUBLIC REACH</a:t>
            </a:r>
          </a:p>
          <a:p>
            <a:pPr lvl="1"/>
            <a:r>
              <a:rPr lang="en-US" dirty="0"/>
              <a:t>THE PERSON MIGHT NEED TO MEET POLITICAL ACTIVISTS AND THE MEDIA, WHICH INCREASES THE POSSIBLE THREATS.</a:t>
            </a:r>
          </a:p>
          <a:p>
            <a:pPr lvl="1"/>
            <a:r>
              <a:rPr lang="en-US" dirty="0"/>
              <a:t>THE “SECURITY PACKAGE” CAUSES DISCOMFORT BECAUSE OF THE NEED TO SCREEN PEOPLE AROUND.</a:t>
            </a:r>
          </a:p>
          <a:p>
            <a:r>
              <a:rPr lang="en-US" dirty="0"/>
              <a:t>THE PERSONS’S OWN WILL</a:t>
            </a:r>
          </a:p>
          <a:p>
            <a:pPr lvl="1"/>
            <a:r>
              <a:rPr lang="en-US" dirty="0"/>
              <a:t>THE PROTECTED PERSON’S WILL MAY OPPOSE THE SECURITY NEEDS</a:t>
            </a:r>
          </a:p>
          <a:p>
            <a:pPr lvl="2"/>
            <a:r>
              <a:rPr lang="en-US" dirty="0"/>
              <a:t>TRAVELING WITH FAMILY OR FRIENDS AND ASKING THE BODYGUARD TO RIDE IN A DIFFERENT VEHICLE</a:t>
            </a:r>
          </a:p>
          <a:p>
            <a:pPr lvl="2"/>
            <a:r>
              <a:rPr lang="en-US" dirty="0"/>
              <a:t>CHOOSING A HOTEL THAT IS HARDER TO SECURE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3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6400-F670-7543-885D-D18A3417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COMPLEXITY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C1F2BC-237D-BF45-9189-C2AB77586ECB}"/>
              </a:ext>
            </a:extLst>
          </p:cNvPr>
          <p:cNvSpPr/>
          <p:nvPr/>
        </p:nvSpPr>
        <p:spPr>
          <a:xfrm>
            <a:off x="4581939" y="3409122"/>
            <a:ext cx="2773017" cy="1212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Security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DF84CA-EA4E-0349-A733-160CFC299059}"/>
              </a:ext>
            </a:extLst>
          </p:cNvPr>
          <p:cNvCxnSpPr>
            <a:cxnSpLocks/>
          </p:cNvCxnSpPr>
          <p:nvPr/>
        </p:nvCxnSpPr>
        <p:spPr>
          <a:xfrm flipV="1">
            <a:off x="6948857" y="2644473"/>
            <a:ext cx="2115629" cy="9528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CD8456-6A0B-274B-8DC8-47FB845854BF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6948857" y="4444119"/>
            <a:ext cx="2115629" cy="9309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885F4B-AAB1-1046-B491-3A65A4660997}"/>
              </a:ext>
            </a:extLst>
          </p:cNvPr>
          <p:cNvCxnSpPr>
            <a:cxnSpLocks/>
          </p:cNvCxnSpPr>
          <p:nvPr/>
        </p:nvCxnSpPr>
        <p:spPr>
          <a:xfrm flipH="1">
            <a:off x="3026465" y="4444119"/>
            <a:ext cx="1926786" cy="9528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C9B49A-8107-D94F-8D97-EB5F4A490DD6}"/>
              </a:ext>
            </a:extLst>
          </p:cNvPr>
          <p:cNvCxnSpPr>
            <a:cxnSpLocks/>
          </p:cNvCxnSpPr>
          <p:nvPr/>
        </p:nvCxnSpPr>
        <p:spPr>
          <a:xfrm flipH="1" flipV="1">
            <a:off x="2956891" y="2615982"/>
            <a:ext cx="1996360" cy="9528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06E0DA2-5C21-E544-B837-150C6C463739}"/>
              </a:ext>
            </a:extLst>
          </p:cNvPr>
          <p:cNvSpPr/>
          <p:nvPr/>
        </p:nvSpPr>
        <p:spPr>
          <a:xfrm>
            <a:off x="8224629" y="1899038"/>
            <a:ext cx="1679713" cy="745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National Mission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69D391-5EC4-CA43-B9FF-E83A01105F73}"/>
              </a:ext>
            </a:extLst>
          </p:cNvPr>
          <p:cNvSpPr/>
          <p:nvPr/>
        </p:nvSpPr>
        <p:spPr>
          <a:xfrm>
            <a:off x="8224629" y="5375079"/>
            <a:ext cx="1679713" cy="745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Political Environment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5A9767-A565-054B-B61F-F8706C300502}"/>
              </a:ext>
            </a:extLst>
          </p:cNvPr>
          <p:cNvSpPr/>
          <p:nvPr/>
        </p:nvSpPr>
        <p:spPr>
          <a:xfrm>
            <a:off x="2117034" y="1870547"/>
            <a:ext cx="1679713" cy="745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National Environment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2363AC-CC27-844B-8382-8998E5A7DFDB}"/>
              </a:ext>
            </a:extLst>
          </p:cNvPr>
          <p:cNvSpPr/>
          <p:nvPr/>
        </p:nvSpPr>
        <p:spPr>
          <a:xfrm>
            <a:off x="2117034" y="5396948"/>
            <a:ext cx="1679713" cy="745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Life</a:t>
            </a:r>
          </a:p>
        </p:txBody>
      </p:sp>
    </p:spTree>
    <p:extLst>
      <p:ext uri="{BB962C8B-B14F-4D97-AF65-F5344CB8AC3E}">
        <p14:creationId xmlns:p14="http://schemas.microsoft.com/office/powerpoint/2010/main" val="214071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71</TotalTime>
  <Words>449</Words>
  <Application>Microsoft Macintosh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Gisha</vt:lpstr>
      <vt:lpstr>Mesh</vt:lpstr>
      <vt:lpstr>INTRODUCTION TO PRIVATE SECURITY</vt:lpstr>
      <vt:lpstr>Objectives</vt:lpstr>
      <vt:lpstr>THE MISSION</vt:lpstr>
      <vt:lpstr>definitions</vt:lpstr>
      <vt:lpstr>IF YOU DO NOT LOCATE THE THREAT IN THE PREVENTIVE ACTION PHASE THIS IS WHAT YOU WILL SEE IN THE THWART STAGE</vt:lpstr>
      <vt:lpstr>THE LEADING PRINCIPLE</vt:lpstr>
      <vt:lpstr>CHALLENGES in personal security</vt:lpstr>
      <vt:lpstr>CHALLENGES in personal security – CONT’D</vt:lpstr>
      <vt:lpstr>MISSION COMPLEXITY</vt:lpstr>
      <vt:lpstr>BODYGUARD POSITION</vt:lpstr>
      <vt:lpstr>CONCLUSION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PRIVATE SECURITY</dc:title>
  <dc:creator>Eshhar Tal</dc:creator>
  <cp:lastModifiedBy>Eshhar Tal</cp:lastModifiedBy>
  <cp:revision>15</cp:revision>
  <dcterms:created xsi:type="dcterms:W3CDTF">2018-09-27T16:50:43Z</dcterms:created>
  <dcterms:modified xsi:type="dcterms:W3CDTF">2018-09-28T05:40:51Z</dcterms:modified>
</cp:coreProperties>
</file>