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3" r:id="rId2"/>
    <p:sldId id="288" r:id="rId3"/>
    <p:sldId id="287" r:id="rId4"/>
    <p:sldId id="284" r:id="rId5"/>
    <p:sldId id="261" r:id="rId6"/>
    <p:sldId id="257" r:id="rId7"/>
    <p:sldId id="256" r:id="rId8"/>
    <p:sldId id="289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020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00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83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73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44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6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00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24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690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10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015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E7AB7-68F3-44EC-9E6C-387179D34512}" type="datetimeFigureOut">
              <a:rPr lang="he-IL" smtClean="0"/>
              <a:t>כ"ה/אייר/תש"ף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E98A-856F-4CAD-8640-DCC08D26B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3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לבן 43"/>
          <p:cNvSpPr/>
          <p:nvPr/>
        </p:nvSpPr>
        <p:spPr>
          <a:xfrm>
            <a:off x="-159025" y="-144087"/>
            <a:ext cx="12351025" cy="69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63" y="-170766"/>
            <a:ext cx="4136184" cy="434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4"/>
          <p:cNvSpPr>
            <a:spLocks noEditPoints="1"/>
          </p:cNvSpPr>
          <p:nvPr/>
        </p:nvSpPr>
        <p:spPr bwMode="auto">
          <a:xfrm flipH="1">
            <a:off x="9648088" y="4072713"/>
            <a:ext cx="2040542" cy="2852310"/>
          </a:xfrm>
          <a:custGeom>
            <a:avLst/>
            <a:gdLst/>
            <a:ahLst/>
            <a:cxnLst>
              <a:cxn ang="0">
                <a:pos x="396" y="240"/>
              </a:cxn>
              <a:cxn ang="0">
                <a:pos x="356" y="232"/>
              </a:cxn>
              <a:cxn ang="0">
                <a:pos x="304" y="178"/>
              </a:cxn>
              <a:cxn ang="0">
                <a:pos x="280" y="100"/>
              </a:cxn>
              <a:cxn ang="0">
                <a:pos x="228" y="80"/>
              </a:cxn>
              <a:cxn ang="0">
                <a:pos x="240" y="48"/>
              </a:cxn>
              <a:cxn ang="0">
                <a:pos x="236" y="28"/>
              </a:cxn>
              <a:cxn ang="0">
                <a:pos x="222" y="8"/>
              </a:cxn>
              <a:cxn ang="0">
                <a:pos x="218" y="4"/>
              </a:cxn>
              <a:cxn ang="0">
                <a:pos x="218" y="4"/>
              </a:cxn>
              <a:cxn ang="0">
                <a:pos x="200" y="2"/>
              </a:cxn>
              <a:cxn ang="0">
                <a:pos x="194" y="2"/>
              </a:cxn>
              <a:cxn ang="0">
                <a:pos x="186" y="18"/>
              </a:cxn>
              <a:cxn ang="0">
                <a:pos x="184" y="24"/>
              </a:cxn>
              <a:cxn ang="0">
                <a:pos x="184" y="26"/>
              </a:cxn>
              <a:cxn ang="0">
                <a:pos x="180" y="42"/>
              </a:cxn>
              <a:cxn ang="0">
                <a:pos x="180" y="82"/>
              </a:cxn>
              <a:cxn ang="0">
                <a:pos x="126" y="112"/>
              </a:cxn>
              <a:cxn ang="0">
                <a:pos x="106" y="170"/>
              </a:cxn>
              <a:cxn ang="0">
                <a:pos x="56" y="236"/>
              </a:cxn>
              <a:cxn ang="0">
                <a:pos x="18" y="248"/>
              </a:cxn>
              <a:cxn ang="0">
                <a:pos x="14" y="272"/>
              </a:cxn>
              <a:cxn ang="0">
                <a:pos x="20" y="280"/>
              </a:cxn>
              <a:cxn ang="0">
                <a:pos x="12" y="302"/>
              </a:cxn>
              <a:cxn ang="0">
                <a:pos x="52" y="266"/>
              </a:cxn>
              <a:cxn ang="0">
                <a:pos x="120" y="224"/>
              </a:cxn>
              <a:cxn ang="0">
                <a:pos x="136" y="250"/>
              </a:cxn>
              <a:cxn ang="0">
                <a:pos x="148" y="490"/>
              </a:cxn>
              <a:cxn ang="0">
                <a:pos x="136" y="554"/>
              </a:cxn>
              <a:cxn ang="0">
                <a:pos x="112" y="576"/>
              </a:cxn>
              <a:cxn ang="0">
                <a:pos x="178" y="580"/>
              </a:cxn>
              <a:cxn ang="0">
                <a:pos x="186" y="524"/>
              </a:cxn>
              <a:cxn ang="0">
                <a:pos x="196" y="374"/>
              </a:cxn>
              <a:cxn ang="0">
                <a:pos x="230" y="546"/>
              </a:cxn>
              <a:cxn ang="0">
                <a:pos x="232" y="582"/>
              </a:cxn>
              <a:cxn ang="0">
                <a:pos x="268" y="584"/>
              </a:cxn>
              <a:cxn ang="0">
                <a:pos x="268" y="528"/>
              </a:cxn>
              <a:cxn ang="0">
                <a:pos x="256" y="396"/>
              </a:cxn>
              <a:cxn ang="0">
                <a:pos x="254" y="280"/>
              </a:cxn>
              <a:cxn ang="0">
                <a:pos x="266" y="184"/>
              </a:cxn>
              <a:cxn ang="0">
                <a:pos x="352" y="266"/>
              </a:cxn>
              <a:cxn ang="0">
                <a:pos x="374" y="284"/>
              </a:cxn>
              <a:cxn ang="0">
                <a:pos x="382" y="280"/>
              </a:cxn>
              <a:cxn ang="0">
                <a:pos x="390" y="274"/>
              </a:cxn>
              <a:cxn ang="0">
                <a:pos x="240" y="44"/>
              </a:cxn>
              <a:cxn ang="0">
                <a:pos x="236" y="30"/>
              </a:cxn>
              <a:cxn ang="0">
                <a:pos x="234" y="24"/>
              </a:cxn>
              <a:cxn ang="0">
                <a:pos x="228" y="18"/>
              </a:cxn>
              <a:cxn ang="0">
                <a:pos x="186" y="24"/>
              </a:cxn>
              <a:cxn ang="0">
                <a:pos x="190" y="10"/>
              </a:cxn>
              <a:cxn ang="0">
                <a:pos x="192" y="6"/>
              </a:cxn>
              <a:cxn ang="0">
                <a:pos x="194" y="8"/>
              </a:cxn>
              <a:cxn ang="0">
                <a:pos x="210" y="0"/>
              </a:cxn>
              <a:cxn ang="0">
                <a:pos x="208" y="4"/>
              </a:cxn>
              <a:cxn ang="0">
                <a:pos x="208" y="8"/>
              </a:cxn>
              <a:cxn ang="0">
                <a:pos x="210" y="8"/>
              </a:cxn>
              <a:cxn ang="0">
                <a:pos x="212" y="8"/>
              </a:cxn>
              <a:cxn ang="0">
                <a:pos x="222" y="10"/>
              </a:cxn>
              <a:cxn ang="0">
                <a:pos x="218" y="4"/>
              </a:cxn>
              <a:cxn ang="0">
                <a:pos x="218" y="8"/>
              </a:cxn>
              <a:cxn ang="0">
                <a:pos x="222" y="10"/>
              </a:cxn>
              <a:cxn ang="0">
                <a:pos x="218" y="12"/>
              </a:cxn>
            </a:cxnLst>
            <a:rect l="0" t="0" r="r" b="b"/>
            <a:pathLst>
              <a:path w="408" h="596">
                <a:moveTo>
                  <a:pt x="406" y="272"/>
                </a:moveTo>
                <a:lnTo>
                  <a:pt x="406" y="272"/>
                </a:lnTo>
                <a:lnTo>
                  <a:pt x="402" y="268"/>
                </a:lnTo>
                <a:lnTo>
                  <a:pt x="402" y="268"/>
                </a:lnTo>
                <a:lnTo>
                  <a:pt x="396" y="264"/>
                </a:lnTo>
                <a:lnTo>
                  <a:pt x="396" y="264"/>
                </a:lnTo>
                <a:lnTo>
                  <a:pt x="390" y="262"/>
                </a:lnTo>
                <a:lnTo>
                  <a:pt x="390" y="262"/>
                </a:lnTo>
                <a:lnTo>
                  <a:pt x="386" y="258"/>
                </a:lnTo>
                <a:lnTo>
                  <a:pt x="386" y="258"/>
                </a:lnTo>
                <a:lnTo>
                  <a:pt x="382" y="254"/>
                </a:lnTo>
                <a:lnTo>
                  <a:pt x="382" y="254"/>
                </a:lnTo>
                <a:lnTo>
                  <a:pt x="380" y="248"/>
                </a:lnTo>
                <a:lnTo>
                  <a:pt x="380" y="248"/>
                </a:lnTo>
                <a:lnTo>
                  <a:pt x="382" y="246"/>
                </a:lnTo>
                <a:lnTo>
                  <a:pt x="384" y="244"/>
                </a:lnTo>
                <a:lnTo>
                  <a:pt x="384" y="244"/>
                </a:lnTo>
                <a:lnTo>
                  <a:pt x="392" y="242"/>
                </a:lnTo>
                <a:lnTo>
                  <a:pt x="392" y="242"/>
                </a:lnTo>
                <a:lnTo>
                  <a:pt x="396" y="240"/>
                </a:lnTo>
                <a:lnTo>
                  <a:pt x="398" y="238"/>
                </a:lnTo>
                <a:lnTo>
                  <a:pt x="398" y="238"/>
                </a:lnTo>
                <a:lnTo>
                  <a:pt x="398" y="236"/>
                </a:lnTo>
                <a:lnTo>
                  <a:pt x="398" y="236"/>
                </a:lnTo>
                <a:lnTo>
                  <a:pt x="398" y="236"/>
                </a:lnTo>
                <a:lnTo>
                  <a:pt x="390" y="236"/>
                </a:lnTo>
                <a:lnTo>
                  <a:pt x="390" y="236"/>
                </a:lnTo>
                <a:lnTo>
                  <a:pt x="384" y="238"/>
                </a:lnTo>
                <a:lnTo>
                  <a:pt x="384" y="238"/>
                </a:lnTo>
                <a:lnTo>
                  <a:pt x="376" y="238"/>
                </a:lnTo>
                <a:lnTo>
                  <a:pt x="376" y="238"/>
                </a:lnTo>
                <a:lnTo>
                  <a:pt x="372" y="238"/>
                </a:lnTo>
                <a:lnTo>
                  <a:pt x="370" y="238"/>
                </a:lnTo>
                <a:lnTo>
                  <a:pt x="370" y="238"/>
                </a:lnTo>
                <a:lnTo>
                  <a:pt x="366" y="238"/>
                </a:lnTo>
                <a:lnTo>
                  <a:pt x="366" y="238"/>
                </a:lnTo>
                <a:lnTo>
                  <a:pt x="362" y="236"/>
                </a:lnTo>
                <a:lnTo>
                  <a:pt x="362" y="236"/>
                </a:lnTo>
                <a:lnTo>
                  <a:pt x="356" y="232"/>
                </a:lnTo>
                <a:lnTo>
                  <a:pt x="356" y="232"/>
                </a:lnTo>
                <a:lnTo>
                  <a:pt x="352" y="230"/>
                </a:lnTo>
                <a:lnTo>
                  <a:pt x="352" y="230"/>
                </a:lnTo>
                <a:lnTo>
                  <a:pt x="346" y="224"/>
                </a:lnTo>
                <a:lnTo>
                  <a:pt x="346" y="224"/>
                </a:lnTo>
                <a:lnTo>
                  <a:pt x="338" y="216"/>
                </a:lnTo>
                <a:lnTo>
                  <a:pt x="338" y="216"/>
                </a:lnTo>
                <a:lnTo>
                  <a:pt x="334" y="214"/>
                </a:lnTo>
                <a:lnTo>
                  <a:pt x="334" y="214"/>
                </a:lnTo>
                <a:lnTo>
                  <a:pt x="332" y="210"/>
                </a:lnTo>
                <a:lnTo>
                  <a:pt x="332" y="210"/>
                </a:lnTo>
                <a:lnTo>
                  <a:pt x="328" y="206"/>
                </a:lnTo>
                <a:lnTo>
                  <a:pt x="328" y="206"/>
                </a:lnTo>
                <a:lnTo>
                  <a:pt x="320" y="200"/>
                </a:lnTo>
                <a:lnTo>
                  <a:pt x="320" y="200"/>
                </a:lnTo>
                <a:lnTo>
                  <a:pt x="318" y="198"/>
                </a:lnTo>
                <a:lnTo>
                  <a:pt x="318" y="196"/>
                </a:lnTo>
                <a:lnTo>
                  <a:pt x="318" y="196"/>
                </a:lnTo>
                <a:lnTo>
                  <a:pt x="312" y="186"/>
                </a:lnTo>
                <a:lnTo>
                  <a:pt x="312" y="186"/>
                </a:lnTo>
                <a:lnTo>
                  <a:pt x="304" y="178"/>
                </a:lnTo>
                <a:lnTo>
                  <a:pt x="304" y="178"/>
                </a:lnTo>
                <a:lnTo>
                  <a:pt x="300" y="172"/>
                </a:lnTo>
                <a:lnTo>
                  <a:pt x="300" y="172"/>
                </a:lnTo>
                <a:lnTo>
                  <a:pt x="298" y="166"/>
                </a:lnTo>
                <a:lnTo>
                  <a:pt x="298" y="166"/>
                </a:lnTo>
                <a:lnTo>
                  <a:pt x="296" y="164"/>
                </a:lnTo>
                <a:lnTo>
                  <a:pt x="296" y="164"/>
                </a:lnTo>
                <a:lnTo>
                  <a:pt x="296" y="154"/>
                </a:lnTo>
                <a:lnTo>
                  <a:pt x="296" y="154"/>
                </a:lnTo>
                <a:lnTo>
                  <a:pt x="292" y="138"/>
                </a:lnTo>
                <a:lnTo>
                  <a:pt x="292" y="138"/>
                </a:lnTo>
                <a:lnTo>
                  <a:pt x="288" y="126"/>
                </a:lnTo>
                <a:lnTo>
                  <a:pt x="288" y="126"/>
                </a:lnTo>
                <a:lnTo>
                  <a:pt x="288" y="120"/>
                </a:lnTo>
                <a:lnTo>
                  <a:pt x="288" y="120"/>
                </a:lnTo>
                <a:lnTo>
                  <a:pt x="286" y="106"/>
                </a:lnTo>
                <a:lnTo>
                  <a:pt x="286" y="106"/>
                </a:lnTo>
                <a:lnTo>
                  <a:pt x="284" y="102"/>
                </a:lnTo>
                <a:lnTo>
                  <a:pt x="284" y="102"/>
                </a:lnTo>
                <a:lnTo>
                  <a:pt x="280" y="100"/>
                </a:lnTo>
                <a:lnTo>
                  <a:pt x="280" y="100"/>
                </a:lnTo>
                <a:lnTo>
                  <a:pt x="272" y="96"/>
                </a:lnTo>
                <a:lnTo>
                  <a:pt x="272" y="96"/>
                </a:lnTo>
                <a:lnTo>
                  <a:pt x="266" y="94"/>
                </a:lnTo>
                <a:lnTo>
                  <a:pt x="266" y="94"/>
                </a:lnTo>
                <a:lnTo>
                  <a:pt x="256" y="92"/>
                </a:lnTo>
                <a:lnTo>
                  <a:pt x="256" y="92"/>
                </a:lnTo>
                <a:lnTo>
                  <a:pt x="242" y="88"/>
                </a:lnTo>
                <a:lnTo>
                  <a:pt x="242" y="88"/>
                </a:lnTo>
                <a:lnTo>
                  <a:pt x="240" y="86"/>
                </a:lnTo>
                <a:lnTo>
                  <a:pt x="240" y="86"/>
                </a:lnTo>
                <a:lnTo>
                  <a:pt x="238" y="86"/>
                </a:lnTo>
                <a:lnTo>
                  <a:pt x="238" y="86"/>
                </a:lnTo>
                <a:lnTo>
                  <a:pt x="236" y="84"/>
                </a:lnTo>
                <a:lnTo>
                  <a:pt x="236" y="84"/>
                </a:lnTo>
                <a:lnTo>
                  <a:pt x="234" y="82"/>
                </a:lnTo>
                <a:lnTo>
                  <a:pt x="234" y="82"/>
                </a:lnTo>
                <a:lnTo>
                  <a:pt x="230" y="82"/>
                </a:lnTo>
                <a:lnTo>
                  <a:pt x="230" y="82"/>
                </a:lnTo>
                <a:lnTo>
                  <a:pt x="228" y="80"/>
                </a:lnTo>
                <a:lnTo>
                  <a:pt x="228" y="80"/>
                </a:lnTo>
                <a:lnTo>
                  <a:pt x="226" y="78"/>
                </a:lnTo>
                <a:lnTo>
                  <a:pt x="226" y="78"/>
                </a:lnTo>
                <a:lnTo>
                  <a:pt x="224" y="78"/>
                </a:lnTo>
                <a:lnTo>
                  <a:pt x="224" y="78"/>
                </a:lnTo>
                <a:lnTo>
                  <a:pt x="224" y="76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30" y="70"/>
                </a:lnTo>
                <a:lnTo>
                  <a:pt x="230" y="70"/>
                </a:lnTo>
                <a:lnTo>
                  <a:pt x="232" y="70"/>
                </a:lnTo>
                <a:lnTo>
                  <a:pt x="232" y="70"/>
                </a:lnTo>
                <a:lnTo>
                  <a:pt x="234" y="66"/>
                </a:lnTo>
                <a:lnTo>
                  <a:pt x="234" y="66"/>
                </a:lnTo>
                <a:lnTo>
                  <a:pt x="236" y="58"/>
                </a:lnTo>
                <a:lnTo>
                  <a:pt x="236" y="58"/>
                </a:lnTo>
                <a:lnTo>
                  <a:pt x="238" y="52"/>
                </a:lnTo>
                <a:lnTo>
                  <a:pt x="238" y="52"/>
                </a:lnTo>
                <a:lnTo>
                  <a:pt x="240" y="48"/>
                </a:lnTo>
                <a:lnTo>
                  <a:pt x="240" y="48"/>
                </a:lnTo>
                <a:lnTo>
                  <a:pt x="240" y="42"/>
                </a:lnTo>
                <a:lnTo>
                  <a:pt x="240" y="42"/>
                </a:lnTo>
                <a:lnTo>
                  <a:pt x="240" y="38"/>
                </a:lnTo>
                <a:lnTo>
                  <a:pt x="240" y="38"/>
                </a:lnTo>
                <a:lnTo>
                  <a:pt x="238" y="36"/>
                </a:lnTo>
                <a:lnTo>
                  <a:pt x="238" y="36"/>
                </a:lnTo>
                <a:lnTo>
                  <a:pt x="238" y="34"/>
                </a:lnTo>
                <a:lnTo>
                  <a:pt x="238" y="34"/>
                </a:lnTo>
                <a:lnTo>
                  <a:pt x="240" y="36"/>
                </a:lnTo>
                <a:lnTo>
                  <a:pt x="240" y="36"/>
                </a:lnTo>
                <a:lnTo>
                  <a:pt x="240" y="38"/>
                </a:lnTo>
                <a:lnTo>
                  <a:pt x="240" y="38"/>
                </a:lnTo>
                <a:lnTo>
                  <a:pt x="240" y="36"/>
                </a:lnTo>
                <a:lnTo>
                  <a:pt x="240" y="36"/>
                </a:lnTo>
                <a:lnTo>
                  <a:pt x="238" y="32"/>
                </a:lnTo>
                <a:lnTo>
                  <a:pt x="238" y="32"/>
                </a:lnTo>
                <a:lnTo>
                  <a:pt x="238" y="30"/>
                </a:lnTo>
                <a:lnTo>
                  <a:pt x="238" y="30"/>
                </a:lnTo>
                <a:lnTo>
                  <a:pt x="236" y="28"/>
                </a:lnTo>
                <a:lnTo>
                  <a:pt x="236" y="28"/>
                </a:lnTo>
                <a:lnTo>
                  <a:pt x="236" y="28"/>
                </a:lnTo>
                <a:lnTo>
                  <a:pt x="238" y="28"/>
                </a:lnTo>
                <a:lnTo>
                  <a:pt x="238" y="28"/>
                </a:lnTo>
                <a:lnTo>
                  <a:pt x="236" y="26"/>
                </a:lnTo>
                <a:lnTo>
                  <a:pt x="236" y="26"/>
                </a:lnTo>
                <a:lnTo>
                  <a:pt x="234" y="22"/>
                </a:lnTo>
                <a:lnTo>
                  <a:pt x="234" y="22"/>
                </a:lnTo>
                <a:lnTo>
                  <a:pt x="232" y="20"/>
                </a:lnTo>
                <a:lnTo>
                  <a:pt x="232" y="20"/>
                </a:lnTo>
                <a:lnTo>
                  <a:pt x="230" y="16"/>
                </a:lnTo>
                <a:lnTo>
                  <a:pt x="230" y="16"/>
                </a:lnTo>
                <a:lnTo>
                  <a:pt x="226" y="16"/>
                </a:lnTo>
                <a:lnTo>
                  <a:pt x="226" y="16"/>
                </a:lnTo>
                <a:lnTo>
                  <a:pt x="226" y="12"/>
                </a:lnTo>
                <a:lnTo>
                  <a:pt x="226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8"/>
                </a:lnTo>
                <a:lnTo>
                  <a:pt x="222" y="8"/>
                </a:lnTo>
                <a:lnTo>
                  <a:pt x="220" y="6"/>
                </a:lnTo>
                <a:lnTo>
                  <a:pt x="220" y="6"/>
                </a:lnTo>
                <a:lnTo>
                  <a:pt x="222" y="4"/>
                </a:lnTo>
                <a:lnTo>
                  <a:pt x="222" y="4"/>
                </a:lnTo>
                <a:lnTo>
                  <a:pt x="222" y="4"/>
                </a:lnTo>
                <a:lnTo>
                  <a:pt x="222" y="4"/>
                </a:lnTo>
                <a:lnTo>
                  <a:pt x="224" y="4"/>
                </a:lnTo>
                <a:lnTo>
                  <a:pt x="224" y="4"/>
                </a:lnTo>
                <a:lnTo>
                  <a:pt x="226" y="4"/>
                </a:lnTo>
                <a:lnTo>
                  <a:pt x="226" y="4"/>
                </a:lnTo>
                <a:lnTo>
                  <a:pt x="224" y="2"/>
                </a:lnTo>
                <a:lnTo>
                  <a:pt x="224" y="2"/>
                </a:lnTo>
                <a:lnTo>
                  <a:pt x="222" y="2"/>
                </a:lnTo>
                <a:lnTo>
                  <a:pt x="222" y="2"/>
                </a:lnTo>
                <a:lnTo>
                  <a:pt x="222" y="4"/>
                </a:lnTo>
                <a:lnTo>
                  <a:pt x="222" y="4"/>
                </a:lnTo>
                <a:lnTo>
                  <a:pt x="220" y="4"/>
                </a:lnTo>
                <a:lnTo>
                  <a:pt x="220" y="4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6" y="6"/>
                </a:lnTo>
                <a:lnTo>
                  <a:pt x="216" y="6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6" y="8"/>
                </a:lnTo>
                <a:lnTo>
                  <a:pt x="216" y="8"/>
                </a:lnTo>
                <a:lnTo>
                  <a:pt x="216" y="6"/>
                </a:lnTo>
                <a:lnTo>
                  <a:pt x="216" y="6"/>
                </a:lnTo>
                <a:lnTo>
                  <a:pt x="220" y="4"/>
                </a:lnTo>
                <a:lnTo>
                  <a:pt x="220" y="4"/>
                </a:lnTo>
                <a:lnTo>
                  <a:pt x="222" y="2"/>
                </a:lnTo>
                <a:lnTo>
                  <a:pt x="222" y="2"/>
                </a:lnTo>
                <a:lnTo>
                  <a:pt x="222" y="2"/>
                </a:lnTo>
                <a:lnTo>
                  <a:pt x="222" y="2"/>
                </a:lnTo>
                <a:lnTo>
                  <a:pt x="218" y="4"/>
                </a:lnTo>
                <a:lnTo>
                  <a:pt x="218" y="4"/>
                </a:lnTo>
                <a:lnTo>
                  <a:pt x="216" y="6"/>
                </a:lnTo>
                <a:lnTo>
                  <a:pt x="216" y="6"/>
                </a:lnTo>
                <a:lnTo>
                  <a:pt x="214" y="8"/>
                </a:lnTo>
                <a:lnTo>
                  <a:pt x="214" y="8"/>
                </a:lnTo>
                <a:lnTo>
                  <a:pt x="214" y="8"/>
                </a:lnTo>
                <a:lnTo>
                  <a:pt x="214" y="8"/>
                </a:lnTo>
                <a:lnTo>
                  <a:pt x="214" y="6"/>
                </a:lnTo>
                <a:lnTo>
                  <a:pt x="214" y="6"/>
                </a:lnTo>
                <a:lnTo>
                  <a:pt x="212" y="2"/>
                </a:lnTo>
                <a:lnTo>
                  <a:pt x="212" y="2"/>
                </a:lnTo>
                <a:lnTo>
                  <a:pt x="210" y="0"/>
                </a:lnTo>
                <a:lnTo>
                  <a:pt x="210" y="0"/>
                </a:lnTo>
                <a:lnTo>
                  <a:pt x="206" y="0"/>
                </a:lnTo>
                <a:lnTo>
                  <a:pt x="206" y="0"/>
                </a:lnTo>
                <a:lnTo>
                  <a:pt x="204" y="0"/>
                </a:lnTo>
                <a:lnTo>
                  <a:pt x="204" y="0"/>
                </a:lnTo>
                <a:lnTo>
                  <a:pt x="202" y="0"/>
                </a:lnTo>
                <a:lnTo>
                  <a:pt x="202" y="0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0" y="2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2" y="4"/>
                </a:lnTo>
                <a:lnTo>
                  <a:pt x="200" y="4"/>
                </a:lnTo>
                <a:lnTo>
                  <a:pt x="200" y="4"/>
                </a:lnTo>
                <a:lnTo>
                  <a:pt x="198" y="2"/>
                </a:lnTo>
                <a:lnTo>
                  <a:pt x="198" y="2"/>
                </a:lnTo>
                <a:lnTo>
                  <a:pt x="196" y="2"/>
                </a:lnTo>
                <a:lnTo>
                  <a:pt x="196" y="2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4" y="2"/>
                </a:lnTo>
                <a:lnTo>
                  <a:pt x="194" y="2"/>
                </a:lnTo>
                <a:lnTo>
                  <a:pt x="196" y="2"/>
                </a:lnTo>
                <a:lnTo>
                  <a:pt x="196" y="2"/>
                </a:lnTo>
                <a:lnTo>
                  <a:pt x="194" y="4"/>
                </a:lnTo>
                <a:lnTo>
                  <a:pt x="194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2" y="4"/>
                </a:lnTo>
                <a:lnTo>
                  <a:pt x="190" y="6"/>
                </a:lnTo>
                <a:lnTo>
                  <a:pt x="190" y="6"/>
                </a:lnTo>
                <a:lnTo>
                  <a:pt x="188" y="8"/>
                </a:lnTo>
                <a:lnTo>
                  <a:pt x="188" y="8"/>
                </a:lnTo>
                <a:lnTo>
                  <a:pt x="188" y="10"/>
                </a:lnTo>
                <a:lnTo>
                  <a:pt x="188" y="10"/>
                </a:lnTo>
                <a:lnTo>
                  <a:pt x="188" y="14"/>
                </a:lnTo>
                <a:lnTo>
                  <a:pt x="188" y="14"/>
                </a:lnTo>
                <a:lnTo>
                  <a:pt x="186" y="16"/>
                </a:lnTo>
                <a:lnTo>
                  <a:pt x="186" y="16"/>
                </a:lnTo>
                <a:lnTo>
                  <a:pt x="186" y="18"/>
                </a:lnTo>
                <a:lnTo>
                  <a:pt x="186" y="18"/>
                </a:lnTo>
                <a:lnTo>
                  <a:pt x="184" y="20"/>
                </a:lnTo>
                <a:lnTo>
                  <a:pt x="184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18"/>
                </a:lnTo>
                <a:lnTo>
                  <a:pt x="186" y="20"/>
                </a:lnTo>
                <a:lnTo>
                  <a:pt x="186" y="20"/>
                </a:lnTo>
                <a:lnTo>
                  <a:pt x="184" y="22"/>
                </a:lnTo>
                <a:lnTo>
                  <a:pt x="184" y="22"/>
                </a:lnTo>
                <a:lnTo>
                  <a:pt x="184" y="22"/>
                </a:lnTo>
                <a:lnTo>
                  <a:pt x="184" y="22"/>
                </a:lnTo>
                <a:lnTo>
                  <a:pt x="182" y="24"/>
                </a:lnTo>
                <a:lnTo>
                  <a:pt x="182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6"/>
                </a:lnTo>
                <a:lnTo>
                  <a:pt x="184" y="26"/>
                </a:lnTo>
                <a:lnTo>
                  <a:pt x="182" y="26"/>
                </a:lnTo>
                <a:lnTo>
                  <a:pt x="182" y="26"/>
                </a:lnTo>
                <a:lnTo>
                  <a:pt x="180" y="28"/>
                </a:lnTo>
                <a:lnTo>
                  <a:pt x="180" y="28"/>
                </a:lnTo>
                <a:lnTo>
                  <a:pt x="180" y="30"/>
                </a:lnTo>
                <a:lnTo>
                  <a:pt x="180" y="30"/>
                </a:lnTo>
                <a:lnTo>
                  <a:pt x="180" y="30"/>
                </a:lnTo>
                <a:lnTo>
                  <a:pt x="180" y="30"/>
                </a:lnTo>
                <a:lnTo>
                  <a:pt x="182" y="26"/>
                </a:lnTo>
                <a:lnTo>
                  <a:pt x="182" y="26"/>
                </a:lnTo>
                <a:lnTo>
                  <a:pt x="184" y="24"/>
                </a:lnTo>
                <a:lnTo>
                  <a:pt x="184" y="24"/>
                </a:lnTo>
                <a:lnTo>
                  <a:pt x="186" y="24"/>
                </a:lnTo>
                <a:lnTo>
                  <a:pt x="186" y="24"/>
                </a:lnTo>
                <a:lnTo>
                  <a:pt x="184" y="24"/>
                </a:lnTo>
                <a:lnTo>
                  <a:pt x="184" y="24"/>
                </a:lnTo>
                <a:lnTo>
                  <a:pt x="184" y="26"/>
                </a:lnTo>
                <a:lnTo>
                  <a:pt x="184" y="26"/>
                </a:lnTo>
                <a:lnTo>
                  <a:pt x="182" y="28"/>
                </a:lnTo>
                <a:lnTo>
                  <a:pt x="182" y="28"/>
                </a:lnTo>
                <a:lnTo>
                  <a:pt x="182" y="30"/>
                </a:lnTo>
                <a:lnTo>
                  <a:pt x="182" y="30"/>
                </a:lnTo>
                <a:lnTo>
                  <a:pt x="182" y="28"/>
                </a:lnTo>
                <a:lnTo>
                  <a:pt x="182" y="28"/>
                </a:lnTo>
                <a:lnTo>
                  <a:pt x="184" y="26"/>
                </a:lnTo>
                <a:lnTo>
                  <a:pt x="184" y="26"/>
                </a:lnTo>
                <a:lnTo>
                  <a:pt x="186" y="26"/>
                </a:lnTo>
                <a:lnTo>
                  <a:pt x="186" y="26"/>
                </a:lnTo>
                <a:lnTo>
                  <a:pt x="184" y="28"/>
                </a:lnTo>
                <a:lnTo>
                  <a:pt x="184" y="28"/>
                </a:lnTo>
                <a:lnTo>
                  <a:pt x="182" y="30"/>
                </a:lnTo>
                <a:lnTo>
                  <a:pt x="182" y="30"/>
                </a:lnTo>
                <a:lnTo>
                  <a:pt x="182" y="34"/>
                </a:lnTo>
                <a:lnTo>
                  <a:pt x="182" y="34"/>
                </a:lnTo>
                <a:lnTo>
                  <a:pt x="182" y="38"/>
                </a:lnTo>
                <a:lnTo>
                  <a:pt x="182" y="38"/>
                </a:lnTo>
                <a:lnTo>
                  <a:pt x="180" y="42"/>
                </a:lnTo>
                <a:lnTo>
                  <a:pt x="180" y="42"/>
                </a:lnTo>
                <a:lnTo>
                  <a:pt x="180" y="50"/>
                </a:lnTo>
                <a:lnTo>
                  <a:pt x="180" y="54"/>
                </a:lnTo>
                <a:lnTo>
                  <a:pt x="180" y="54"/>
                </a:lnTo>
                <a:lnTo>
                  <a:pt x="180" y="58"/>
                </a:lnTo>
                <a:lnTo>
                  <a:pt x="180" y="58"/>
                </a:lnTo>
                <a:lnTo>
                  <a:pt x="182" y="58"/>
                </a:lnTo>
                <a:lnTo>
                  <a:pt x="182" y="58"/>
                </a:lnTo>
                <a:lnTo>
                  <a:pt x="182" y="58"/>
                </a:lnTo>
                <a:lnTo>
                  <a:pt x="184" y="60"/>
                </a:lnTo>
                <a:lnTo>
                  <a:pt x="184" y="60"/>
                </a:lnTo>
                <a:lnTo>
                  <a:pt x="184" y="62"/>
                </a:lnTo>
                <a:lnTo>
                  <a:pt x="184" y="66"/>
                </a:lnTo>
                <a:lnTo>
                  <a:pt x="184" y="66"/>
                </a:lnTo>
                <a:lnTo>
                  <a:pt x="182" y="74"/>
                </a:lnTo>
                <a:lnTo>
                  <a:pt x="182" y="74"/>
                </a:lnTo>
                <a:lnTo>
                  <a:pt x="182" y="76"/>
                </a:lnTo>
                <a:lnTo>
                  <a:pt x="182" y="78"/>
                </a:lnTo>
                <a:lnTo>
                  <a:pt x="182" y="80"/>
                </a:lnTo>
                <a:lnTo>
                  <a:pt x="182" y="80"/>
                </a:lnTo>
                <a:lnTo>
                  <a:pt x="180" y="82"/>
                </a:lnTo>
                <a:lnTo>
                  <a:pt x="180" y="82"/>
                </a:lnTo>
                <a:lnTo>
                  <a:pt x="178" y="84"/>
                </a:lnTo>
                <a:lnTo>
                  <a:pt x="178" y="84"/>
                </a:lnTo>
                <a:lnTo>
                  <a:pt x="172" y="88"/>
                </a:lnTo>
                <a:lnTo>
                  <a:pt x="172" y="88"/>
                </a:lnTo>
                <a:lnTo>
                  <a:pt x="166" y="90"/>
                </a:lnTo>
                <a:lnTo>
                  <a:pt x="166" y="90"/>
                </a:lnTo>
                <a:lnTo>
                  <a:pt x="148" y="96"/>
                </a:lnTo>
                <a:lnTo>
                  <a:pt x="148" y="96"/>
                </a:lnTo>
                <a:lnTo>
                  <a:pt x="136" y="100"/>
                </a:lnTo>
                <a:lnTo>
                  <a:pt x="136" y="100"/>
                </a:lnTo>
                <a:lnTo>
                  <a:pt x="132" y="102"/>
                </a:lnTo>
                <a:lnTo>
                  <a:pt x="132" y="102"/>
                </a:lnTo>
                <a:lnTo>
                  <a:pt x="130" y="102"/>
                </a:lnTo>
                <a:lnTo>
                  <a:pt x="130" y="102"/>
                </a:lnTo>
                <a:lnTo>
                  <a:pt x="128" y="106"/>
                </a:lnTo>
                <a:lnTo>
                  <a:pt x="128" y="106"/>
                </a:lnTo>
                <a:lnTo>
                  <a:pt x="126" y="108"/>
                </a:lnTo>
                <a:lnTo>
                  <a:pt x="126" y="108"/>
                </a:lnTo>
                <a:lnTo>
                  <a:pt x="126" y="112"/>
                </a:lnTo>
                <a:lnTo>
                  <a:pt x="126" y="112"/>
                </a:lnTo>
                <a:lnTo>
                  <a:pt x="124" y="116"/>
                </a:lnTo>
                <a:lnTo>
                  <a:pt x="124" y="116"/>
                </a:lnTo>
                <a:lnTo>
                  <a:pt x="122" y="118"/>
                </a:lnTo>
                <a:lnTo>
                  <a:pt x="122" y="118"/>
                </a:lnTo>
                <a:lnTo>
                  <a:pt x="122" y="120"/>
                </a:lnTo>
                <a:lnTo>
                  <a:pt x="122" y="120"/>
                </a:lnTo>
                <a:lnTo>
                  <a:pt x="122" y="126"/>
                </a:lnTo>
                <a:lnTo>
                  <a:pt x="122" y="126"/>
                </a:lnTo>
                <a:lnTo>
                  <a:pt x="118" y="136"/>
                </a:lnTo>
                <a:lnTo>
                  <a:pt x="118" y="136"/>
                </a:lnTo>
                <a:lnTo>
                  <a:pt x="116" y="144"/>
                </a:lnTo>
                <a:lnTo>
                  <a:pt x="116" y="144"/>
                </a:lnTo>
                <a:lnTo>
                  <a:pt x="114" y="148"/>
                </a:lnTo>
                <a:lnTo>
                  <a:pt x="110" y="154"/>
                </a:lnTo>
                <a:lnTo>
                  <a:pt x="110" y="154"/>
                </a:lnTo>
                <a:lnTo>
                  <a:pt x="108" y="160"/>
                </a:lnTo>
                <a:lnTo>
                  <a:pt x="106" y="164"/>
                </a:lnTo>
                <a:lnTo>
                  <a:pt x="106" y="164"/>
                </a:lnTo>
                <a:lnTo>
                  <a:pt x="106" y="170"/>
                </a:lnTo>
                <a:lnTo>
                  <a:pt x="106" y="170"/>
                </a:lnTo>
                <a:lnTo>
                  <a:pt x="104" y="172"/>
                </a:lnTo>
                <a:lnTo>
                  <a:pt x="104" y="172"/>
                </a:lnTo>
                <a:lnTo>
                  <a:pt x="102" y="176"/>
                </a:lnTo>
                <a:lnTo>
                  <a:pt x="102" y="176"/>
                </a:lnTo>
                <a:lnTo>
                  <a:pt x="96" y="182"/>
                </a:lnTo>
                <a:lnTo>
                  <a:pt x="96" y="182"/>
                </a:lnTo>
                <a:lnTo>
                  <a:pt x="92" y="190"/>
                </a:lnTo>
                <a:lnTo>
                  <a:pt x="92" y="190"/>
                </a:lnTo>
                <a:lnTo>
                  <a:pt x="88" y="194"/>
                </a:lnTo>
                <a:lnTo>
                  <a:pt x="88" y="194"/>
                </a:lnTo>
                <a:lnTo>
                  <a:pt x="80" y="204"/>
                </a:lnTo>
                <a:lnTo>
                  <a:pt x="80" y="204"/>
                </a:lnTo>
                <a:lnTo>
                  <a:pt x="74" y="212"/>
                </a:lnTo>
                <a:lnTo>
                  <a:pt x="74" y="212"/>
                </a:lnTo>
                <a:lnTo>
                  <a:pt x="68" y="218"/>
                </a:lnTo>
                <a:lnTo>
                  <a:pt x="68" y="218"/>
                </a:lnTo>
                <a:lnTo>
                  <a:pt x="62" y="226"/>
                </a:lnTo>
                <a:lnTo>
                  <a:pt x="62" y="226"/>
                </a:lnTo>
                <a:lnTo>
                  <a:pt x="56" y="236"/>
                </a:lnTo>
                <a:lnTo>
                  <a:pt x="56" y="236"/>
                </a:lnTo>
                <a:lnTo>
                  <a:pt x="54" y="238"/>
                </a:lnTo>
                <a:lnTo>
                  <a:pt x="54" y="238"/>
                </a:lnTo>
                <a:lnTo>
                  <a:pt x="48" y="242"/>
                </a:lnTo>
                <a:lnTo>
                  <a:pt x="48" y="242"/>
                </a:lnTo>
                <a:lnTo>
                  <a:pt x="42" y="248"/>
                </a:lnTo>
                <a:lnTo>
                  <a:pt x="42" y="248"/>
                </a:lnTo>
                <a:lnTo>
                  <a:pt x="40" y="250"/>
                </a:lnTo>
                <a:lnTo>
                  <a:pt x="40" y="250"/>
                </a:lnTo>
                <a:lnTo>
                  <a:pt x="40" y="250"/>
                </a:lnTo>
                <a:lnTo>
                  <a:pt x="38" y="250"/>
                </a:lnTo>
                <a:lnTo>
                  <a:pt x="38" y="250"/>
                </a:lnTo>
                <a:lnTo>
                  <a:pt x="34" y="250"/>
                </a:lnTo>
                <a:lnTo>
                  <a:pt x="34" y="250"/>
                </a:lnTo>
                <a:lnTo>
                  <a:pt x="28" y="250"/>
                </a:lnTo>
                <a:lnTo>
                  <a:pt x="28" y="250"/>
                </a:lnTo>
                <a:lnTo>
                  <a:pt x="24" y="248"/>
                </a:lnTo>
                <a:lnTo>
                  <a:pt x="24" y="248"/>
                </a:lnTo>
                <a:lnTo>
                  <a:pt x="18" y="248"/>
                </a:lnTo>
                <a:lnTo>
                  <a:pt x="18" y="248"/>
                </a:lnTo>
                <a:lnTo>
                  <a:pt x="12" y="246"/>
                </a:lnTo>
                <a:lnTo>
                  <a:pt x="12" y="246"/>
                </a:lnTo>
                <a:lnTo>
                  <a:pt x="10" y="246"/>
                </a:lnTo>
                <a:lnTo>
                  <a:pt x="10" y="250"/>
                </a:lnTo>
                <a:lnTo>
                  <a:pt x="10" y="250"/>
                </a:lnTo>
                <a:lnTo>
                  <a:pt x="12" y="250"/>
                </a:lnTo>
                <a:lnTo>
                  <a:pt x="12" y="250"/>
                </a:lnTo>
                <a:lnTo>
                  <a:pt x="14" y="252"/>
                </a:lnTo>
                <a:lnTo>
                  <a:pt x="16" y="254"/>
                </a:lnTo>
                <a:lnTo>
                  <a:pt x="16" y="254"/>
                </a:lnTo>
                <a:lnTo>
                  <a:pt x="22" y="256"/>
                </a:lnTo>
                <a:lnTo>
                  <a:pt x="22" y="256"/>
                </a:lnTo>
                <a:lnTo>
                  <a:pt x="24" y="260"/>
                </a:lnTo>
                <a:lnTo>
                  <a:pt x="24" y="262"/>
                </a:lnTo>
                <a:lnTo>
                  <a:pt x="24" y="262"/>
                </a:lnTo>
                <a:lnTo>
                  <a:pt x="22" y="266"/>
                </a:lnTo>
                <a:lnTo>
                  <a:pt x="20" y="268"/>
                </a:lnTo>
                <a:lnTo>
                  <a:pt x="20" y="268"/>
                </a:lnTo>
                <a:lnTo>
                  <a:pt x="14" y="272"/>
                </a:lnTo>
                <a:lnTo>
                  <a:pt x="14" y="272"/>
                </a:lnTo>
                <a:lnTo>
                  <a:pt x="10" y="276"/>
                </a:lnTo>
                <a:lnTo>
                  <a:pt x="10" y="276"/>
                </a:lnTo>
                <a:lnTo>
                  <a:pt x="0" y="284"/>
                </a:lnTo>
                <a:lnTo>
                  <a:pt x="0" y="284"/>
                </a:lnTo>
                <a:lnTo>
                  <a:pt x="0" y="286"/>
                </a:lnTo>
                <a:lnTo>
                  <a:pt x="0" y="288"/>
                </a:lnTo>
                <a:lnTo>
                  <a:pt x="0" y="288"/>
                </a:lnTo>
                <a:lnTo>
                  <a:pt x="2" y="288"/>
                </a:lnTo>
                <a:lnTo>
                  <a:pt x="6" y="284"/>
                </a:lnTo>
                <a:lnTo>
                  <a:pt x="6" y="284"/>
                </a:lnTo>
                <a:lnTo>
                  <a:pt x="14" y="280"/>
                </a:lnTo>
                <a:lnTo>
                  <a:pt x="14" y="280"/>
                </a:lnTo>
                <a:lnTo>
                  <a:pt x="16" y="278"/>
                </a:lnTo>
                <a:lnTo>
                  <a:pt x="16" y="278"/>
                </a:lnTo>
                <a:lnTo>
                  <a:pt x="18" y="278"/>
                </a:lnTo>
                <a:lnTo>
                  <a:pt x="20" y="278"/>
                </a:lnTo>
                <a:lnTo>
                  <a:pt x="20" y="278"/>
                </a:lnTo>
                <a:lnTo>
                  <a:pt x="20" y="278"/>
                </a:lnTo>
                <a:lnTo>
                  <a:pt x="20" y="280"/>
                </a:lnTo>
                <a:lnTo>
                  <a:pt x="20" y="280"/>
                </a:lnTo>
                <a:lnTo>
                  <a:pt x="16" y="284"/>
                </a:lnTo>
                <a:lnTo>
                  <a:pt x="16" y="284"/>
                </a:lnTo>
                <a:lnTo>
                  <a:pt x="12" y="288"/>
                </a:lnTo>
                <a:lnTo>
                  <a:pt x="12" y="288"/>
                </a:lnTo>
                <a:lnTo>
                  <a:pt x="4" y="296"/>
                </a:lnTo>
                <a:lnTo>
                  <a:pt x="4" y="296"/>
                </a:lnTo>
                <a:lnTo>
                  <a:pt x="4" y="298"/>
                </a:lnTo>
                <a:lnTo>
                  <a:pt x="4" y="298"/>
                </a:lnTo>
                <a:lnTo>
                  <a:pt x="6" y="300"/>
                </a:lnTo>
                <a:lnTo>
                  <a:pt x="6" y="300"/>
                </a:lnTo>
                <a:lnTo>
                  <a:pt x="10" y="296"/>
                </a:lnTo>
                <a:lnTo>
                  <a:pt x="10" y="296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20" y="290"/>
                </a:lnTo>
                <a:lnTo>
                  <a:pt x="12" y="300"/>
                </a:lnTo>
                <a:lnTo>
                  <a:pt x="12" y="300"/>
                </a:lnTo>
                <a:lnTo>
                  <a:pt x="12" y="302"/>
                </a:lnTo>
                <a:lnTo>
                  <a:pt x="12" y="304"/>
                </a:lnTo>
                <a:lnTo>
                  <a:pt x="12" y="304"/>
                </a:lnTo>
                <a:lnTo>
                  <a:pt x="16" y="300"/>
                </a:lnTo>
                <a:lnTo>
                  <a:pt x="16" y="300"/>
                </a:lnTo>
                <a:lnTo>
                  <a:pt x="20" y="296"/>
                </a:lnTo>
                <a:lnTo>
                  <a:pt x="20" y="296"/>
                </a:lnTo>
                <a:lnTo>
                  <a:pt x="22" y="298"/>
                </a:lnTo>
                <a:lnTo>
                  <a:pt x="22" y="298"/>
                </a:lnTo>
                <a:lnTo>
                  <a:pt x="22" y="298"/>
                </a:lnTo>
                <a:lnTo>
                  <a:pt x="28" y="290"/>
                </a:lnTo>
                <a:lnTo>
                  <a:pt x="28" y="290"/>
                </a:lnTo>
                <a:lnTo>
                  <a:pt x="36" y="280"/>
                </a:lnTo>
                <a:lnTo>
                  <a:pt x="36" y="280"/>
                </a:lnTo>
                <a:lnTo>
                  <a:pt x="40" y="276"/>
                </a:lnTo>
                <a:lnTo>
                  <a:pt x="40" y="276"/>
                </a:lnTo>
                <a:lnTo>
                  <a:pt x="46" y="270"/>
                </a:lnTo>
                <a:lnTo>
                  <a:pt x="46" y="270"/>
                </a:lnTo>
                <a:lnTo>
                  <a:pt x="48" y="268"/>
                </a:lnTo>
                <a:lnTo>
                  <a:pt x="48" y="268"/>
                </a:lnTo>
                <a:lnTo>
                  <a:pt x="52" y="266"/>
                </a:lnTo>
                <a:lnTo>
                  <a:pt x="52" y="266"/>
                </a:lnTo>
                <a:lnTo>
                  <a:pt x="54" y="264"/>
                </a:lnTo>
                <a:lnTo>
                  <a:pt x="54" y="264"/>
                </a:lnTo>
                <a:lnTo>
                  <a:pt x="56" y="268"/>
                </a:lnTo>
                <a:lnTo>
                  <a:pt x="56" y="268"/>
                </a:lnTo>
                <a:lnTo>
                  <a:pt x="58" y="268"/>
                </a:lnTo>
                <a:lnTo>
                  <a:pt x="58" y="268"/>
                </a:lnTo>
                <a:lnTo>
                  <a:pt x="60" y="270"/>
                </a:lnTo>
                <a:lnTo>
                  <a:pt x="60" y="270"/>
                </a:lnTo>
                <a:lnTo>
                  <a:pt x="64" y="266"/>
                </a:lnTo>
                <a:lnTo>
                  <a:pt x="64" y="266"/>
                </a:lnTo>
                <a:lnTo>
                  <a:pt x="80" y="254"/>
                </a:lnTo>
                <a:lnTo>
                  <a:pt x="80" y="254"/>
                </a:lnTo>
                <a:lnTo>
                  <a:pt x="90" y="246"/>
                </a:lnTo>
                <a:lnTo>
                  <a:pt x="104" y="236"/>
                </a:lnTo>
                <a:lnTo>
                  <a:pt x="104" y="236"/>
                </a:lnTo>
                <a:lnTo>
                  <a:pt x="112" y="228"/>
                </a:lnTo>
                <a:lnTo>
                  <a:pt x="118" y="226"/>
                </a:lnTo>
                <a:lnTo>
                  <a:pt x="118" y="226"/>
                </a:lnTo>
                <a:lnTo>
                  <a:pt x="120" y="224"/>
                </a:lnTo>
                <a:lnTo>
                  <a:pt x="122" y="220"/>
                </a:lnTo>
                <a:lnTo>
                  <a:pt x="122" y="220"/>
                </a:lnTo>
                <a:lnTo>
                  <a:pt x="126" y="214"/>
                </a:lnTo>
                <a:lnTo>
                  <a:pt x="126" y="214"/>
                </a:lnTo>
                <a:lnTo>
                  <a:pt x="132" y="204"/>
                </a:lnTo>
                <a:lnTo>
                  <a:pt x="132" y="204"/>
                </a:lnTo>
                <a:lnTo>
                  <a:pt x="138" y="192"/>
                </a:lnTo>
                <a:lnTo>
                  <a:pt x="138" y="192"/>
                </a:lnTo>
                <a:lnTo>
                  <a:pt x="138" y="190"/>
                </a:lnTo>
                <a:lnTo>
                  <a:pt x="138" y="190"/>
                </a:lnTo>
                <a:lnTo>
                  <a:pt x="140" y="200"/>
                </a:lnTo>
                <a:lnTo>
                  <a:pt x="140" y="200"/>
                </a:lnTo>
                <a:lnTo>
                  <a:pt x="142" y="216"/>
                </a:lnTo>
                <a:lnTo>
                  <a:pt x="142" y="216"/>
                </a:lnTo>
                <a:lnTo>
                  <a:pt x="140" y="234"/>
                </a:lnTo>
                <a:lnTo>
                  <a:pt x="140" y="234"/>
                </a:lnTo>
                <a:lnTo>
                  <a:pt x="138" y="238"/>
                </a:lnTo>
                <a:lnTo>
                  <a:pt x="138" y="238"/>
                </a:lnTo>
                <a:lnTo>
                  <a:pt x="136" y="250"/>
                </a:lnTo>
                <a:lnTo>
                  <a:pt x="136" y="250"/>
                </a:lnTo>
                <a:lnTo>
                  <a:pt x="136" y="254"/>
                </a:lnTo>
                <a:lnTo>
                  <a:pt x="138" y="250"/>
                </a:lnTo>
                <a:lnTo>
                  <a:pt x="138" y="250"/>
                </a:lnTo>
                <a:lnTo>
                  <a:pt x="138" y="266"/>
                </a:lnTo>
                <a:lnTo>
                  <a:pt x="138" y="266"/>
                </a:lnTo>
                <a:lnTo>
                  <a:pt x="138" y="288"/>
                </a:lnTo>
                <a:lnTo>
                  <a:pt x="138" y="288"/>
                </a:lnTo>
                <a:lnTo>
                  <a:pt x="138" y="304"/>
                </a:lnTo>
                <a:lnTo>
                  <a:pt x="138" y="304"/>
                </a:lnTo>
                <a:lnTo>
                  <a:pt x="138" y="314"/>
                </a:lnTo>
                <a:lnTo>
                  <a:pt x="140" y="314"/>
                </a:lnTo>
                <a:lnTo>
                  <a:pt x="142" y="334"/>
                </a:lnTo>
                <a:lnTo>
                  <a:pt x="144" y="378"/>
                </a:lnTo>
                <a:lnTo>
                  <a:pt x="144" y="378"/>
                </a:lnTo>
                <a:lnTo>
                  <a:pt x="144" y="420"/>
                </a:lnTo>
                <a:lnTo>
                  <a:pt x="144" y="420"/>
                </a:lnTo>
                <a:lnTo>
                  <a:pt x="146" y="456"/>
                </a:lnTo>
                <a:lnTo>
                  <a:pt x="146" y="456"/>
                </a:lnTo>
                <a:lnTo>
                  <a:pt x="148" y="490"/>
                </a:lnTo>
                <a:lnTo>
                  <a:pt x="148" y="490"/>
                </a:lnTo>
                <a:lnTo>
                  <a:pt x="150" y="512"/>
                </a:lnTo>
                <a:lnTo>
                  <a:pt x="150" y="512"/>
                </a:lnTo>
                <a:lnTo>
                  <a:pt x="150" y="516"/>
                </a:lnTo>
                <a:lnTo>
                  <a:pt x="148" y="520"/>
                </a:lnTo>
                <a:lnTo>
                  <a:pt x="148" y="520"/>
                </a:lnTo>
                <a:lnTo>
                  <a:pt x="148" y="528"/>
                </a:lnTo>
                <a:lnTo>
                  <a:pt x="148" y="528"/>
                </a:lnTo>
                <a:lnTo>
                  <a:pt x="148" y="532"/>
                </a:lnTo>
                <a:lnTo>
                  <a:pt x="148" y="532"/>
                </a:lnTo>
                <a:lnTo>
                  <a:pt x="146" y="532"/>
                </a:lnTo>
                <a:lnTo>
                  <a:pt x="146" y="532"/>
                </a:lnTo>
                <a:lnTo>
                  <a:pt x="146" y="532"/>
                </a:lnTo>
                <a:lnTo>
                  <a:pt x="144" y="534"/>
                </a:lnTo>
                <a:lnTo>
                  <a:pt x="144" y="534"/>
                </a:lnTo>
                <a:lnTo>
                  <a:pt x="142" y="542"/>
                </a:lnTo>
                <a:lnTo>
                  <a:pt x="142" y="542"/>
                </a:lnTo>
                <a:lnTo>
                  <a:pt x="138" y="548"/>
                </a:lnTo>
                <a:lnTo>
                  <a:pt x="138" y="548"/>
                </a:lnTo>
                <a:lnTo>
                  <a:pt x="136" y="554"/>
                </a:lnTo>
                <a:lnTo>
                  <a:pt x="136" y="554"/>
                </a:lnTo>
                <a:lnTo>
                  <a:pt x="136" y="556"/>
                </a:lnTo>
                <a:lnTo>
                  <a:pt x="134" y="556"/>
                </a:lnTo>
                <a:lnTo>
                  <a:pt x="136" y="558"/>
                </a:lnTo>
                <a:lnTo>
                  <a:pt x="130" y="562"/>
                </a:lnTo>
                <a:lnTo>
                  <a:pt x="132" y="562"/>
                </a:lnTo>
                <a:lnTo>
                  <a:pt x="132" y="562"/>
                </a:lnTo>
                <a:lnTo>
                  <a:pt x="132" y="562"/>
                </a:lnTo>
                <a:lnTo>
                  <a:pt x="134" y="562"/>
                </a:lnTo>
                <a:lnTo>
                  <a:pt x="134" y="562"/>
                </a:lnTo>
                <a:lnTo>
                  <a:pt x="128" y="566"/>
                </a:lnTo>
                <a:lnTo>
                  <a:pt x="128" y="566"/>
                </a:lnTo>
                <a:lnTo>
                  <a:pt x="126" y="568"/>
                </a:lnTo>
                <a:lnTo>
                  <a:pt x="126" y="568"/>
                </a:lnTo>
                <a:lnTo>
                  <a:pt x="120" y="568"/>
                </a:lnTo>
                <a:lnTo>
                  <a:pt x="120" y="568"/>
                </a:lnTo>
                <a:lnTo>
                  <a:pt x="112" y="574"/>
                </a:lnTo>
                <a:lnTo>
                  <a:pt x="112" y="574"/>
                </a:lnTo>
                <a:lnTo>
                  <a:pt x="112" y="576"/>
                </a:lnTo>
                <a:lnTo>
                  <a:pt x="112" y="576"/>
                </a:lnTo>
                <a:lnTo>
                  <a:pt x="112" y="576"/>
                </a:lnTo>
                <a:lnTo>
                  <a:pt x="110" y="576"/>
                </a:lnTo>
                <a:lnTo>
                  <a:pt x="110" y="576"/>
                </a:lnTo>
                <a:lnTo>
                  <a:pt x="110" y="580"/>
                </a:lnTo>
                <a:lnTo>
                  <a:pt x="110" y="580"/>
                </a:lnTo>
                <a:lnTo>
                  <a:pt x="112" y="582"/>
                </a:lnTo>
                <a:lnTo>
                  <a:pt x="116" y="584"/>
                </a:lnTo>
                <a:lnTo>
                  <a:pt x="116" y="584"/>
                </a:lnTo>
                <a:lnTo>
                  <a:pt x="128" y="584"/>
                </a:lnTo>
                <a:lnTo>
                  <a:pt x="140" y="584"/>
                </a:lnTo>
                <a:lnTo>
                  <a:pt x="140" y="584"/>
                </a:lnTo>
                <a:lnTo>
                  <a:pt x="150" y="582"/>
                </a:lnTo>
                <a:lnTo>
                  <a:pt x="154" y="580"/>
                </a:lnTo>
                <a:lnTo>
                  <a:pt x="154" y="580"/>
                </a:lnTo>
                <a:lnTo>
                  <a:pt x="158" y="582"/>
                </a:lnTo>
                <a:lnTo>
                  <a:pt x="158" y="582"/>
                </a:lnTo>
                <a:lnTo>
                  <a:pt x="170" y="582"/>
                </a:lnTo>
                <a:lnTo>
                  <a:pt x="170" y="582"/>
                </a:lnTo>
                <a:lnTo>
                  <a:pt x="176" y="580"/>
                </a:lnTo>
                <a:lnTo>
                  <a:pt x="178" y="580"/>
                </a:lnTo>
                <a:lnTo>
                  <a:pt x="178" y="580"/>
                </a:lnTo>
                <a:lnTo>
                  <a:pt x="178" y="574"/>
                </a:lnTo>
                <a:lnTo>
                  <a:pt x="178" y="574"/>
                </a:lnTo>
                <a:lnTo>
                  <a:pt x="178" y="572"/>
                </a:lnTo>
                <a:lnTo>
                  <a:pt x="178" y="572"/>
                </a:lnTo>
                <a:lnTo>
                  <a:pt x="178" y="572"/>
                </a:lnTo>
                <a:lnTo>
                  <a:pt x="178" y="572"/>
                </a:lnTo>
                <a:lnTo>
                  <a:pt x="178" y="566"/>
                </a:lnTo>
                <a:lnTo>
                  <a:pt x="178" y="566"/>
                </a:lnTo>
                <a:lnTo>
                  <a:pt x="178" y="562"/>
                </a:lnTo>
                <a:lnTo>
                  <a:pt x="178" y="562"/>
                </a:lnTo>
                <a:lnTo>
                  <a:pt x="178" y="554"/>
                </a:lnTo>
                <a:lnTo>
                  <a:pt x="178" y="554"/>
                </a:lnTo>
                <a:lnTo>
                  <a:pt x="176" y="550"/>
                </a:lnTo>
                <a:lnTo>
                  <a:pt x="176" y="550"/>
                </a:lnTo>
                <a:lnTo>
                  <a:pt x="180" y="544"/>
                </a:lnTo>
                <a:lnTo>
                  <a:pt x="180" y="544"/>
                </a:lnTo>
                <a:lnTo>
                  <a:pt x="186" y="532"/>
                </a:lnTo>
                <a:lnTo>
                  <a:pt x="186" y="532"/>
                </a:lnTo>
                <a:lnTo>
                  <a:pt x="186" y="524"/>
                </a:lnTo>
                <a:lnTo>
                  <a:pt x="186" y="524"/>
                </a:lnTo>
                <a:lnTo>
                  <a:pt x="186" y="508"/>
                </a:lnTo>
                <a:lnTo>
                  <a:pt x="186" y="508"/>
                </a:lnTo>
                <a:lnTo>
                  <a:pt x="188" y="496"/>
                </a:lnTo>
                <a:lnTo>
                  <a:pt x="188" y="496"/>
                </a:lnTo>
                <a:lnTo>
                  <a:pt x="190" y="468"/>
                </a:lnTo>
                <a:lnTo>
                  <a:pt x="190" y="468"/>
                </a:lnTo>
                <a:lnTo>
                  <a:pt x="192" y="444"/>
                </a:lnTo>
                <a:lnTo>
                  <a:pt x="192" y="444"/>
                </a:lnTo>
                <a:lnTo>
                  <a:pt x="190" y="436"/>
                </a:lnTo>
                <a:lnTo>
                  <a:pt x="190" y="436"/>
                </a:lnTo>
                <a:lnTo>
                  <a:pt x="192" y="430"/>
                </a:lnTo>
                <a:lnTo>
                  <a:pt x="192" y="430"/>
                </a:lnTo>
                <a:lnTo>
                  <a:pt x="194" y="414"/>
                </a:lnTo>
                <a:lnTo>
                  <a:pt x="194" y="414"/>
                </a:lnTo>
                <a:lnTo>
                  <a:pt x="194" y="400"/>
                </a:lnTo>
                <a:lnTo>
                  <a:pt x="194" y="400"/>
                </a:lnTo>
                <a:lnTo>
                  <a:pt x="196" y="384"/>
                </a:lnTo>
                <a:lnTo>
                  <a:pt x="196" y="384"/>
                </a:lnTo>
                <a:lnTo>
                  <a:pt x="196" y="374"/>
                </a:lnTo>
                <a:lnTo>
                  <a:pt x="196" y="374"/>
                </a:lnTo>
                <a:lnTo>
                  <a:pt x="198" y="364"/>
                </a:lnTo>
                <a:lnTo>
                  <a:pt x="198" y="364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0" y="352"/>
                </a:lnTo>
                <a:lnTo>
                  <a:pt x="202" y="362"/>
                </a:lnTo>
                <a:lnTo>
                  <a:pt x="202" y="362"/>
                </a:lnTo>
                <a:lnTo>
                  <a:pt x="208" y="404"/>
                </a:lnTo>
                <a:lnTo>
                  <a:pt x="208" y="404"/>
                </a:lnTo>
                <a:lnTo>
                  <a:pt x="214" y="444"/>
                </a:lnTo>
                <a:lnTo>
                  <a:pt x="214" y="444"/>
                </a:lnTo>
                <a:lnTo>
                  <a:pt x="218" y="474"/>
                </a:lnTo>
                <a:lnTo>
                  <a:pt x="218" y="474"/>
                </a:lnTo>
                <a:lnTo>
                  <a:pt x="222" y="498"/>
                </a:lnTo>
                <a:lnTo>
                  <a:pt x="222" y="498"/>
                </a:lnTo>
                <a:lnTo>
                  <a:pt x="228" y="532"/>
                </a:lnTo>
                <a:lnTo>
                  <a:pt x="228" y="532"/>
                </a:lnTo>
                <a:lnTo>
                  <a:pt x="230" y="540"/>
                </a:lnTo>
                <a:lnTo>
                  <a:pt x="230" y="546"/>
                </a:lnTo>
                <a:lnTo>
                  <a:pt x="230" y="546"/>
                </a:lnTo>
                <a:lnTo>
                  <a:pt x="230" y="556"/>
                </a:lnTo>
                <a:lnTo>
                  <a:pt x="230" y="556"/>
                </a:lnTo>
                <a:lnTo>
                  <a:pt x="230" y="560"/>
                </a:lnTo>
                <a:lnTo>
                  <a:pt x="230" y="560"/>
                </a:lnTo>
                <a:lnTo>
                  <a:pt x="232" y="562"/>
                </a:lnTo>
                <a:lnTo>
                  <a:pt x="232" y="562"/>
                </a:lnTo>
                <a:lnTo>
                  <a:pt x="238" y="566"/>
                </a:lnTo>
                <a:lnTo>
                  <a:pt x="238" y="566"/>
                </a:lnTo>
                <a:lnTo>
                  <a:pt x="238" y="570"/>
                </a:lnTo>
                <a:lnTo>
                  <a:pt x="238" y="570"/>
                </a:lnTo>
                <a:lnTo>
                  <a:pt x="236" y="574"/>
                </a:lnTo>
                <a:lnTo>
                  <a:pt x="236" y="574"/>
                </a:lnTo>
                <a:lnTo>
                  <a:pt x="234" y="576"/>
                </a:lnTo>
                <a:lnTo>
                  <a:pt x="234" y="576"/>
                </a:lnTo>
                <a:lnTo>
                  <a:pt x="234" y="576"/>
                </a:lnTo>
                <a:lnTo>
                  <a:pt x="234" y="576"/>
                </a:lnTo>
                <a:lnTo>
                  <a:pt x="234" y="578"/>
                </a:lnTo>
                <a:lnTo>
                  <a:pt x="234" y="578"/>
                </a:lnTo>
                <a:lnTo>
                  <a:pt x="232" y="582"/>
                </a:lnTo>
                <a:lnTo>
                  <a:pt x="232" y="582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2" y="588"/>
                </a:lnTo>
                <a:lnTo>
                  <a:pt x="230" y="590"/>
                </a:lnTo>
                <a:lnTo>
                  <a:pt x="230" y="590"/>
                </a:lnTo>
                <a:lnTo>
                  <a:pt x="232" y="592"/>
                </a:lnTo>
                <a:lnTo>
                  <a:pt x="238" y="594"/>
                </a:lnTo>
                <a:lnTo>
                  <a:pt x="238" y="594"/>
                </a:lnTo>
                <a:lnTo>
                  <a:pt x="258" y="596"/>
                </a:lnTo>
                <a:lnTo>
                  <a:pt x="258" y="596"/>
                </a:lnTo>
                <a:lnTo>
                  <a:pt x="262" y="594"/>
                </a:lnTo>
                <a:lnTo>
                  <a:pt x="264" y="594"/>
                </a:lnTo>
                <a:lnTo>
                  <a:pt x="264" y="592"/>
                </a:lnTo>
                <a:lnTo>
                  <a:pt x="264" y="592"/>
                </a:lnTo>
                <a:lnTo>
                  <a:pt x="266" y="588"/>
                </a:lnTo>
                <a:lnTo>
                  <a:pt x="266" y="588"/>
                </a:lnTo>
                <a:lnTo>
                  <a:pt x="268" y="584"/>
                </a:lnTo>
                <a:lnTo>
                  <a:pt x="268" y="584"/>
                </a:lnTo>
                <a:lnTo>
                  <a:pt x="268" y="578"/>
                </a:lnTo>
                <a:lnTo>
                  <a:pt x="268" y="578"/>
                </a:lnTo>
                <a:lnTo>
                  <a:pt x="268" y="574"/>
                </a:lnTo>
                <a:lnTo>
                  <a:pt x="266" y="572"/>
                </a:lnTo>
                <a:lnTo>
                  <a:pt x="266" y="572"/>
                </a:lnTo>
                <a:lnTo>
                  <a:pt x="266" y="566"/>
                </a:lnTo>
                <a:lnTo>
                  <a:pt x="266" y="566"/>
                </a:lnTo>
                <a:lnTo>
                  <a:pt x="266" y="564"/>
                </a:lnTo>
                <a:lnTo>
                  <a:pt x="266" y="564"/>
                </a:lnTo>
                <a:lnTo>
                  <a:pt x="266" y="564"/>
                </a:lnTo>
                <a:lnTo>
                  <a:pt x="266" y="564"/>
                </a:lnTo>
                <a:lnTo>
                  <a:pt x="268" y="556"/>
                </a:lnTo>
                <a:lnTo>
                  <a:pt x="268" y="556"/>
                </a:lnTo>
                <a:lnTo>
                  <a:pt x="268" y="548"/>
                </a:lnTo>
                <a:lnTo>
                  <a:pt x="268" y="548"/>
                </a:lnTo>
                <a:lnTo>
                  <a:pt x="266" y="536"/>
                </a:lnTo>
                <a:lnTo>
                  <a:pt x="266" y="536"/>
                </a:lnTo>
                <a:lnTo>
                  <a:pt x="266" y="532"/>
                </a:lnTo>
                <a:lnTo>
                  <a:pt x="268" y="528"/>
                </a:lnTo>
                <a:lnTo>
                  <a:pt x="268" y="528"/>
                </a:lnTo>
                <a:lnTo>
                  <a:pt x="268" y="524"/>
                </a:lnTo>
                <a:lnTo>
                  <a:pt x="268" y="520"/>
                </a:lnTo>
                <a:lnTo>
                  <a:pt x="268" y="520"/>
                </a:lnTo>
                <a:lnTo>
                  <a:pt x="266" y="502"/>
                </a:lnTo>
                <a:lnTo>
                  <a:pt x="266" y="502"/>
                </a:lnTo>
                <a:lnTo>
                  <a:pt x="264" y="482"/>
                </a:lnTo>
                <a:lnTo>
                  <a:pt x="264" y="482"/>
                </a:lnTo>
                <a:lnTo>
                  <a:pt x="262" y="476"/>
                </a:lnTo>
                <a:lnTo>
                  <a:pt x="262" y="476"/>
                </a:lnTo>
                <a:lnTo>
                  <a:pt x="262" y="458"/>
                </a:lnTo>
                <a:lnTo>
                  <a:pt x="262" y="458"/>
                </a:lnTo>
                <a:lnTo>
                  <a:pt x="260" y="442"/>
                </a:lnTo>
                <a:lnTo>
                  <a:pt x="260" y="442"/>
                </a:lnTo>
                <a:lnTo>
                  <a:pt x="258" y="436"/>
                </a:lnTo>
                <a:lnTo>
                  <a:pt x="258" y="436"/>
                </a:lnTo>
                <a:lnTo>
                  <a:pt x="258" y="418"/>
                </a:lnTo>
                <a:lnTo>
                  <a:pt x="258" y="418"/>
                </a:lnTo>
                <a:lnTo>
                  <a:pt x="256" y="396"/>
                </a:lnTo>
                <a:lnTo>
                  <a:pt x="256" y="396"/>
                </a:lnTo>
                <a:lnTo>
                  <a:pt x="258" y="386"/>
                </a:lnTo>
                <a:lnTo>
                  <a:pt x="258" y="386"/>
                </a:lnTo>
                <a:lnTo>
                  <a:pt x="258" y="368"/>
                </a:lnTo>
                <a:lnTo>
                  <a:pt x="258" y="368"/>
                </a:lnTo>
                <a:lnTo>
                  <a:pt x="258" y="346"/>
                </a:lnTo>
                <a:lnTo>
                  <a:pt x="258" y="346"/>
                </a:lnTo>
                <a:lnTo>
                  <a:pt x="256" y="330"/>
                </a:lnTo>
                <a:lnTo>
                  <a:pt x="256" y="330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16"/>
                </a:lnTo>
                <a:lnTo>
                  <a:pt x="256" y="304"/>
                </a:lnTo>
                <a:lnTo>
                  <a:pt x="256" y="304"/>
                </a:lnTo>
                <a:lnTo>
                  <a:pt x="254" y="296"/>
                </a:lnTo>
                <a:lnTo>
                  <a:pt x="254" y="296"/>
                </a:lnTo>
                <a:lnTo>
                  <a:pt x="256" y="290"/>
                </a:lnTo>
                <a:lnTo>
                  <a:pt x="256" y="290"/>
                </a:lnTo>
                <a:lnTo>
                  <a:pt x="254" y="280"/>
                </a:lnTo>
                <a:lnTo>
                  <a:pt x="254" y="280"/>
                </a:lnTo>
                <a:lnTo>
                  <a:pt x="256" y="270"/>
                </a:lnTo>
                <a:lnTo>
                  <a:pt x="256" y="270"/>
                </a:lnTo>
                <a:lnTo>
                  <a:pt x="254" y="260"/>
                </a:lnTo>
                <a:lnTo>
                  <a:pt x="254" y="260"/>
                </a:lnTo>
                <a:lnTo>
                  <a:pt x="254" y="252"/>
                </a:lnTo>
                <a:lnTo>
                  <a:pt x="254" y="252"/>
                </a:lnTo>
                <a:lnTo>
                  <a:pt x="252" y="246"/>
                </a:lnTo>
                <a:lnTo>
                  <a:pt x="252" y="246"/>
                </a:lnTo>
                <a:lnTo>
                  <a:pt x="254" y="234"/>
                </a:lnTo>
                <a:lnTo>
                  <a:pt x="254" y="234"/>
                </a:lnTo>
                <a:lnTo>
                  <a:pt x="256" y="226"/>
                </a:lnTo>
                <a:lnTo>
                  <a:pt x="256" y="226"/>
                </a:lnTo>
                <a:lnTo>
                  <a:pt x="256" y="212"/>
                </a:lnTo>
                <a:lnTo>
                  <a:pt x="256" y="212"/>
                </a:lnTo>
                <a:lnTo>
                  <a:pt x="260" y="202"/>
                </a:lnTo>
                <a:lnTo>
                  <a:pt x="260" y="202"/>
                </a:lnTo>
                <a:lnTo>
                  <a:pt x="266" y="190"/>
                </a:lnTo>
                <a:lnTo>
                  <a:pt x="266" y="190"/>
                </a:lnTo>
                <a:lnTo>
                  <a:pt x="266" y="184"/>
                </a:lnTo>
                <a:lnTo>
                  <a:pt x="266" y="184"/>
                </a:lnTo>
                <a:lnTo>
                  <a:pt x="268" y="184"/>
                </a:lnTo>
                <a:lnTo>
                  <a:pt x="270" y="188"/>
                </a:lnTo>
                <a:lnTo>
                  <a:pt x="270" y="188"/>
                </a:lnTo>
                <a:lnTo>
                  <a:pt x="276" y="202"/>
                </a:lnTo>
                <a:lnTo>
                  <a:pt x="276" y="202"/>
                </a:lnTo>
                <a:lnTo>
                  <a:pt x="284" y="218"/>
                </a:lnTo>
                <a:lnTo>
                  <a:pt x="284" y="218"/>
                </a:lnTo>
                <a:lnTo>
                  <a:pt x="286" y="222"/>
                </a:lnTo>
                <a:lnTo>
                  <a:pt x="290" y="224"/>
                </a:lnTo>
                <a:lnTo>
                  <a:pt x="290" y="224"/>
                </a:lnTo>
                <a:lnTo>
                  <a:pt x="306" y="238"/>
                </a:lnTo>
                <a:lnTo>
                  <a:pt x="306" y="238"/>
                </a:lnTo>
                <a:lnTo>
                  <a:pt x="322" y="248"/>
                </a:lnTo>
                <a:lnTo>
                  <a:pt x="322" y="248"/>
                </a:lnTo>
                <a:lnTo>
                  <a:pt x="338" y="256"/>
                </a:lnTo>
                <a:lnTo>
                  <a:pt x="338" y="256"/>
                </a:lnTo>
                <a:lnTo>
                  <a:pt x="346" y="262"/>
                </a:lnTo>
                <a:lnTo>
                  <a:pt x="346" y="262"/>
                </a:lnTo>
                <a:lnTo>
                  <a:pt x="352" y="266"/>
                </a:lnTo>
                <a:lnTo>
                  <a:pt x="352" y="266"/>
                </a:lnTo>
                <a:lnTo>
                  <a:pt x="352" y="266"/>
                </a:lnTo>
                <a:lnTo>
                  <a:pt x="352" y="266"/>
                </a:lnTo>
                <a:lnTo>
                  <a:pt x="356" y="266"/>
                </a:lnTo>
                <a:lnTo>
                  <a:pt x="356" y="266"/>
                </a:lnTo>
                <a:lnTo>
                  <a:pt x="358" y="266"/>
                </a:lnTo>
                <a:lnTo>
                  <a:pt x="358" y="264"/>
                </a:lnTo>
                <a:lnTo>
                  <a:pt x="358" y="264"/>
                </a:lnTo>
                <a:lnTo>
                  <a:pt x="362" y="268"/>
                </a:lnTo>
                <a:lnTo>
                  <a:pt x="362" y="268"/>
                </a:lnTo>
                <a:lnTo>
                  <a:pt x="366" y="272"/>
                </a:lnTo>
                <a:lnTo>
                  <a:pt x="366" y="272"/>
                </a:lnTo>
                <a:lnTo>
                  <a:pt x="368" y="278"/>
                </a:lnTo>
                <a:lnTo>
                  <a:pt x="368" y="278"/>
                </a:lnTo>
                <a:lnTo>
                  <a:pt x="370" y="282"/>
                </a:lnTo>
                <a:lnTo>
                  <a:pt x="370" y="282"/>
                </a:lnTo>
                <a:lnTo>
                  <a:pt x="372" y="286"/>
                </a:lnTo>
                <a:lnTo>
                  <a:pt x="372" y="286"/>
                </a:lnTo>
                <a:lnTo>
                  <a:pt x="374" y="284"/>
                </a:lnTo>
                <a:lnTo>
                  <a:pt x="374" y="284"/>
                </a:lnTo>
                <a:lnTo>
                  <a:pt x="374" y="284"/>
                </a:lnTo>
                <a:lnTo>
                  <a:pt x="374" y="284"/>
                </a:lnTo>
                <a:lnTo>
                  <a:pt x="372" y="278"/>
                </a:lnTo>
                <a:lnTo>
                  <a:pt x="372" y="278"/>
                </a:lnTo>
                <a:lnTo>
                  <a:pt x="372" y="274"/>
                </a:lnTo>
                <a:lnTo>
                  <a:pt x="372" y="274"/>
                </a:lnTo>
                <a:lnTo>
                  <a:pt x="372" y="274"/>
                </a:lnTo>
                <a:lnTo>
                  <a:pt x="374" y="276"/>
                </a:lnTo>
                <a:lnTo>
                  <a:pt x="374" y="276"/>
                </a:lnTo>
                <a:lnTo>
                  <a:pt x="374" y="278"/>
                </a:lnTo>
                <a:lnTo>
                  <a:pt x="374" y="278"/>
                </a:lnTo>
                <a:lnTo>
                  <a:pt x="386" y="292"/>
                </a:lnTo>
                <a:lnTo>
                  <a:pt x="386" y="292"/>
                </a:lnTo>
                <a:lnTo>
                  <a:pt x="388" y="294"/>
                </a:lnTo>
                <a:lnTo>
                  <a:pt x="388" y="292"/>
                </a:lnTo>
                <a:lnTo>
                  <a:pt x="388" y="292"/>
                </a:lnTo>
                <a:lnTo>
                  <a:pt x="388" y="290"/>
                </a:lnTo>
                <a:lnTo>
                  <a:pt x="388" y="288"/>
                </a:lnTo>
                <a:lnTo>
                  <a:pt x="388" y="288"/>
                </a:lnTo>
                <a:lnTo>
                  <a:pt x="382" y="280"/>
                </a:lnTo>
                <a:lnTo>
                  <a:pt x="382" y="280"/>
                </a:lnTo>
                <a:lnTo>
                  <a:pt x="378" y="274"/>
                </a:lnTo>
                <a:lnTo>
                  <a:pt x="378" y="274"/>
                </a:lnTo>
                <a:lnTo>
                  <a:pt x="378" y="272"/>
                </a:lnTo>
                <a:lnTo>
                  <a:pt x="378" y="272"/>
                </a:lnTo>
                <a:lnTo>
                  <a:pt x="382" y="276"/>
                </a:lnTo>
                <a:lnTo>
                  <a:pt x="382" y="276"/>
                </a:lnTo>
                <a:lnTo>
                  <a:pt x="390" y="282"/>
                </a:lnTo>
                <a:lnTo>
                  <a:pt x="390" y="282"/>
                </a:lnTo>
                <a:lnTo>
                  <a:pt x="396" y="286"/>
                </a:lnTo>
                <a:lnTo>
                  <a:pt x="396" y="286"/>
                </a:lnTo>
                <a:lnTo>
                  <a:pt x="400" y="288"/>
                </a:lnTo>
                <a:lnTo>
                  <a:pt x="400" y="288"/>
                </a:lnTo>
                <a:lnTo>
                  <a:pt x="400" y="288"/>
                </a:lnTo>
                <a:lnTo>
                  <a:pt x="400" y="286"/>
                </a:lnTo>
                <a:lnTo>
                  <a:pt x="400" y="286"/>
                </a:lnTo>
                <a:lnTo>
                  <a:pt x="400" y="284"/>
                </a:lnTo>
                <a:lnTo>
                  <a:pt x="398" y="282"/>
                </a:lnTo>
                <a:lnTo>
                  <a:pt x="398" y="282"/>
                </a:lnTo>
                <a:lnTo>
                  <a:pt x="390" y="274"/>
                </a:lnTo>
                <a:lnTo>
                  <a:pt x="390" y="274"/>
                </a:lnTo>
                <a:lnTo>
                  <a:pt x="384" y="268"/>
                </a:lnTo>
                <a:lnTo>
                  <a:pt x="384" y="268"/>
                </a:lnTo>
                <a:lnTo>
                  <a:pt x="384" y="266"/>
                </a:lnTo>
                <a:lnTo>
                  <a:pt x="384" y="266"/>
                </a:lnTo>
                <a:lnTo>
                  <a:pt x="386" y="266"/>
                </a:lnTo>
                <a:lnTo>
                  <a:pt x="388" y="266"/>
                </a:lnTo>
                <a:lnTo>
                  <a:pt x="388" y="266"/>
                </a:lnTo>
                <a:lnTo>
                  <a:pt x="396" y="270"/>
                </a:lnTo>
                <a:lnTo>
                  <a:pt x="396" y="270"/>
                </a:lnTo>
                <a:lnTo>
                  <a:pt x="404" y="276"/>
                </a:lnTo>
                <a:lnTo>
                  <a:pt x="404" y="276"/>
                </a:lnTo>
                <a:lnTo>
                  <a:pt x="408" y="276"/>
                </a:lnTo>
                <a:lnTo>
                  <a:pt x="408" y="276"/>
                </a:lnTo>
                <a:lnTo>
                  <a:pt x="408" y="276"/>
                </a:lnTo>
                <a:lnTo>
                  <a:pt x="406" y="272"/>
                </a:lnTo>
                <a:lnTo>
                  <a:pt x="406" y="272"/>
                </a:lnTo>
                <a:close/>
                <a:moveTo>
                  <a:pt x="240" y="44"/>
                </a:moveTo>
                <a:lnTo>
                  <a:pt x="240" y="44"/>
                </a:lnTo>
                <a:lnTo>
                  <a:pt x="240" y="44"/>
                </a:lnTo>
                <a:lnTo>
                  <a:pt x="240" y="44"/>
                </a:lnTo>
                <a:lnTo>
                  <a:pt x="240" y="48"/>
                </a:lnTo>
                <a:lnTo>
                  <a:pt x="240" y="48"/>
                </a:lnTo>
                <a:lnTo>
                  <a:pt x="240" y="50"/>
                </a:lnTo>
                <a:lnTo>
                  <a:pt x="240" y="50"/>
                </a:lnTo>
                <a:lnTo>
                  <a:pt x="240" y="46"/>
                </a:lnTo>
                <a:lnTo>
                  <a:pt x="240" y="46"/>
                </a:lnTo>
                <a:lnTo>
                  <a:pt x="240" y="44"/>
                </a:lnTo>
                <a:lnTo>
                  <a:pt x="240" y="44"/>
                </a:lnTo>
                <a:close/>
                <a:moveTo>
                  <a:pt x="238" y="36"/>
                </a:moveTo>
                <a:lnTo>
                  <a:pt x="238" y="36"/>
                </a:lnTo>
                <a:lnTo>
                  <a:pt x="240" y="40"/>
                </a:lnTo>
                <a:lnTo>
                  <a:pt x="240" y="40"/>
                </a:lnTo>
                <a:lnTo>
                  <a:pt x="240" y="42"/>
                </a:lnTo>
                <a:lnTo>
                  <a:pt x="240" y="42"/>
                </a:lnTo>
                <a:lnTo>
                  <a:pt x="238" y="40"/>
                </a:lnTo>
                <a:lnTo>
                  <a:pt x="238" y="40"/>
                </a:lnTo>
                <a:lnTo>
                  <a:pt x="238" y="36"/>
                </a:lnTo>
                <a:lnTo>
                  <a:pt x="238" y="36"/>
                </a:lnTo>
                <a:close/>
                <a:moveTo>
                  <a:pt x="236" y="30"/>
                </a:moveTo>
                <a:lnTo>
                  <a:pt x="236" y="30"/>
                </a:lnTo>
                <a:lnTo>
                  <a:pt x="238" y="32"/>
                </a:lnTo>
                <a:lnTo>
                  <a:pt x="238" y="32"/>
                </a:lnTo>
                <a:lnTo>
                  <a:pt x="238" y="32"/>
                </a:lnTo>
                <a:lnTo>
                  <a:pt x="238" y="32"/>
                </a:lnTo>
                <a:lnTo>
                  <a:pt x="236" y="32"/>
                </a:lnTo>
                <a:lnTo>
                  <a:pt x="236" y="32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lnTo>
                  <a:pt x="236" y="30"/>
                </a:lnTo>
                <a:close/>
                <a:moveTo>
                  <a:pt x="232" y="22"/>
                </a:moveTo>
                <a:lnTo>
                  <a:pt x="232" y="22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4" y="24"/>
                </a:lnTo>
                <a:lnTo>
                  <a:pt x="232" y="22"/>
                </a:lnTo>
                <a:lnTo>
                  <a:pt x="232" y="22"/>
                </a:lnTo>
                <a:close/>
                <a:moveTo>
                  <a:pt x="232" y="22"/>
                </a:moveTo>
                <a:lnTo>
                  <a:pt x="232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0" y="22"/>
                </a:lnTo>
                <a:lnTo>
                  <a:pt x="232" y="22"/>
                </a:lnTo>
                <a:lnTo>
                  <a:pt x="232" y="22"/>
                </a:lnTo>
                <a:lnTo>
                  <a:pt x="232" y="22"/>
                </a:lnTo>
                <a:lnTo>
                  <a:pt x="232" y="22"/>
                </a:lnTo>
                <a:close/>
                <a:moveTo>
                  <a:pt x="230" y="20"/>
                </a:moveTo>
                <a:lnTo>
                  <a:pt x="230" y="20"/>
                </a:lnTo>
                <a:lnTo>
                  <a:pt x="232" y="20"/>
                </a:lnTo>
                <a:lnTo>
                  <a:pt x="232" y="20"/>
                </a:lnTo>
                <a:lnTo>
                  <a:pt x="230" y="20"/>
                </a:lnTo>
                <a:lnTo>
                  <a:pt x="230" y="20"/>
                </a:lnTo>
                <a:lnTo>
                  <a:pt x="228" y="18"/>
                </a:lnTo>
                <a:lnTo>
                  <a:pt x="228" y="18"/>
                </a:lnTo>
                <a:lnTo>
                  <a:pt x="230" y="20"/>
                </a:lnTo>
                <a:lnTo>
                  <a:pt x="230" y="20"/>
                </a:lnTo>
                <a:close/>
                <a:moveTo>
                  <a:pt x="228" y="20"/>
                </a:moveTo>
                <a:lnTo>
                  <a:pt x="228" y="20"/>
                </a:lnTo>
                <a:lnTo>
                  <a:pt x="230" y="22"/>
                </a:lnTo>
                <a:lnTo>
                  <a:pt x="230" y="22"/>
                </a:lnTo>
                <a:lnTo>
                  <a:pt x="228" y="22"/>
                </a:lnTo>
                <a:lnTo>
                  <a:pt x="228" y="22"/>
                </a:lnTo>
                <a:lnTo>
                  <a:pt x="228" y="20"/>
                </a:lnTo>
                <a:lnTo>
                  <a:pt x="228" y="20"/>
                </a:lnTo>
                <a:close/>
                <a:moveTo>
                  <a:pt x="186" y="24"/>
                </a:moveTo>
                <a:lnTo>
                  <a:pt x="186" y="24"/>
                </a:lnTo>
                <a:lnTo>
                  <a:pt x="184" y="24"/>
                </a:lnTo>
                <a:lnTo>
                  <a:pt x="184" y="24"/>
                </a:lnTo>
                <a:lnTo>
                  <a:pt x="186" y="22"/>
                </a:lnTo>
                <a:lnTo>
                  <a:pt x="186" y="22"/>
                </a:lnTo>
                <a:lnTo>
                  <a:pt x="186" y="22"/>
                </a:lnTo>
                <a:lnTo>
                  <a:pt x="186" y="22"/>
                </a:lnTo>
                <a:lnTo>
                  <a:pt x="186" y="24"/>
                </a:lnTo>
                <a:lnTo>
                  <a:pt x="186" y="24"/>
                </a:lnTo>
                <a:close/>
                <a:moveTo>
                  <a:pt x="188" y="20"/>
                </a:moveTo>
                <a:lnTo>
                  <a:pt x="188" y="20"/>
                </a:lnTo>
                <a:lnTo>
                  <a:pt x="186" y="20"/>
                </a:lnTo>
                <a:lnTo>
                  <a:pt x="186" y="20"/>
                </a:lnTo>
                <a:lnTo>
                  <a:pt x="186" y="22"/>
                </a:lnTo>
                <a:lnTo>
                  <a:pt x="186" y="22"/>
                </a:lnTo>
                <a:lnTo>
                  <a:pt x="184" y="24"/>
                </a:lnTo>
                <a:lnTo>
                  <a:pt x="184" y="24"/>
                </a:lnTo>
                <a:lnTo>
                  <a:pt x="186" y="20"/>
                </a:lnTo>
                <a:lnTo>
                  <a:pt x="186" y="20"/>
                </a:lnTo>
                <a:lnTo>
                  <a:pt x="188" y="18"/>
                </a:lnTo>
                <a:lnTo>
                  <a:pt x="188" y="18"/>
                </a:lnTo>
                <a:lnTo>
                  <a:pt x="188" y="20"/>
                </a:lnTo>
                <a:lnTo>
                  <a:pt x="188" y="20"/>
                </a:lnTo>
                <a:close/>
                <a:moveTo>
                  <a:pt x="192" y="6"/>
                </a:moveTo>
                <a:lnTo>
                  <a:pt x="192" y="6"/>
                </a:lnTo>
                <a:lnTo>
                  <a:pt x="192" y="8"/>
                </a:lnTo>
                <a:lnTo>
                  <a:pt x="192" y="8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0" y="10"/>
                </a:lnTo>
                <a:lnTo>
                  <a:pt x="192" y="8"/>
                </a:lnTo>
                <a:lnTo>
                  <a:pt x="192" y="8"/>
                </a:lnTo>
                <a:lnTo>
                  <a:pt x="192" y="6"/>
                </a:lnTo>
                <a:lnTo>
                  <a:pt x="192" y="6"/>
                </a:lnTo>
                <a:close/>
                <a:moveTo>
                  <a:pt x="194" y="6"/>
                </a:moveTo>
                <a:lnTo>
                  <a:pt x="194" y="6"/>
                </a:lnTo>
                <a:lnTo>
                  <a:pt x="194" y="8"/>
                </a:lnTo>
                <a:lnTo>
                  <a:pt x="194" y="8"/>
                </a:lnTo>
                <a:lnTo>
                  <a:pt x="192" y="10"/>
                </a:lnTo>
                <a:lnTo>
                  <a:pt x="192" y="10"/>
                </a:lnTo>
                <a:lnTo>
                  <a:pt x="192" y="8"/>
                </a:lnTo>
                <a:lnTo>
                  <a:pt x="192" y="8"/>
                </a:lnTo>
                <a:lnTo>
                  <a:pt x="194" y="6"/>
                </a:lnTo>
                <a:lnTo>
                  <a:pt x="194" y="6"/>
                </a:lnTo>
                <a:close/>
                <a:moveTo>
                  <a:pt x="190" y="8"/>
                </a:moveTo>
                <a:lnTo>
                  <a:pt x="190" y="8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2" y="6"/>
                </a:lnTo>
                <a:lnTo>
                  <a:pt x="190" y="6"/>
                </a:lnTo>
                <a:lnTo>
                  <a:pt x="190" y="6"/>
                </a:lnTo>
                <a:lnTo>
                  <a:pt x="188" y="10"/>
                </a:lnTo>
                <a:lnTo>
                  <a:pt x="188" y="10"/>
                </a:lnTo>
                <a:lnTo>
                  <a:pt x="190" y="8"/>
                </a:lnTo>
                <a:lnTo>
                  <a:pt x="190" y="8"/>
                </a:lnTo>
                <a:close/>
                <a:moveTo>
                  <a:pt x="194" y="8"/>
                </a:moveTo>
                <a:lnTo>
                  <a:pt x="194" y="8"/>
                </a:lnTo>
                <a:lnTo>
                  <a:pt x="192" y="10"/>
                </a:lnTo>
                <a:lnTo>
                  <a:pt x="192" y="10"/>
                </a:lnTo>
                <a:lnTo>
                  <a:pt x="190" y="12"/>
                </a:lnTo>
                <a:lnTo>
                  <a:pt x="190" y="12"/>
                </a:lnTo>
                <a:lnTo>
                  <a:pt x="190" y="10"/>
                </a:lnTo>
                <a:lnTo>
                  <a:pt x="190" y="10"/>
                </a:lnTo>
                <a:lnTo>
                  <a:pt x="194" y="8"/>
                </a:lnTo>
                <a:lnTo>
                  <a:pt x="194" y="8"/>
                </a:lnTo>
                <a:lnTo>
                  <a:pt x="196" y="8"/>
                </a:lnTo>
                <a:lnTo>
                  <a:pt x="196" y="8"/>
                </a:lnTo>
                <a:lnTo>
                  <a:pt x="194" y="8"/>
                </a:lnTo>
                <a:lnTo>
                  <a:pt x="194" y="8"/>
                </a:lnTo>
                <a:close/>
                <a:moveTo>
                  <a:pt x="210" y="0"/>
                </a:moveTo>
                <a:lnTo>
                  <a:pt x="210" y="0"/>
                </a:lnTo>
                <a:lnTo>
                  <a:pt x="212" y="4"/>
                </a:lnTo>
                <a:lnTo>
                  <a:pt x="212" y="4"/>
                </a:lnTo>
                <a:lnTo>
                  <a:pt x="212" y="6"/>
                </a:lnTo>
                <a:lnTo>
                  <a:pt x="212" y="4"/>
                </a:lnTo>
                <a:lnTo>
                  <a:pt x="212" y="4"/>
                </a:lnTo>
                <a:lnTo>
                  <a:pt x="210" y="2"/>
                </a:lnTo>
                <a:lnTo>
                  <a:pt x="210" y="2"/>
                </a:lnTo>
                <a:lnTo>
                  <a:pt x="208" y="0"/>
                </a:lnTo>
                <a:lnTo>
                  <a:pt x="208" y="0"/>
                </a:lnTo>
                <a:lnTo>
                  <a:pt x="206" y="0"/>
                </a:lnTo>
                <a:lnTo>
                  <a:pt x="206" y="0"/>
                </a:lnTo>
                <a:lnTo>
                  <a:pt x="210" y="0"/>
                </a:lnTo>
                <a:lnTo>
                  <a:pt x="210" y="0"/>
                </a:lnTo>
                <a:close/>
                <a:moveTo>
                  <a:pt x="204" y="4"/>
                </a:moveTo>
                <a:lnTo>
                  <a:pt x="204" y="4"/>
                </a:lnTo>
                <a:lnTo>
                  <a:pt x="202" y="4"/>
                </a:lnTo>
                <a:lnTo>
                  <a:pt x="202" y="4"/>
                </a:lnTo>
                <a:lnTo>
                  <a:pt x="202" y="2"/>
                </a:lnTo>
                <a:lnTo>
                  <a:pt x="202" y="2"/>
                </a:lnTo>
                <a:lnTo>
                  <a:pt x="202" y="2"/>
                </a:lnTo>
                <a:lnTo>
                  <a:pt x="202" y="2"/>
                </a:lnTo>
                <a:lnTo>
                  <a:pt x="204" y="0"/>
                </a:lnTo>
                <a:lnTo>
                  <a:pt x="204" y="0"/>
                </a:lnTo>
                <a:lnTo>
                  <a:pt x="208" y="2"/>
                </a:lnTo>
                <a:lnTo>
                  <a:pt x="208" y="2"/>
                </a:lnTo>
                <a:lnTo>
                  <a:pt x="210" y="4"/>
                </a:lnTo>
                <a:lnTo>
                  <a:pt x="210" y="4"/>
                </a:lnTo>
                <a:lnTo>
                  <a:pt x="210" y="6"/>
                </a:lnTo>
                <a:lnTo>
                  <a:pt x="210" y="6"/>
                </a:lnTo>
                <a:lnTo>
                  <a:pt x="210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8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4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4"/>
                </a:lnTo>
                <a:lnTo>
                  <a:pt x="206" y="4"/>
                </a:lnTo>
                <a:lnTo>
                  <a:pt x="204" y="4"/>
                </a:lnTo>
                <a:lnTo>
                  <a:pt x="204" y="4"/>
                </a:lnTo>
                <a:close/>
                <a:moveTo>
                  <a:pt x="210" y="8"/>
                </a:moveTo>
                <a:lnTo>
                  <a:pt x="210" y="8"/>
                </a:lnTo>
                <a:lnTo>
                  <a:pt x="208" y="8"/>
                </a:lnTo>
                <a:lnTo>
                  <a:pt x="208" y="8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6" y="6"/>
                </a:lnTo>
                <a:lnTo>
                  <a:pt x="208" y="6"/>
                </a:lnTo>
                <a:lnTo>
                  <a:pt x="208" y="6"/>
                </a:lnTo>
                <a:lnTo>
                  <a:pt x="208" y="6"/>
                </a:lnTo>
                <a:lnTo>
                  <a:pt x="208" y="6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close/>
                <a:moveTo>
                  <a:pt x="210" y="8"/>
                </a:moveTo>
                <a:lnTo>
                  <a:pt x="210" y="8"/>
                </a:lnTo>
                <a:lnTo>
                  <a:pt x="210" y="8"/>
                </a:lnTo>
                <a:lnTo>
                  <a:pt x="210" y="6"/>
                </a:lnTo>
                <a:lnTo>
                  <a:pt x="210" y="6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lnTo>
                  <a:pt x="210" y="8"/>
                </a:lnTo>
                <a:close/>
                <a:moveTo>
                  <a:pt x="210" y="4"/>
                </a:moveTo>
                <a:lnTo>
                  <a:pt x="210" y="4"/>
                </a:lnTo>
                <a:lnTo>
                  <a:pt x="208" y="2"/>
                </a:lnTo>
                <a:lnTo>
                  <a:pt x="208" y="2"/>
                </a:lnTo>
                <a:lnTo>
                  <a:pt x="206" y="0"/>
                </a:lnTo>
                <a:lnTo>
                  <a:pt x="206" y="0"/>
                </a:lnTo>
                <a:lnTo>
                  <a:pt x="204" y="0"/>
                </a:lnTo>
                <a:lnTo>
                  <a:pt x="204" y="0"/>
                </a:lnTo>
                <a:lnTo>
                  <a:pt x="204" y="0"/>
                </a:lnTo>
                <a:lnTo>
                  <a:pt x="206" y="0"/>
                </a:lnTo>
                <a:lnTo>
                  <a:pt x="206" y="0"/>
                </a:lnTo>
                <a:lnTo>
                  <a:pt x="210" y="4"/>
                </a:lnTo>
                <a:lnTo>
                  <a:pt x="210" y="4"/>
                </a:lnTo>
                <a:lnTo>
                  <a:pt x="212" y="6"/>
                </a:lnTo>
                <a:lnTo>
                  <a:pt x="212" y="6"/>
                </a:lnTo>
                <a:lnTo>
                  <a:pt x="210" y="4"/>
                </a:lnTo>
                <a:lnTo>
                  <a:pt x="210" y="4"/>
                </a:lnTo>
                <a:close/>
                <a:moveTo>
                  <a:pt x="212" y="8"/>
                </a:moveTo>
                <a:lnTo>
                  <a:pt x="212" y="8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6"/>
                </a:lnTo>
                <a:lnTo>
                  <a:pt x="212" y="8"/>
                </a:lnTo>
                <a:lnTo>
                  <a:pt x="212" y="8"/>
                </a:lnTo>
                <a:lnTo>
                  <a:pt x="212" y="8"/>
                </a:lnTo>
                <a:lnTo>
                  <a:pt x="212" y="8"/>
                </a:lnTo>
                <a:close/>
                <a:moveTo>
                  <a:pt x="226" y="14"/>
                </a:moveTo>
                <a:lnTo>
                  <a:pt x="226" y="14"/>
                </a:lnTo>
                <a:lnTo>
                  <a:pt x="226" y="14"/>
                </a:lnTo>
                <a:lnTo>
                  <a:pt x="224" y="14"/>
                </a:lnTo>
                <a:lnTo>
                  <a:pt x="224" y="14"/>
                </a:lnTo>
                <a:lnTo>
                  <a:pt x="222" y="12"/>
                </a:lnTo>
                <a:lnTo>
                  <a:pt x="222" y="12"/>
                </a:lnTo>
                <a:lnTo>
                  <a:pt x="222" y="10"/>
                </a:lnTo>
                <a:lnTo>
                  <a:pt x="222" y="10"/>
                </a:lnTo>
                <a:lnTo>
                  <a:pt x="224" y="12"/>
                </a:lnTo>
                <a:lnTo>
                  <a:pt x="224" y="12"/>
                </a:lnTo>
                <a:lnTo>
                  <a:pt x="226" y="14"/>
                </a:lnTo>
                <a:lnTo>
                  <a:pt x="226" y="14"/>
                </a:lnTo>
                <a:lnTo>
                  <a:pt x="226" y="14"/>
                </a:lnTo>
                <a:lnTo>
                  <a:pt x="226" y="14"/>
                </a:lnTo>
                <a:close/>
                <a:moveTo>
                  <a:pt x="224" y="12"/>
                </a:moveTo>
                <a:lnTo>
                  <a:pt x="224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10"/>
                </a:lnTo>
                <a:lnTo>
                  <a:pt x="222" y="10"/>
                </a:lnTo>
                <a:lnTo>
                  <a:pt x="224" y="10"/>
                </a:lnTo>
                <a:lnTo>
                  <a:pt x="224" y="10"/>
                </a:lnTo>
                <a:lnTo>
                  <a:pt x="226" y="12"/>
                </a:lnTo>
                <a:lnTo>
                  <a:pt x="226" y="12"/>
                </a:lnTo>
                <a:lnTo>
                  <a:pt x="226" y="12"/>
                </a:lnTo>
                <a:lnTo>
                  <a:pt x="224" y="12"/>
                </a:lnTo>
                <a:lnTo>
                  <a:pt x="224" y="12"/>
                </a:lnTo>
                <a:close/>
                <a:moveTo>
                  <a:pt x="218" y="4"/>
                </a:moveTo>
                <a:lnTo>
                  <a:pt x="218" y="4"/>
                </a:lnTo>
                <a:lnTo>
                  <a:pt x="220" y="4"/>
                </a:lnTo>
                <a:lnTo>
                  <a:pt x="220" y="4"/>
                </a:lnTo>
                <a:lnTo>
                  <a:pt x="220" y="6"/>
                </a:lnTo>
                <a:lnTo>
                  <a:pt x="220" y="6"/>
                </a:lnTo>
                <a:lnTo>
                  <a:pt x="218" y="6"/>
                </a:lnTo>
                <a:lnTo>
                  <a:pt x="218" y="6"/>
                </a:lnTo>
                <a:lnTo>
                  <a:pt x="216" y="8"/>
                </a:lnTo>
                <a:lnTo>
                  <a:pt x="216" y="8"/>
                </a:lnTo>
                <a:lnTo>
                  <a:pt x="218" y="4"/>
                </a:lnTo>
                <a:lnTo>
                  <a:pt x="218" y="4"/>
                </a:lnTo>
                <a:close/>
                <a:moveTo>
                  <a:pt x="216" y="10"/>
                </a:moveTo>
                <a:lnTo>
                  <a:pt x="216" y="10"/>
                </a:lnTo>
                <a:lnTo>
                  <a:pt x="216" y="8"/>
                </a:lnTo>
                <a:lnTo>
                  <a:pt x="216" y="8"/>
                </a:lnTo>
                <a:lnTo>
                  <a:pt x="216" y="8"/>
                </a:lnTo>
                <a:lnTo>
                  <a:pt x="216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8" y="8"/>
                </a:lnTo>
                <a:lnTo>
                  <a:pt x="216" y="10"/>
                </a:lnTo>
                <a:lnTo>
                  <a:pt x="216" y="10"/>
                </a:lnTo>
                <a:close/>
                <a:moveTo>
                  <a:pt x="218" y="8"/>
                </a:moveTo>
                <a:lnTo>
                  <a:pt x="218" y="8"/>
                </a:lnTo>
                <a:lnTo>
                  <a:pt x="220" y="8"/>
                </a:lnTo>
                <a:lnTo>
                  <a:pt x="220" y="8"/>
                </a:lnTo>
                <a:lnTo>
                  <a:pt x="220" y="8"/>
                </a:lnTo>
                <a:lnTo>
                  <a:pt x="220" y="8"/>
                </a:lnTo>
                <a:lnTo>
                  <a:pt x="222" y="8"/>
                </a:lnTo>
                <a:lnTo>
                  <a:pt x="222" y="8"/>
                </a:lnTo>
                <a:lnTo>
                  <a:pt x="224" y="10"/>
                </a:lnTo>
                <a:lnTo>
                  <a:pt x="224" y="10"/>
                </a:lnTo>
                <a:lnTo>
                  <a:pt x="226" y="12"/>
                </a:lnTo>
                <a:lnTo>
                  <a:pt x="226" y="12"/>
                </a:lnTo>
                <a:lnTo>
                  <a:pt x="224" y="10"/>
                </a:lnTo>
                <a:lnTo>
                  <a:pt x="224" y="10"/>
                </a:lnTo>
                <a:lnTo>
                  <a:pt x="222" y="10"/>
                </a:lnTo>
                <a:lnTo>
                  <a:pt x="222" y="10"/>
                </a:lnTo>
                <a:lnTo>
                  <a:pt x="220" y="10"/>
                </a:lnTo>
                <a:lnTo>
                  <a:pt x="220" y="10"/>
                </a:lnTo>
                <a:lnTo>
                  <a:pt x="218" y="10"/>
                </a:lnTo>
                <a:lnTo>
                  <a:pt x="218" y="10"/>
                </a:lnTo>
                <a:lnTo>
                  <a:pt x="218" y="8"/>
                </a:lnTo>
                <a:lnTo>
                  <a:pt x="218" y="8"/>
                </a:lnTo>
                <a:close/>
                <a:moveTo>
                  <a:pt x="218" y="12"/>
                </a:moveTo>
                <a:lnTo>
                  <a:pt x="218" y="12"/>
                </a:lnTo>
                <a:lnTo>
                  <a:pt x="218" y="12"/>
                </a:lnTo>
                <a:lnTo>
                  <a:pt x="218" y="12"/>
                </a:lnTo>
                <a:lnTo>
                  <a:pt x="220" y="12"/>
                </a:lnTo>
                <a:lnTo>
                  <a:pt x="220" y="12"/>
                </a:lnTo>
                <a:lnTo>
                  <a:pt x="224" y="14"/>
                </a:lnTo>
                <a:lnTo>
                  <a:pt x="224" y="14"/>
                </a:lnTo>
                <a:lnTo>
                  <a:pt x="224" y="14"/>
                </a:lnTo>
                <a:lnTo>
                  <a:pt x="224" y="14"/>
                </a:lnTo>
                <a:lnTo>
                  <a:pt x="222" y="14"/>
                </a:lnTo>
                <a:lnTo>
                  <a:pt x="222" y="14"/>
                </a:lnTo>
                <a:lnTo>
                  <a:pt x="218" y="12"/>
                </a:lnTo>
                <a:lnTo>
                  <a:pt x="218" y="12"/>
                </a:lnTo>
                <a:close/>
                <a:moveTo>
                  <a:pt x="224" y="18"/>
                </a:moveTo>
                <a:lnTo>
                  <a:pt x="224" y="18"/>
                </a:lnTo>
                <a:lnTo>
                  <a:pt x="226" y="18"/>
                </a:lnTo>
                <a:lnTo>
                  <a:pt x="226" y="18"/>
                </a:lnTo>
                <a:lnTo>
                  <a:pt x="226" y="20"/>
                </a:lnTo>
                <a:lnTo>
                  <a:pt x="226" y="20"/>
                </a:lnTo>
                <a:lnTo>
                  <a:pt x="224" y="20"/>
                </a:lnTo>
                <a:lnTo>
                  <a:pt x="224" y="20"/>
                </a:lnTo>
                <a:lnTo>
                  <a:pt x="224" y="18"/>
                </a:lnTo>
                <a:lnTo>
                  <a:pt x="224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9B0033C4-B52B-42B2-8C77-5F8F3F8EEC1E}"/>
              </a:ext>
            </a:extLst>
          </p:cNvPr>
          <p:cNvSpPr txBox="1">
            <a:spLocks/>
          </p:cNvSpPr>
          <p:nvPr/>
        </p:nvSpPr>
        <p:spPr>
          <a:xfrm>
            <a:off x="1787840" y="458976"/>
            <a:ext cx="7646374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rtl="0"/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sym typeface="Lucida Grande" charset="0"/>
              </a:rPr>
              <a:t>UPS</a:t>
            </a:r>
          </a:p>
          <a:p>
            <a:pPr marL="39688" rtl="0"/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sym typeface="Lucida Grande" charset="0"/>
              </a:rPr>
              <a:t>Ultra Photovoltaic Solar</a:t>
            </a:r>
          </a:p>
          <a:p>
            <a:pPr marL="39688" rtl="0"/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sym typeface="Lucida Grande" charset="0"/>
              </a:rPr>
              <a:t>Our Revolutionary HYBRID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Lucida Grande" charset="0"/>
              </a:rPr>
              <a:t>Dual-Faced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sym typeface="Lucida Grande" charset="0"/>
              </a:rPr>
              <a:t> PV Triple Sun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sym typeface="Lucida Grande" charset="0"/>
              </a:rPr>
              <a:t>Thermal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sym typeface="Lucida Grande" charset="0"/>
              </a:rPr>
              <a:t> new innovation</a:t>
            </a:r>
          </a:p>
          <a:p>
            <a:pPr marL="39688" algn="l" rtl="0"/>
            <a:endParaRPr lang="en-US" sz="2800" dirty="0">
              <a:solidFill>
                <a:prstClr val="black"/>
              </a:solidFill>
              <a:latin typeface="Arial Narrow" panose="020B0606020202030204" pitchFamily="34" charset="0"/>
              <a:sym typeface="Lucida Grande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1281510" y="4307621"/>
            <a:ext cx="8116311" cy="702905"/>
            <a:chOff x="0" y="2730836"/>
            <a:chExt cx="9144000" cy="14287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gray">
            <a:xfrm>
              <a:off x="0" y="2775286"/>
              <a:ext cx="9144000" cy="5397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gray">
            <a:xfrm>
              <a:off x="0" y="2730836"/>
              <a:ext cx="9144000" cy="142875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" name="Group 170"/>
          <p:cNvGrpSpPr/>
          <p:nvPr/>
        </p:nvGrpSpPr>
        <p:grpSpPr>
          <a:xfrm>
            <a:off x="1847713" y="3470137"/>
            <a:ext cx="2316480" cy="2350734"/>
            <a:chOff x="105228" y="1565946"/>
            <a:chExt cx="2316480" cy="2350734"/>
          </a:xfrm>
        </p:grpSpPr>
        <p:sp>
          <p:nvSpPr>
            <p:cNvPr id="11" name="Oval 141"/>
            <p:cNvSpPr/>
            <p:nvPr/>
          </p:nvSpPr>
          <p:spPr>
            <a:xfrm>
              <a:off x="105228" y="1600200"/>
              <a:ext cx="2316480" cy="2316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Pentagon 142"/>
            <p:cNvSpPr>
              <a:spLocks noChangeAspect="1"/>
            </p:cNvSpPr>
            <p:nvPr/>
          </p:nvSpPr>
          <p:spPr>
            <a:xfrm rot="16200000">
              <a:off x="999744" y="1633002"/>
              <a:ext cx="536448" cy="402336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" name="Group 93"/>
          <p:cNvGrpSpPr/>
          <p:nvPr/>
        </p:nvGrpSpPr>
        <p:grpSpPr>
          <a:xfrm>
            <a:off x="2275885" y="3931111"/>
            <a:ext cx="1463040" cy="1463040"/>
            <a:chOff x="533400" y="2377440"/>
            <a:chExt cx="1463040" cy="1463040"/>
          </a:xfrm>
        </p:grpSpPr>
        <p:sp>
          <p:nvSpPr>
            <p:cNvPr id="14" name="Oval 135"/>
            <p:cNvSpPr/>
            <p:nvPr/>
          </p:nvSpPr>
          <p:spPr>
            <a:xfrm>
              <a:off x="533400" y="2377440"/>
              <a:ext cx="1463040" cy="1463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36"/>
            <p:cNvSpPr/>
            <p:nvPr/>
          </p:nvSpPr>
          <p:spPr>
            <a:xfrm>
              <a:off x="679704" y="2523744"/>
              <a:ext cx="1170432" cy="117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37"/>
            <p:cNvSpPr/>
            <p:nvPr/>
          </p:nvSpPr>
          <p:spPr>
            <a:xfrm>
              <a:off x="714828" y="256032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chemeClr val="accent6">
                    <a:lumMod val="5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Ellipse 302"/>
            <p:cNvSpPr>
              <a:spLocks noChangeArrowheads="1"/>
            </p:cNvSpPr>
            <p:nvPr/>
          </p:nvSpPr>
          <p:spPr bwMode="auto">
            <a:xfrm>
              <a:off x="875938" y="262128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8" name="Group 170"/>
          <p:cNvGrpSpPr/>
          <p:nvPr/>
        </p:nvGrpSpPr>
        <p:grpSpPr>
          <a:xfrm>
            <a:off x="4135953" y="2905041"/>
            <a:ext cx="2316480" cy="2915830"/>
            <a:chOff x="105228" y="1096321"/>
            <a:chExt cx="2316480" cy="2820359"/>
          </a:xfrm>
        </p:grpSpPr>
        <p:sp>
          <p:nvSpPr>
            <p:cNvPr id="19" name="Oval 39"/>
            <p:cNvSpPr/>
            <p:nvPr/>
          </p:nvSpPr>
          <p:spPr>
            <a:xfrm>
              <a:off x="105228" y="1600200"/>
              <a:ext cx="2316480" cy="2316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Pentagon 40"/>
            <p:cNvSpPr>
              <a:spLocks noChangeAspect="1"/>
            </p:cNvSpPr>
            <p:nvPr/>
          </p:nvSpPr>
          <p:spPr>
            <a:xfrm rot="16200000">
              <a:off x="764931" y="1398190"/>
              <a:ext cx="1006074" cy="402336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rgbClr val="2E391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1" name="Group 94"/>
          <p:cNvGrpSpPr/>
          <p:nvPr/>
        </p:nvGrpSpPr>
        <p:grpSpPr>
          <a:xfrm>
            <a:off x="4476009" y="3931111"/>
            <a:ext cx="1463040" cy="1463040"/>
            <a:chOff x="2733524" y="2377440"/>
            <a:chExt cx="1463040" cy="1463040"/>
          </a:xfrm>
        </p:grpSpPr>
        <p:sp>
          <p:nvSpPr>
            <p:cNvPr id="22" name="Oval 43"/>
            <p:cNvSpPr/>
            <p:nvPr/>
          </p:nvSpPr>
          <p:spPr>
            <a:xfrm>
              <a:off x="2733524" y="2377440"/>
              <a:ext cx="1463040" cy="1463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Oval 44"/>
            <p:cNvSpPr/>
            <p:nvPr/>
          </p:nvSpPr>
          <p:spPr>
            <a:xfrm>
              <a:off x="2879828" y="2523744"/>
              <a:ext cx="1170432" cy="117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Oval 45"/>
            <p:cNvSpPr/>
            <p:nvPr/>
          </p:nvSpPr>
          <p:spPr>
            <a:xfrm>
              <a:off x="2914952" y="256032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Ellipse 302"/>
            <p:cNvSpPr>
              <a:spLocks noChangeArrowheads="1"/>
            </p:cNvSpPr>
            <p:nvPr/>
          </p:nvSpPr>
          <p:spPr bwMode="auto">
            <a:xfrm>
              <a:off x="3076062" y="262128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618423" y="297799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15%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9450" y="2370223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45%+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90697" y="574241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Increased 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Electrical Power Generation</a:t>
            </a:r>
          </a:p>
        </p:txBody>
      </p:sp>
      <p:cxnSp>
        <p:nvCxnSpPr>
          <p:cNvPr id="63" name="Straight Connector 77"/>
          <p:cNvCxnSpPr/>
          <p:nvPr/>
        </p:nvCxnSpPr>
        <p:spPr>
          <a:xfrm>
            <a:off x="2064870" y="5689186"/>
            <a:ext cx="20574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62287" y="5690774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Increased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Electrical Energy</a:t>
            </a:r>
          </a:p>
          <a:p>
            <a:pPr algn="ctr"/>
            <a:r>
              <a:rPr lang="en-US" sz="2000" b="1" dirty="0">
                <a:latin typeface="Calibri" pitchFamily="34" charset="0"/>
              </a:rPr>
              <a:t>Efficiency</a:t>
            </a:r>
          </a:p>
        </p:txBody>
      </p:sp>
      <p:cxnSp>
        <p:nvCxnSpPr>
          <p:cNvPr id="65" name="Straight Connector 77"/>
          <p:cNvCxnSpPr/>
          <p:nvPr/>
        </p:nvCxnSpPr>
        <p:spPr>
          <a:xfrm>
            <a:off x="4370996" y="5685909"/>
            <a:ext cx="20574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קבוצה 71"/>
          <p:cNvGrpSpPr/>
          <p:nvPr/>
        </p:nvGrpSpPr>
        <p:grpSpPr>
          <a:xfrm>
            <a:off x="6689708" y="2228210"/>
            <a:ext cx="2400455" cy="4829842"/>
            <a:chOff x="6567692" y="2228210"/>
            <a:chExt cx="2400455" cy="4829842"/>
          </a:xfrm>
        </p:grpSpPr>
        <p:grpSp>
          <p:nvGrpSpPr>
            <p:cNvPr id="71" name="קבוצה 70"/>
            <p:cNvGrpSpPr/>
            <p:nvPr/>
          </p:nvGrpSpPr>
          <p:grpSpPr>
            <a:xfrm>
              <a:off x="6567692" y="2228210"/>
              <a:ext cx="2316480" cy="4829842"/>
              <a:chOff x="6430617" y="2184851"/>
              <a:chExt cx="2316480" cy="4829842"/>
            </a:xfrm>
          </p:grpSpPr>
          <p:grpSp>
            <p:nvGrpSpPr>
              <p:cNvPr id="70" name="קבוצה 69"/>
              <p:cNvGrpSpPr/>
              <p:nvPr/>
            </p:nvGrpSpPr>
            <p:grpSpPr>
              <a:xfrm>
                <a:off x="6430617" y="2184851"/>
                <a:ext cx="2316480" cy="3636020"/>
                <a:chOff x="6430617" y="2184851"/>
                <a:chExt cx="2316480" cy="3636020"/>
              </a:xfrm>
            </p:grpSpPr>
            <p:grpSp>
              <p:nvGrpSpPr>
                <p:cNvPr id="26" name="Group 170"/>
                <p:cNvGrpSpPr/>
                <p:nvPr/>
              </p:nvGrpSpPr>
              <p:grpSpPr>
                <a:xfrm>
                  <a:off x="6430617" y="2184851"/>
                  <a:ext cx="2316480" cy="3636020"/>
                  <a:chOff x="105228" y="347705"/>
                  <a:chExt cx="2316480" cy="3568975"/>
                </a:xfrm>
              </p:grpSpPr>
              <p:sp>
                <p:nvSpPr>
                  <p:cNvPr id="27" name="Oval 48"/>
                  <p:cNvSpPr/>
                  <p:nvPr/>
                </p:nvSpPr>
                <p:spPr>
                  <a:xfrm>
                    <a:off x="105228" y="1600200"/>
                    <a:ext cx="2316480" cy="231648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8" name="Pentagon 49"/>
                  <p:cNvSpPr>
                    <a:spLocks noChangeAspect="1"/>
                  </p:cNvSpPr>
                  <p:nvPr/>
                </p:nvSpPr>
                <p:spPr>
                  <a:xfrm rot="16200000">
                    <a:off x="390622" y="1023882"/>
                    <a:ext cx="1754690" cy="402336"/>
                  </a:xfrm>
                  <a:prstGeom prst="homePlat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lumMod val="75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9" name="Group 95"/>
                <p:cNvGrpSpPr/>
                <p:nvPr/>
              </p:nvGrpSpPr>
              <p:grpSpPr>
                <a:xfrm>
                  <a:off x="6816537" y="3931111"/>
                  <a:ext cx="1463040" cy="1463040"/>
                  <a:chOff x="4933648" y="2377440"/>
                  <a:chExt cx="1463040" cy="1463040"/>
                </a:xfrm>
              </p:grpSpPr>
              <p:sp>
                <p:nvSpPr>
                  <p:cNvPr id="30" name="Oval 52"/>
                  <p:cNvSpPr/>
                  <p:nvPr/>
                </p:nvSpPr>
                <p:spPr>
                  <a:xfrm>
                    <a:off x="4933648" y="2377440"/>
                    <a:ext cx="1463040" cy="146304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0"/>
                  </a:gra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1" name="Oval 53"/>
                  <p:cNvSpPr/>
                  <p:nvPr/>
                </p:nvSpPr>
                <p:spPr>
                  <a:xfrm>
                    <a:off x="5079952" y="2523744"/>
                    <a:ext cx="1170432" cy="117043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2" name="Oval 54"/>
                  <p:cNvSpPr/>
                  <p:nvPr/>
                </p:nvSpPr>
                <p:spPr>
                  <a:xfrm>
                    <a:off x="5115076" y="2560320"/>
                    <a:ext cx="1097280" cy="10972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3" name="Ellipse 302"/>
                  <p:cNvSpPr>
                    <a:spLocks noChangeArrowheads="1"/>
                  </p:cNvSpPr>
                  <p:nvPr/>
                </p:nvSpPr>
                <p:spPr bwMode="auto">
                  <a:xfrm>
                    <a:off x="5276186" y="2621280"/>
                    <a:ext cx="792480" cy="5486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CF9">
                          <a:alpha val="76999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marL="342900" indent="-342900" algn="ctr">
                      <a:buFont typeface="Calibri" charset="0"/>
                      <a:buAutoNum type="arabicPeriod"/>
                    </a:pPr>
                    <a:endParaRPr lang="en-US" noProof="1">
                      <a:solidFill>
                        <a:srgbClr val="FFFFFF"/>
                      </a:solidFill>
                      <a:latin typeface="Calibri" charset="0"/>
                      <a:ea typeface="ＭＳ Ｐゴシック" pitchFamily="34" charset="-128"/>
                    </a:endParaRPr>
                  </a:p>
                </p:txBody>
              </p:sp>
            </p:grpSp>
          </p:grpSp>
          <p:sp>
            <p:nvSpPr>
              <p:cNvPr id="66" name="TextBox 65"/>
              <p:cNvSpPr txBox="1"/>
              <p:nvPr/>
            </p:nvSpPr>
            <p:spPr>
              <a:xfrm>
                <a:off x="6526720" y="5691254"/>
                <a:ext cx="20953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 Generating  Electricity &amp; </a:t>
                </a:r>
              </a:p>
              <a:p>
                <a:pPr algn="ctr"/>
                <a:r>
                  <a:rPr lang="en-US" sz="2000" b="1" dirty="0">
                    <a:latin typeface="Calibri" pitchFamily="34" charset="0"/>
                  </a:rPr>
                  <a:t>Hot Water on the same platform</a:t>
                </a:r>
              </a:p>
            </p:txBody>
          </p:sp>
        </p:grpSp>
        <p:cxnSp>
          <p:nvCxnSpPr>
            <p:cNvPr id="67" name="Straight Connector 77"/>
            <p:cNvCxnSpPr/>
            <p:nvPr/>
          </p:nvCxnSpPr>
          <p:spPr>
            <a:xfrm>
              <a:off x="6910747" y="5695734"/>
              <a:ext cx="20574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7907564" y="1910082"/>
            <a:ext cx="2095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Several generations beyond Existing Hybrid PVT technology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7"/>
            <a:ext cx="1847713" cy="14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קבוצה 23"/>
          <p:cNvGrpSpPr/>
          <p:nvPr/>
        </p:nvGrpSpPr>
        <p:grpSpPr>
          <a:xfrm>
            <a:off x="364358" y="379930"/>
            <a:ext cx="11585052" cy="5103271"/>
            <a:chOff x="251070" y="554547"/>
            <a:chExt cx="11585052" cy="5103271"/>
          </a:xfrm>
        </p:grpSpPr>
        <p:sp>
          <p:nvSpPr>
            <p:cNvPr id="3" name="Ellipse 98"/>
            <p:cNvSpPr/>
            <p:nvPr/>
          </p:nvSpPr>
          <p:spPr bwMode="auto">
            <a:xfrm>
              <a:off x="5308791" y="4377575"/>
              <a:ext cx="1666587" cy="744951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4500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grpSp>
          <p:nvGrpSpPr>
            <p:cNvPr id="5" name="Group 15"/>
            <p:cNvGrpSpPr/>
            <p:nvPr/>
          </p:nvGrpSpPr>
          <p:grpSpPr>
            <a:xfrm>
              <a:off x="5219421" y="2988063"/>
              <a:ext cx="1828799" cy="1680174"/>
              <a:chOff x="3923610" y="4291972"/>
              <a:chExt cx="1466537" cy="1211175"/>
            </a:xfrm>
          </p:grpSpPr>
          <p:sp>
            <p:nvSpPr>
              <p:cNvPr id="6" name="Ellipse 99"/>
              <p:cNvSpPr/>
              <p:nvPr/>
            </p:nvSpPr>
            <p:spPr bwMode="auto">
              <a:xfrm>
                <a:off x="3923610" y="4291972"/>
                <a:ext cx="1466537" cy="12111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7" name="Ellipse 100"/>
              <p:cNvSpPr>
                <a:spLocks noChangeArrowheads="1"/>
              </p:cNvSpPr>
              <p:nvPr/>
            </p:nvSpPr>
            <p:spPr bwMode="auto">
              <a:xfrm>
                <a:off x="4055293" y="4346030"/>
                <a:ext cx="1181202" cy="76340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  <a:ea typeface="ＭＳ Ｐゴシック" pitchFamily="-60" charset="-128"/>
                </a:endParaRPr>
              </a:p>
            </p:txBody>
          </p:sp>
        </p:grpSp>
        <p:sp>
          <p:nvSpPr>
            <p:cNvPr id="9" name="Trapezoid 6"/>
            <p:cNvSpPr/>
            <p:nvPr/>
          </p:nvSpPr>
          <p:spPr>
            <a:xfrm rot="5400000">
              <a:off x="1596767" y="2294265"/>
              <a:ext cx="3368675" cy="3103563"/>
            </a:xfrm>
            <a:prstGeom prst="trapezoid">
              <a:avLst>
                <a:gd name="adj" fmla="val 30862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9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0" name="Trapezoid 4"/>
            <p:cNvSpPr/>
            <p:nvPr/>
          </p:nvSpPr>
          <p:spPr>
            <a:xfrm rot="16200000">
              <a:off x="7507514" y="2180759"/>
              <a:ext cx="3368675" cy="3344862"/>
            </a:xfrm>
            <a:prstGeom prst="trapezoid">
              <a:avLst>
                <a:gd name="adj" fmla="val 27708"/>
              </a:avLst>
            </a:prstGeom>
            <a:gradFill>
              <a:gsLst>
                <a:gs pos="0">
                  <a:schemeClr val="bg2">
                    <a:lumMod val="50000"/>
                  </a:schemeClr>
                </a:gs>
                <a:gs pos="8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1"/>
            <p:cNvSpPr/>
            <p:nvPr/>
          </p:nvSpPr>
          <p:spPr>
            <a:xfrm>
              <a:off x="4409180" y="3273622"/>
              <a:ext cx="1828800" cy="1828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scene3d>
              <a:camera prst="isometricLeftDown"/>
              <a:lightRig rig="balanced" dir="t"/>
            </a:scene3d>
            <a:sp3d extrusionH="120650" prstMaterial="softEdge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88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2"/>
            <p:cNvSpPr/>
            <p:nvPr/>
          </p:nvSpPr>
          <p:spPr>
            <a:xfrm>
              <a:off x="5982260" y="3307053"/>
              <a:ext cx="1828800" cy="1828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01600" prstMaterial="softEdge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88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2668165" y="2168853"/>
              <a:ext cx="7091916" cy="794017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 rot="5400000">
              <a:off x="6201810" y="3457611"/>
              <a:ext cx="3072813" cy="794017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Rectangle 20"/>
            <p:cNvSpPr/>
            <p:nvPr/>
          </p:nvSpPr>
          <p:spPr>
            <a:xfrm rot="5400000">
              <a:off x="2719359" y="3480069"/>
              <a:ext cx="3561480" cy="794017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3"/>
            <p:cNvSpPr/>
            <p:nvPr/>
          </p:nvSpPr>
          <p:spPr>
            <a:xfrm>
              <a:off x="5219420" y="2112074"/>
              <a:ext cx="1828800" cy="1828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/>
              <a:lightRig rig="balanced" dir="t"/>
            </a:scene3d>
            <a:sp3d extrusionH="95250">
              <a:extrusionClr>
                <a:schemeClr val="bg1">
                  <a:lumMod val="9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88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" name="מלבן 20"/>
            <p:cNvSpPr/>
            <p:nvPr/>
          </p:nvSpPr>
          <p:spPr>
            <a:xfrm>
              <a:off x="7927062" y="3024000"/>
              <a:ext cx="3909060" cy="230832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b="1" dirty="0">
                  <a:solidFill>
                    <a:srgbClr val="FF0000"/>
                  </a:solidFill>
                  <a:latin typeface="Arial Narrow" panose="020B0606020202030204" pitchFamily="34" charset="0"/>
                  <a:ea typeface="Calibri"/>
                </a:rPr>
                <a:t>Sponsored by the Israel Innovation Authority</a:t>
              </a:r>
              <a:r>
                <a:rPr lang="en-US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 -Chief Scientist</a:t>
              </a:r>
            </a:p>
            <a:p>
              <a:pPr algn="ctr" rtl="0"/>
              <a:r>
                <a:rPr lang="en-US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 this project was funded by a government grant with intent to implement  this dramatic and new  innovation  into a number of selected different field installations- </a:t>
              </a:r>
            </a:p>
            <a:p>
              <a:pPr algn="ctr" rtl="0"/>
              <a:r>
                <a:rPr lang="en-US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pilots stage.</a:t>
              </a:r>
              <a:endParaRPr lang="he-IL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מלבן 1"/>
            <p:cNvSpPr/>
            <p:nvPr/>
          </p:nvSpPr>
          <p:spPr>
            <a:xfrm>
              <a:off x="3099144" y="554547"/>
              <a:ext cx="6267998" cy="230832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This newly patented and  innovative Triple Boosting Thermal  System,  </a:t>
              </a:r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  <a:sym typeface="Lucida Grande" charset="0"/>
                </a:rPr>
                <a:t>increases the  production efficiency 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of both </a:t>
              </a:r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  <a:sym typeface="Lucida Grande" charset="0"/>
                </a:rPr>
                <a:t>electrical power 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&amp; </a:t>
              </a:r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  <a:sym typeface="Lucida Grande" charset="0"/>
                </a:rPr>
                <a:t>hot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Arial Narrow" panose="020B0606020202030204" pitchFamily="34" charset="0"/>
                  <a:sym typeface="Lucida Grande" charset="0"/>
                </a:rPr>
                <a:t>water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  <a:sym typeface="Lucida Grande" charset="0"/>
                </a:rPr>
                <a:t>generation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  of  the HYBRID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sym typeface="Lucida Grande" charset="0"/>
                </a:rPr>
                <a:t>BIFACIAL (two-faced) Black Monocrystalline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sym typeface="Lucida Grande" charset="0"/>
                </a:rPr>
                <a:t>PhotoVoltaic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 Panel (PVP)  by at </a:t>
              </a:r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  <a:sym typeface="Lucida Grande" charset="0"/>
                </a:rPr>
                <a:t>least </a:t>
              </a:r>
              <a:r>
                <a:rPr lang="en-US" sz="2400" b="1" dirty="0">
                  <a:solidFill>
                    <a:srgbClr val="FF0000"/>
                  </a:solidFill>
                  <a:latin typeface="Arial Narrow" panose="020B0606020202030204" pitchFamily="34" charset="0"/>
                  <a:sym typeface="Lucida Grande" charset="0"/>
                </a:rPr>
                <a:t>45%</a:t>
              </a:r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  <a:sym typeface="Lucida Grande" charset="0"/>
                </a:rPr>
                <a:t>. 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This is much  more Electric power generation than what is seen with a regular </a:t>
              </a:r>
              <a:r>
                <a:rPr lang="en-US" sz="2000" b="1" dirty="0" err="1">
                  <a:latin typeface="Arial Narrow" panose="020B0606020202030204" pitchFamily="34" charset="0"/>
                  <a:sym typeface="Lucida Grande" charset="0"/>
                </a:rPr>
                <a:t>PhotoVoltaic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 Thermal Panel (</a:t>
              </a:r>
              <a:r>
                <a:rPr lang="en-US" sz="2000" b="1" dirty="0" err="1">
                  <a:latin typeface="Arial Narrow" panose="020B0606020202030204" pitchFamily="34" charset="0"/>
                  <a:sym typeface="Lucida Grande" charset="0"/>
                </a:rPr>
                <a:t>PV+Th</a:t>
              </a:r>
              <a:r>
                <a:rPr lang="en-US" sz="2000" b="1" dirty="0">
                  <a:latin typeface="Arial Narrow" panose="020B0606020202030204" pitchFamily="34" charset="0"/>
                  <a:sym typeface="Lucida Grande" charset="0"/>
                </a:rPr>
                <a:t>) </a:t>
              </a:r>
              <a:endParaRPr lang="he-IL" sz="2000" b="1" dirty="0"/>
            </a:p>
          </p:txBody>
        </p:sp>
        <p:sp>
          <p:nvSpPr>
            <p:cNvPr id="22" name="מלבן 21"/>
            <p:cNvSpPr/>
            <p:nvPr/>
          </p:nvSpPr>
          <p:spPr>
            <a:xfrm>
              <a:off x="251070" y="2937123"/>
              <a:ext cx="4031678" cy="264687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b="1" dirty="0">
                  <a:latin typeface="Arial Narrow" panose="020B0606020202030204" pitchFamily="34" charset="0"/>
                  <a:ea typeface="Calibri"/>
                </a:rPr>
                <a:t>Our smart &amp; revolutionary active differential hot water circulation system “Transparent Thermal KIT“, when integrated with a Bifacial Black monocrystalline PV Panel, leads to a dramatic improvement in feasibility with a </a:t>
              </a:r>
              <a:r>
                <a:rPr lang="en-US" b="1" dirty="0">
                  <a:solidFill>
                    <a:srgbClr val="FF0000"/>
                  </a:solidFill>
                  <a:latin typeface="Arial Narrow" panose="020B0606020202030204" pitchFamily="34" charset="0"/>
                  <a:ea typeface="Calibri"/>
                </a:rPr>
                <a:t>much lower price than a stand alone </a:t>
              </a:r>
              <a:r>
                <a:rPr lang="en-US" sz="2000" b="1" dirty="0">
                  <a:solidFill>
                    <a:srgbClr val="FF0000"/>
                  </a:solidFill>
                  <a:latin typeface="Arial Narrow" panose="020B0606020202030204" pitchFamily="34" charset="0"/>
                  <a:ea typeface="Calibri"/>
                </a:rPr>
                <a:t> </a:t>
              </a:r>
            </a:p>
            <a:p>
              <a:pPr algn="ctr" rtl="0"/>
              <a:r>
                <a:rPr lang="en-US" sz="2000" b="1" u="sng" dirty="0">
                  <a:solidFill>
                    <a:srgbClr val="FF0000"/>
                  </a:solidFill>
                  <a:latin typeface="Arial Narrow" panose="020B0606020202030204" pitchFamily="34" charset="0"/>
                  <a:ea typeface="Calibri"/>
                </a:rPr>
                <a:t>hot water collector panel</a:t>
              </a:r>
              <a:r>
                <a:rPr lang="en-US" sz="2000" b="1" u="sng" dirty="0">
                  <a:latin typeface="Arial Narrow" panose="020B0606020202030204" pitchFamily="34" charset="0"/>
                  <a:ea typeface="Calibri"/>
                </a:rPr>
                <a:t> !!! </a:t>
              </a:r>
            </a:p>
            <a:p>
              <a:pPr algn="ctr" rtl="0"/>
              <a:r>
                <a:rPr lang="en-US" b="1" dirty="0">
                  <a:latin typeface="Arial Narrow" panose="020B0606020202030204" pitchFamily="34" charset="0"/>
                  <a:ea typeface="Calibri"/>
                </a:rPr>
                <a:t>(without the PVP).</a:t>
              </a:r>
            </a:p>
          </p:txBody>
        </p:sp>
      </p:grp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3" y="4995121"/>
            <a:ext cx="3909060" cy="17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-159025" y="0"/>
            <a:ext cx="12351025" cy="69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690" y="331750"/>
            <a:ext cx="7594678" cy="50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מלבן 1"/>
          <p:cNvSpPr/>
          <p:nvPr/>
        </p:nvSpPr>
        <p:spPr>
          <a:xfrm>
            <a:off x="247345" y="569410"/>
            <a:ext cx="115382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Coupled and retro-fitted  with the newest version  of  UPS</a:t>
            </a:r>
          </a:p>
          <a:p>
            <a:pPr algn="ctr" rtl="0"/>
            <a:r>
              <a:rPr lang="en-US" sz="2000" b="1" dirty="0"/>
              <a:t> Bifacial Black monocrystalline half-cut Photo-Voltaic Transparent  Panel along with a Thermal ‘kit’ ( 2.1m² ) and more, Semi Transparent PV Panels approaching</a:t>
            </a:r>
            <a:r>
              <a:rPr lang="en-US" sz="2000" b="1" dirty="0">
                <a:solidFill>
                  <a:prstClr val="black"/>
                </a:solidFill>
              </a:rPr>
              <a:t> output of</a:t>
            </a:r>
            <a:r>
              <a:rPr lang="en-US" sz="2000" b="1" dirty="0"/>
              <a:t> </a:t>
            </a:r>
          </a:p>
          <a:p>
            <a:pPr algn="ctr"/>
            <a:r>
              <a:rPr lang="en-US" sz="2400" b="1" u="sng" dirty="0"/>
              <a:t>550 Watts Wp</a:t>
            </a:r>
          </a:p>
          <a:p>
            <a:pPr algn="ctr"/>
            <a:r>
              <a:rPr lang="en-US" sz="2000" b="1" dirty="0"/>
              <a:t>This in turn improves the Electric efficiency scale  in active differential </a:t>
            </a:r>
          </a:p>
          <a:p>
            <a:pPr algn="ctr"/>
            <a:r>
              <a:rPr lang="en-US" sz="2000" b="1" dirty="0"/>
              <a:t>full scale heat evacuation circulation (thermal)- generating hot water of</a:t>
            </a:r>
          </a:p>
          <a:p>
            <a:pPr algn="ctr"/>
            <a:r>
              <a:rPr lang="en-US" sz="2400" b="1" u="sng" dirty="0"/>
              <a:t>880 Watts </a:t>
            </a:r>
            <a:r>
              <a:rPr lang="en-US" sz="2400" b="1" u="sng" dirty="0" err="1"/>
              <a:t>Wp</a:t>
            </a:r>
            <a:r>
              <a:rPr lang="en-US" sz="2400" b="1" u="sng" dirty="0"/>
              <a:t> </a:t>
            </a:r>
            <a:r>
              <a:rPr lang="en-US" sz="2000" b="1" dirty="0"/>
              <a:t>( STC test)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38" y="3479575"/>
            <a:ext cx="6270370" cy="3373739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6232641" y="3327470"/>
            <a:ext cx="58874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A Differential Telescopic Elliptical Arcs Double Axis Multiple Sun Trackers</a:t>
            </a:r>
          </a:p>
          <a:p>
            <a:r>
              <a:rPr lang="en-US" sz="2000" b="1" dirty="0"/>
              <a:t>Coupled and retro-fitted  with the newest version  of  UPS Bifacial Photovoltaic Panels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/>
              <a:t>increases the effective hours of direct sun      energy exposure by at least another </a:t>
            </a:r>
            <a:r>
              <a:rPr lang="en-US" sz="2400" b="1" dirty="0"/>
              <a:t>50%</a:t>
            </a:r>
            <a:r>
              <a:rPr lang="en-US" sz="2000" b="1" dirty="0"/>
              <a:t>.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/>
              <a:t> Enables an additional </a:t>
            </a:r>
            <a:r>
              <a:rPr lang="en-US" sz="2400" b="1" dirty="0"/>
              <a:t>33% </a:t>
            </a:r>
            <a:r>
              <a:rPr lang="en-US" sz="2000" b="1" dirty="0"/>
              <a:t>of Bi-facial PV Thermal panels to be integrated in between the shadowed spaces.</a:t>
            </a:r>
          </a:p>
          <a:p>
            <a:pPr marL="342900" indent="-342900" algn="l">
              <a:buFontTx/>
              <a:buChar char="-"/>
            </a:pPr>
            <a:r>
              <a:rPr lang="en-US" sz="2000" b="1" dirty="0"/>
              <a:t> Additional </a:t>
            </a:r>
            <a:r>
              <a:rPr lang="en-US" sz="2400" b="1" dirty="0"/>
              <a:t>80%</a:t>
            </a:r>
            <a:r>
              <a:rPr lang="en-US" sz="2000" b="1" dirty="0"/>
              <a:t> which further accelerates the end user return of investment.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95010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159025" y="0"/>
            <a:ext cx="12351025" cy="69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$</a:t>
            </a:r>
            <a:endParaRPr lang="he-IL" dirty="0"/>
          </a:p>
        </p:txBody>
      </p:sp>
      <p:grpSp>
        <p:nvGrpSpPr>
          <p:cNvPr id="3" name="Group 175"/>
          <p:cNvGrpSpPr/>
          <p:nvPr/>
        </p:nvGrpSpPr>
        <p:grpSpPr>
          <a:xfrm>
            <a:off x="1800411" y="765289"/>
            <a:ext cx="7836883" cy="3364878"/>
            <a:chOff x="2362200" y="2362200"/>
            <a:chExt cx="6781800" cy="29845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2514600"/>
              <a:ext cx="2212885" cy="2809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ContrastingLeftFacing">
                <a:rot lat="623785" lon="2636332" rev="0"/>
              </a:camera>
              <a:lightRig rig="threePt" dir="t"/>
            </a:scene3d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2438400"/>
              <a:ext cx="2212885" cy="2809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ContrastingLeftFacing">
                <a:rot lat="623785" lon="2636332" rev="0"/>
              </a:camera>
              <a:lightRig rig="threePt" dir="t"/>
            </a:scene3d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2362200"/>
              <a:ext cx="2212885" cy="2809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ContrastingLeftFacing">
                <a:rot lat="623785" lon="2636332" rev="0"/>
              </a:camera>
              <a:lightRig rig="threePt" dir="t"/>
            </a:scene3d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 l="24862" r="60994"/>
            <a:stretch>
              <a:fillRect/>
            </a:stretch>
          </p:blipFill>
          <p:spPr bwMode="auto">
            <a:xfrm>
              <a:off x="2362200" y="2590800"/>
              <a:ext cx="1524000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/>
            <a:srcRect l="46077" r="37127"/>
            <a:stretch>
              <a:fillRect/>
            </a:stretch>
          </p:blipFill>
          <p:spPr bwMode="auto">
            <a:xfrm>
              <a:off x="4495800" y="2590800"/>
              <a:ext cx="1447800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/>
            <a:srcRect l="67293" r="15912"/>
            <a:stretch>
              <a:fillRect/>
            </a:stretch>
          </p:blipFill>
          <p:spPr bwMode="auto">
            <a:xfrm>
              <a:off x="6324600" y="2514600"/>
              <a:ext cx="1447800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88508"/>
            <a:stretch>
              <a:fillRect/>
            </a:stretch>
          </p:blipFill>
          <p:spPr bwMode="auto">
            <a:xfrm>
              <a:off x="8153400" y="2547256"/>
              <a:ext cx="990600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Oval 50"/>
            <p:cNvSpPr/>
            <p:nvPr/>
          </p:nvSpPr>
          <p:spPr>
            <a:xfrm>
              <a:off x="2743200" y="31242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51"/>
            <p:cNvSpPr/>
            <p:nvPr/>
          </p:nvSpPr>
          <p:spPr>
            <a:xfrm>
              <a:off x="2971800" y="3276600"/>
              <a:ext cx="152400" cy="1524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52"/>
            <p:cNvSpPr/>
            <p:nvPr/>
          </p:nvSpPr>
          <p:spPr>
            <a:xfrm>
              <a:off x="2743200" y="3429000"/>
              <a:ext cx="152400" cy="1524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54"/>
            <p:cNvSpPr/>
            <p:nvPr/>
          </p:nvSpPr>
          <p:spPr>
            <a:xfrm>
              <a:off x="2895600" y="3733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56"/>
            <p:cNvSpPr/>
            <p:nvPr/>
          </p:nvSpPr>
          <p:spPr>
            <a:xfrm>
              <a:off x="3505200" y="3429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57"/>
            <p:cNvSpPr/>
            <p:nvPr/>
          </p:nvSpPr>
          <p:spPr>
            <a:xfrm>
              <a:off x="3352800" y="32004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59"/>
            <p:cNvSpPr/>
            <p:nvPr/>
          </p:nvSpPr>
          <p:spPr>
            <a:xfrm>
              <a:off x="35814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60"/>
            <p:cNvSpPr/>
            <p:nvPr/>
          </p:nvSpPr>
          <p:spPr>
            <a:xfrm>
              <a:off x="3352800" y="3657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61"/>
            <p:cNvSpPr/>
            <p:nvPr/>
          </p:nvSpPr>
          <p:spPr>
            <a:xfrm>
              <a:off x="3124200" y="3505200"/>
              <a:ext cx="152400" cy="1524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64"/>
            <p:cNvSpPr/>
            <p:nvPr/>
          </p:nvSpPr>
          <p:spPr>
            <a:xfrm>
              <a:off x="3657600" y="3657600"/>
              <a:ext cx="152400" cy="1524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65"/>
            <p:cNvSpPr/>
            <p:nvPr/>
          </p:nvSpPr>
          <p:spPr>
            <a:xfrm>
              <a:off x="3505200" y="3962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66"/>
            <p:cNvSpPr/>
            <p:nvPr/>
          </p:nvSpPr>
          <p:spPr>
            <a:xfrm>
              <a:off x="3733800" y="3886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73"/>
            <p:cNvSpPr/>
            <p:nvPr/>
          </p:nvSpPr>
          <p:spPr>
            <a:xfrm>
              <a:off x="2743200" y="40386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74"/>
            <p:cNvSpPr/>
            <p:nvPr/>
          </p:nvSpPr>
          <p:spPr>
            <a:xfrm>
              <a:off x="2971800" y="4038600"/>
              <a:ext cx="152400" cy="1524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75"/>
            <p:cNvSpPr/>
            <p:nvPr/>
          </p:nvSpPr>
          <p:spPr>
            <a:xfrm>
              <a:off x="2895600" y="4267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77"/>
            <p:cNvSpPr/>
            <p:nvPr/>
          </p:nvSpPr>
          <p:spPr>
            <a:xfrm>
              <a:off x="2971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78"/>
            <p:cNvSpPr/>
            <p:nvPr/>
          </p:nvSpPr>
          <p:spPr>
            <a:xfrm>
              <a:off x="2743200" y="4495800"/>
              <a:ext cx="152400" cy="1524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79"/>
            <p:cNvSpPr/>
            <p:nvPr/>
          </p:nvSpPr>
          <p:spPr>
            <a:xfrm>
              <a:off x="3124200" y="4267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80"/>
            <p:cNvSpPr/>
            <p:nvPr/>
          </p:nvSpPr>
          <p:spPr>
            <a:xfrm>
              <a:off x="3352800" y="4267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82"/>
            <p:cNvSpPr/>
            <p:nvPr/>
          </p:nvSpPr>
          <p:spPr>
            <a:xfrm>
              <a:off x="342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83"/>
            <p:cNvSpPr/>
            <p:nvPr/>
          </p:nvSpPr>
          <p:spPr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84"/>
            <p:cNvSpPr/>
            <p:nvPr/>
          </p:nvSpPr>
          <p:spPr>
            <a:xfrm>
              <a:off x="3200400" y="4495800"/>
              <a:ext cx="152400" cy="1524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85"/>
            <p:cNvSpPr/>
            <p:nvPr/>
          </p:nvSpPr>
          <p:spPr>
            <a:xfrm>
              <a:off x="3505200" y="4495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125"/>
            <p:cNvSpPr/>
            <p:nvPr/>
          </p:nvSpPr>
          <p:spPr>
            <a:xfrm>
              <a:off x="4800600" y="3352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128"/>
            <p:cNvSpPr/>
            <p:nvPr/>
          </p:nvSpPr>
          <p:spPr>
            <a:xfrm>
              <a:off x="4800600" y="37338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129"/>
            <p:cNvSpPr/>
            <p:nvPr/>
          </p:nvSpPr>
          <p:spPr>
            <a:xfrm>
              <a:off x="5486400" y="3810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130"/>
            <p:cNvSpPr/>
            <p:nvPr/>
          </p:nvSpPr>
          <p:spPr>
            <a:xfrm>
              <a:off x="5486400" y="34290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131"/>
            <p:cNvSpPr/>
            <p:nvPr/>
          </p:nvSpPr>
          <p:spPr>
            <a:xfrm>
              <a:off x="54864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132"/>
            <p:cNvSpPr/>
            <p:nvPr/>
          </p:nvSpPr>
          <p:spPr>
            <a:xfrm>
              <a:off x="5257800" y="3657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135"/>
            <p:cNvSpPr/>
            <p:nvPr/>
          </p:nvSpPr>
          <p:spPr>
            <a:xfrm>
              <a:off x="5029200" y="3429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136"/>
            <p:cNvSpPr/>
            <p:nvPr/>
          </p:nvSpPr>
          <p:spPr>
            <a:xfrm>
              <a:off x="5715000" y="4114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137"/>
            <p:cNvSpPr/>
            <p:nvPr/>
          </p:nvSpPr>
          <p:spPr>
            <a:xfrm>
              <a:off x="4648200" y="40386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139"/>
            <p:cNvSpPr/>
            <p:nvPr/>
          </p:nvSpPr>
          <p:spPr>
            <a:xfrm>
              <a:off x="5105400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140"/>
            <p:cNvSpPr/>
            <p:nvPr/>
          </p:nvSpPr>
          <p:spPr>
            <a:xfrm>
              <a:off x="4876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142"/>
            <p:cNvSpPr/>
            <p:nvPr/>
          </p:nvSpPr>
          <p:spPr>
            <a:xfrm>
              <a:off x="5029200" y="4267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143"/>
            <p:cNvSpPr/>
            <p:nvPr/>
          </p:nvSpPr>
          <p:spPr>
            <a:xfrm>
              <a:off x="53340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144"/>
            <p:cNvSpPr/>
            <p:nvPr/>
          </p:nvSpPr>
          <p:spPr>
            <a:xfrm>
              <a:off x="54864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145"/>
            <p:cNvSpPr/>
            <p:nvPr/>
          </p:nvSpPr>
          <p:spPr>
            <a:xfrm>
              <a:off x="4953000" y="3962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147"/>
            <p:cNvSpPr/>
            <p:nvPr/>
          </p:nvSpPr>
          <p:spPr>
            <a:xfrm>
              <a:off x="5257800" y="4343400"/>
              <a:ext cx="152400" cy="1524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val 150"/>
            <p:cNvSpPr/>
            <p:nvPr/>
          </p:nvSpPr>
          <p:spPr>
            <a:xfrm>
              <a:off x="7086600" y="3810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152"/>
            <p:cNvSpPr/>
            <p:nvPr/>
          </p:nvSpPr>
          <p:spPr>
            <a:xfrm>
              <a:off x="72390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153"/>
            <p:cNvSpPr/>
            <p:nvPr/>
          </p:nvSpPr>
          <p:spPr>
            <a:xfrm>
              <a:off x="7010400" y="3505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154"/>
            <p:cNvSpPr/>
            <p:nvPr/>
          </p:nvSpPr>
          <p:spPr>
            <a:xfrm>
              <a:off x="6781800" y="3429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155"/>
            <p:cNvSpPr/>
            <p:nvPr/>
          </p:nvSpPr>
          <p:spPr>
            <a:xfrm>
              <a:off x="7315200" y="3657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157"/>
            <p:cNvSpPr/>
            <p:nvPr/>
          </p:nvSpPr>
          <p:spPr>
            <a:xfrm>
              <a:off x="6858000" y="3733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val 158"/>
            <p:cNvSpPr/>
            <p:nvPr/>
          </p:nvSpPr>
          <p:spPr>
            <a:xfrm>
              <a:off x="66294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159"/>
            <p:cNvSpPr/>
            <p:nvPr/>
          </p:nvSpPr>
          <p:spPr>
            <a:xfrm>
              <a:off x="6781800" y="4114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160"/>
            <p:cNvSpPr/>
            <p:nvPr/>
          </p:nvSpPr>
          <p:spPr>
            <a:xfrm>
              <a:off x="7010400" y="4038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161"/>
            <p:cNvSpPr/>
            <p:nvPr/>
          </p:nvSpPr>
          <p:spPr>
            <a:xfrm>
              <a:off x="72390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162"/>
            <p:cNvSpPr/>
            <p:nvPr/>
          </p:nvSpPr>
          <p:spPr>
            <a:xfrm>
              <a:off x="67056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164"/>
            <p:cNvSpPr/>
            <p:nvPr/>
          </p:nvSpPr>
          <p:spPr>
            <a:xfrm>
              <a:off x="8610600" y="4114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val 167"/>
            <p:cNvSpPr/>
            <p:nvPr/>
          </p:nvSpPr>
          <p:spPr>
            <a:xfrm>
              <a:off x="8305800" y="3429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169"/>
            <p:cNvSpPr/>
            <p:nvPr/>
          </p:nvSpPr>
          <p:spPr>
            <a:xfrm>
              <a:off x="8534400" y="3733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171"/>
            <p:cNvSpPr/>
            <p:nvPr/>
          </p:nvSpPr>
          <p:spPr>
            <a:xfrm>
              <a:off x="8305800" y="4114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176"/>
          <p:cNvSpPr txBox="1"/>
          <p:nvPr/>
        </p:nvSpPr>
        <p:spPr>
          <a:xfrm>
            <a:off x="2229973" y="4287672"/>
            <a:ext cx="1231210" cy="520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 1</a:t>
            </a:r>
          </a:p>
        </p:txBody>
      </p:sp>
      <p:sp>
        <p:nvSpPr>
          <p:cNvPr id="6" name="TextBox 177"/>
          <p:cNvSpPr txBox="1"/>
          <p:nvPr/>
        </p:nvSpPr>
        <p:spPr>
          <a:xfrm>
            <a:off x="4496409" y="4287672"/>
            <a:ext cx="1231210" cy="520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 2</a:t>
            </a:r>
          </a:p>
        </p:txBody>
      </p:sp>
      <p:sp>
        <p:nvSpPr>
          <p:cNvPr id="7" name="TextBox 178"/>
          <p:cNvSpPr txBox="1"/>
          <p:nvPr/>
        </p:nvSpPr>
        <p:spPr>
          <a:xfrm>
            <a:off x="6554196" y="4287672"/>
            <a:ext cx="1231210" cy="520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 3</a:t>
            </a:r>
          </a:p>
        </p:txBody>
      </p:sp>
      <p:sp>
        <p:nvSpPr>
          <p:cNvPr id="8" name="TextBox 179"/>
          <p:cNvSpPr txBox="1"/>
          <p:nvPr/>
        </p:nvSpPr>
        <p:spPr>
          <a:xfrm>
            <a:off x="8759265" y="4287672"/>
            <a:ext cx="1231210" cy="520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 4</a:t>
            </a:r>
          </a:p>
        </p:txBody>
      </p:sp>
      <p:cxnSp>
        <p:nvCxnSpPr>
          <p:cNvPr id="9" name="Straight Connector 181"/>
          <p:cNvCxnSpPr/>
          <p:nvPr/>
        </p:nvCxnSpPr>
        <p:spPr>
          <a:xfrm rot="5400000">
            <a:off x="3095381" y="5232701"/>
            <a:ext cx="1718235" cy="179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0" name="Straight Connector 182"/>
          <p:cNvCxnSpPr/>
          <p:nvPr/>
        </p:nvCxnSpPr>
        <p:spPr>
          <a:xfrm rot="5400000">
            <a:off x="5409601" y="5145893"/>
            <a:ext cx="1718235" cy="179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1" name="Straight Connector 183"/>
          <p:cNvCxnSpPr/>
          <p:nvPr/>
        </p:nvCxnSpPr>
        <p:spPr>
          <a:xfrm rot="5400000">
            <a:off x="7619559" y="5059983"/>
            <a:ext cx="1718235" cy="179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3" name="TextBox 188"/>
          <p:cNvSpPr txBox="1"/>
          <p:nvPr/>
        </p:nvSpPr>
        <p:spPr>
          <a:xfrm>
            <a:off x="3939028" y="4792359"/>
            <a:ext cx="2330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400" b="1" dirty="0"/>
              <a:t>Active Cooling of</a:t>
            </a:r>
          </a:p>
          <a:p>
            <a:pPr lvl="0" algn="ctr">
              <a:defRPr/>
            </a:pPr>
            <a:r>
              <a:rPr lang="en-US" sz="2400" b="1" dirty="0"/>
              <a:t>PV Cells</a:t>
            </a:r>
          </a:p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Increases Electric production</a:t>
            </a:r>
          </a:p>
        </p:txBody>
      </p:sp>
      <p:sp>
        <p:nvSpPr>
          <p:cNvPr id="14" name="TextBox 189"/>
          <p:cNvSpPr txBox="1"/>
          <p:nvPr/>
        </p:nvSpPr>
        <p:spPr>
          <a:xfrm>
            <a:off x="6245866" y="4812871"/>
            <a:ext cx="2332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Optimized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Hybrid Bifacial Thermal Panel By  Triple Boosting Effect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90"/>
          <p:cNvSpPr txBox="1"/>
          <p:nvPr/>
        </p:nvSpPr>
        <p:spPr>
          <a:xfrm>
            <a:off x="8477781" y="4807858"/>
            <a:ext cx="2233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Huge Annual Savings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Electric </a:t>
            </a: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Power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Calibri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Thermal Energy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379897" y="4792359"/>
            <a:ext cx="2249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Same </a:t>
            </a:r>
            <a:r>
              <a:rPr lang="en-US" sz="2400" b="1" kern="0" dirty="0"/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&amp; </a:t>
            </a:r>
            <a:r>
              <a:rPr lang="en-US" sz="2400" b="1" kern="0" dirty="0"/>
              <a:t>Space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Additional   Bifacial PVP’s at no extra cost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113" y="1774159"/>
            <a:ext cx="2625515" cy="2356008"/>
          </a:xfrm>
          <a:prstGeom prst="rect">
            <a:avLst/>
          </a:prstGeom>
        </p:spPr>
      </p:pic>
      <p:sp>
        <p:nvSpPr>
          <p:cNvPr id="83" name="Oval 22"/>
          <p:cNvSpPr/>
          <p:nvPr/>
        </p:nvSpPr>
        <p:spPr>
          <a:xfrm>
            <a:off x="171567" y="1854500"/>
            <a:ext cx="1348683" cy="1398497"/>
          </a:xfrm>
          <a:prstGeom prst="ellipse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1143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127000" prstMaterial="dkEdge">
            <a:extrusionClr>
              <a:sysClr val="window" lastClr="FFFFFF">
                <a:lumMod val="75000"/>
              </a:sysClr>
            </a:extrusion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53551" y="1933766"/>
            <a:ext cx="3518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$</a:t>
            </a:r>
            <a:endParaRPr lang="he-IL" sz="48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4281" y="2139878"/>
            <a:ext cx="35180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$</a:t>
            </a:r>
            <a:endParaRPr lang="he-I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מלבן 36"/>
          <p:cNvSpPr/>
          <p:nvPr/>
        </p:nvSpPr>
        <p:spPr>
          <a:xfrm>
            <a:off x="-159025" y="0"/>
            <a:ext cx="12351025" cy="69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$</a:t>
            </a:r>
            <a:endParaRPr lang="he-IL" dirty="0"/>
          </a:p>
        </p:txBody>
      </p:sp>
      <p:grpSp>
        <p:nvGrpSpPr>
          <p:cNvPr id="31" name="Group 29"/>
          <p:cNvGrpSpPr/>
          <p:nvPr/>
        </p:nvGrpSpPr>
        <p:grpSpPr>
          <a:xfrm>
            <a:off x="9724761" y="4221575"/>
            <a:ext cx="1952476" cy="2394574"/>
            <a:chOff x="6686550" y="3570610"/>
            <a:chExt cx="2209800" cy="2710164"/>
          </a:xfrm>
        </p:grpSpPr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686550" y="3570610"/>
              <a:ext cx="793555" cy="2703814"/>
            </a:xfrm>
            <a:custGeom>
              <a:avLst/>
              <a:gdLst/>
              <a:ahLst/>
              <a:cxnLst>
                <a:cxn ang="0">
                  <a:pos x="372" y="1274"/>
                </a:cxn>
                <a:cxn ang="0">
                  <a:pos x="356" y="1258"/>
                </a:cxn>
                <a:cxn ang="0">
                  <a:pos x="320" y="1246"/>
                </a:cxn>
                <a:cxn ang="0">
                  <a:pos x="312" y="1232"/>
                </a:cxn>
                <a:cxn ang="0">
                  <a:pos x="308" y="1206"/>
                </a:cxn>
                <a:cxn ang="0">
                  <a:pos x="314" y="1182"/>
                </a:cxn>
                <a:cxn ang="0">
                  <a:pos x="318" y="1058"/>
                </a:cxn>
                <a:cxn ang="0">
                  <a:pos x="344" y="906"/>
                </a:cxn>
                <a:cxn ang="0">
                  <a:pos x="362" y="694"/>
                </a:cxn>
                <a:cxn ang="0">
                  <a:pos x="372" y="634"/>
                </a:cxn>
                <a:cxn ang="0">
                  <a:pos x="378" y="572"/>
                </a:cxn>
                <a:cxn ang="0">
                  <a:pos x="386" y="522"/>
                </a:cxn>
                <a:cxn ang="0">
                  <a:pos x="380" y="490"/>
                </a:cxn>
                <a:cxn ang="0">
                  <a:pos x="380" y="412"/>
                </a:cxn>
                <a:cxn ang="0">
                  <a:pos x="342" y="246"/>
                </a:cxn>
                <a:cxn ang="0">
                  <a:pos x="300" y="212"/>
                </a:cxn>
                <a:cxn ang="0">
                  <a:pos x="270" y="192"/>
                </a:cxn>
                <a:cxn ang="0">
                  <a:pos x="250" y="156"/>
                </a:cxn>
                <a:cxn ang="0">
                  <a:pos x="266" y="120"/>
                </a:cxn>
                <a:cxn ang="0">
                  <a:pos x="278" y="80"/>
                </a:cxn>
                <a:cxn ang="0">
                  <a:pos x="266" y="28"/>
                </a:cxn>
                <a:cxn ang="0">
                  <a:pos x="174" y="16"/>
                </a:cxn>
                <a:cxn ang="0">
                  <a:pos x="158" y="54"/>
                </a:cxn>
                <a:cxn ang="0">
                  <a:pos x="152" y="100"/>
                </a:cxn>
                <a:cxn ang="0">
                  <a:pos x="162" y="138"/>
                </a:cxn>
                <a:cxn ang="0">
                  <a:pos x="146" y="166"/>
                </a:cxn>
                <a:cxn ang="0">
                  <a:pos x="74" y="208"/>
                </a:cxn>
                <a:cxn ang="0">
                  <a:pos x="38" y="238"/>
                </a:cxn>
                <a:cxn ang="0">
                  <a:pos x="26" y="284"/>
                </a:cxn>
                <a:cxn ang="0">
                  <a:pos x="4" y="398"/>
                </a:cxn>
                <a:cxn ang="0">
                  <a:pos x="6" y="474"/>
                </a:cxn>
                <a:cxn ang="0">
                  <a:pos x="20" y="534"/>
                </a:cxn>
                <a:cxn ang="0">
                  <a:pos x="30" y="596"/>
                </a:cxn>
                <a:cxn ang="0">
                  <a:pos x="54" y="622"/>
                </a:cxn>
                <a:cxn ang="0">
                  <a:pos x="70" y="660"/>
                </a:cxn>
                <a:cxn ang="0">
                  <a:pos x="66" y="830"/>
                </a:cxn>
                <a:cxn ang="0">
                  <a:pos x="64" y="954"/>
                </a:cxn>
                <a:cxn ang="0">
                  <a:pos x="60" y="1114"/>
                </a:cxn>
                <a:cxn ang="0">
                  <a:pos x="54" y="1178"/>
                </a:cxn>
                <a:cxn ang="0">
                  <a:pos x="60" y="1230"/>
                </a:cxn>
                <a:cxn ang="0">
                  <a:pos x="70" y="1256"/>
                </a:cxn>
                <a:cxn ang="0">
                  <a:pos x="66" y="1286"/>
                </a:cxn>
                <a:cxn ang="0">
                  <a:pos x="62" y="1304"/>
                </a:cxn>
                <a:cxn ang="0">
                  <a:pos x="90" y="1322"/>
                </a:cxn>
                <a:cxn ang="0">
                  <a:pos x="150" y="1310"/>
                </a:cxn>
                <a:cxn ang="0">
                  <a:pos x="140" y="1278"/>
                </a:cxn>
                <a:cxn ang="0">
                  <a:pos x="138" y="1256"/>
                </a:cxn>
                <a:cxn ang="0">
                  <a:pos x="148" y="1236"/>
                </a:cxn>
                <a:cxn ang="0">
                  <a:pos x="162" y="1120"/>
                </a:cxn>
                <a:cxn ang="0">
                  <a:pos x="176" y="982"/>
                </a:cxn>
                <a:cxn ang="0">
                  <a:pos x="194" y="894"/>
                </a:cxn>
                <a:cxn ang="0">
                  <a:pos x="200" y="872"/>
                </a:cxn>
                <a:cxn ang="0">
                  <a:pos x="204" y="946"/>
                </a:cxn>
                <a:cxn ang="0">
                  <a:pos x="208" y="1000"/>
                </a:cxn>
                <a:cxn ang="0">
                  <a:pos x="210" y="1088"/>
                </a:cxn>
                <a:cxn ang="0">
                  <a:pos x="210" y="1160"/>
                </a:cxn>
                <a:cxn ang="0">
                  <a:pos x="208" y="1230"/>
                </a:cxn>
                <a:cxn ang="0">
                  <a:pos x="212" y="1244"/>
                </a:cxn>
                <a:cxn ang="0">
                  <a:pos x="210" y="1272"/>
                </a:cxn>
                <a:cxn ang="0">
                  <a:pos x="264" y="1280"/>
                </a:cxn>
                <a:cxn ang="0">
                  <a:pos x="316" y="1292"/>
                </a:cxn>
              </a:cxnLst>
              <a:rect l="0" t="0" r="r" b="b"/>
              <a:pathLst>
                <a:path w="388" h="1322">
                  <a:moveTo>
                    <a:pt x="374" y="1284"/>
                  </a:moveTo>
                  <a:lnTo>
                    <a:pt x="374" y="1284"/>
                  </a:lnTo>
                  <a:lnTo>
                    <a:pt x="374" y="1282"/>
                  </a:lnTo>
                  <a:lnTo>
                    <a:pt x="376" y="1282"/>
                  </a:lnTo>
                  <a:lnTo>
                    <a:pt x="376" y="1282"/>
                  </a:lnTo>
                  <a:lnTo>
                    <a:pt x="376" y="1276"/>
                  </a:lnTo>
                  <a:lnTo>
                    <a:pt x="376" y="1276"/>
                  </a:lnTo>
                  <a:lnTo>
                    <a:pt x="374" y="1276"/>
                  </a:lnTo>
                  <a:lnTo>
                    <a:pt x="372" y="1276"/>
                  </a:lnTo>
                  <a:lnTo>
                    <a:pt x="372" y="1276"/>
                  </a:lnTo>
                  <a:lnTo>
                    <a:pt x="372" y="1274"/>
                  </a:lnTo>
                  <a:lnTo>
                    <a:pt x="372" y="1274"/>
                  </a:lnTo>
                  <a:lnTo>
                    <a:pt x="370" y="1274"/>
                  </a:lnTo>
                  <a:lnTo>
                    <a:pt x="370" y="1274"/>
                  </a:lnTo>
                  <a:lnTo>
                    <a:pt x="368" y="1272"/>
                  </a:lnTo>
                  <a:lnTo>
                    <a:pt x="368" y="1272"/>
                  </a:lnTo>
                  <a:lnTo>
                    <a:pt x="368" y="1268"/>
                  </a:lnTo>
                  <a:lnTo>
                    <a:pt x="366" y="1264"/>
                  </a:lnTo>
                  <a:lnTo>
                    <a:pt x="366" y="1264"/>
                  </a:lnTo>
                  <a:lnTo>
                    <a:pt x="362" y="1260"/>
                  </a:lnTo>
                  <a:lnTo>
                    <a:pt x="356" y="1258"/>
                  </a:lnTo>
                  <a:lnTo>
                    <a:pt x="356" y="1258"/>
                  </a:lnTo>
                  <a:lnTo>
                    <a:pt x="346" y="1256"/>
                  </a:lnTo>
                  <a:lnTo>
                    <a:pt x="346" y="1256"/>
                  </a:lnTo>
                  <a:lnTo>
                    <a:pt x="340" y="1254"/>
                  </a:lnTo>
                  <a:lnTo>
                    <a:pt x="340" y="1254"/>
                  </a:lnTo>
                  <a:lnTo>
                    <a:pt x="336" y="1252"/>
                  </a:lnTo>
                  <a:lnTo>
                    <a:pt x="334" y="1252"/>
                  </a:lnTo>
                  <a:lnTo>
                    <a:pt x="334" y="1252"/>
                  </a:lnTo>
                  <a:lnTo>
                    <a:pt x="326" y="1252"/>
                  </a:lnTo>
                  <a:lnTo>
                    <a:pt x="326" y="1252"/>
                  </a:lnTo>
                  <a:lnTo>
                    <a:pt x="320" y="1246"/>
                  </a:lnTo>
                  <a:lnTo>
                    <a:pt x="320" y="1246"/>
                  </a:lnTo>
                  <a:lnTo>
                    <a:pt x="318" y="1244"/>
                  </a:lnTo>
                  <a:lnTo>
                    <a:pt x="318" y="1244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4" y="1238"/>
                  </a:lnTo>
                  <a:lnTo>
                    <a:pt x="316" y="1238"/>
                  </a:lnTo>
                  <a:lnTo>
                    <a:pt x="316" y="1236"/>
                  </a:lnTo>
                  <a:lnTo>
                    <a:pt x="316" y="1236"/>
                  </a:lnTo>
                  <a:lnTo>
                    <a:pt x="312" y="1232"/>
                  </a:lnTo>
                  <a:lnTo>
                    <a:pt x="312" y="1232"/>
                  </a:lnTo>
                  <a:lnTo>
                    <a:pt x="308" y="1228"/>
                  </a:lnTo>
                  <a:lnTo>
                    <a:pt x="308" y="1228"/>
                  </a:lnTo>
                  <a:lnTo>
                    <a:pt x="308" y="1226"/>
                  </a:lnTo>
                  <a:lnTo>
                    <a:pt x="308" y="1226"/>
                  </a:lnTo>
                  <a:lnTo>
                    <a:pt x="308" y="1218"/>
                  </a:lnTo>
                  <a:lnTo>
                    <a:pt x="308" y="1218"/>
                  </a:lnTo>
                  <a:lnTo>
                    <a:pt x="308" y="1208"/>
                  </a:lnTo>
                  <a:lnTo>
                    <a:pt x="308" y="1208"/>
                  </a:lnTo>
                  <a:lnTo>
                    <a:pt x="308" y="1206"/>
                  </a:lnTo>
                  <a:lnTo>
                    <a:pt x="308" y="1206"/>
                  </a:lnTo>
                  <a:lnTo>
                    <a:pt x="306" y="1204"/>
                  </a:lnTo>
                  <a:lnTo>
                    <a:pt x="306" y="1204"/>
                  </a:lnTo>
                  <a:lnTo>
                    <a:pt x="308" y="1198"/>
                  </a:lnTo>
                  <a:lnTo>
                    <a:pt x="308" y="1198"/>
                  </a:lnTo>
                  <a:lnTo>
                    <a:pt x="306" y="1196"/>
                  </a:lnTo>
                  <a:lnTo>
                    <a:pt x="308" y="1196"/>
                  </a:lnTo>
                  <a:lnTo>
                    <a:pt x="308" y="1196"/>
                  </a:lnTo>
                  <a:lnTo>
                    <a:pt x="310" y="1190"/>
                  </a:lnTo>
                  <a:lnTo>
                    <a:pt x="310" y="1190"/>
                  </a:lnTo>
                  <a:lnTo>
                    <a:pt x="314" y="1182"/>
                  </a:lnTo>
                  <a:lnTo>
                    <a:pt x="314" y="1182"/>
                  </a:lnTo>
                  <a:lnTo>
                    <a:pt x="320" y="1166"/>
                  </a:lnTo>
                  <a:lnTo>
                    <a:pt x="320" y="1166"/>
                  </a:lnTo>
                  <a:lnTo>
                    <a:pt x="322" y="1152"/>
                  </a:lnTo>
                  <a:lnTo>
                    <a:pt x="320" y="1142"/>
                  </a:lnTo>
                  <a:lnTo>
                    <a:pt x="320" y="1142"/>
                  </a:lnTo>
                  <a:lnTo>
                    <a:pt x="318" y="1114"/>
                  </a:lnTo>
                  <a:lnTo>
                    <a:pt x="318" y="1114"/>
                  </a:lnTo>
                  <a:lnTo>
                    <a:pt x="318" y="1104"/>
                  </a:lnTo>
                  <a:lnTo>
                    <a:pt x="318" y="1094"/>
                  </a:lnTo>
                  <a:lnTo>
                    <a:pt x="318" y="1094"/>
                  </a:lnTo>
                  <a:lnTo>
                    <a:pt x="318" y="1058"/>
                  </a:lnTo>
                  <a:lnTo>
                    <a:pt x="318" y="1058"/>
                  </a:lnTo>
                  <a:lnTo>
                    <a:pt x="318" y="1030"/>
                  </a:lnTo>
                  <a:lnTo>
                    <a:pt x="318" y="1030"/>
                  </a:lnTo>
                  <a:lnTo>
                    <a:pt x="318" y="1016"/>
                  </a:lnTo>
                  <a:lnTo>
                    <a:pt x="318" y="1016"/>
                  </a:lnTo>
                  <a:lnTo>
                    <a:pt x="326" y="992"/>
                  </a:lnTo>
                  <a:lnTo>
                    <a:pt x="326" y="992"/>
                  </a:lnTo>
                  <a:lnTo>
                    <a:pt x="332" y="966"/>
                  </a:lnTo>
                  <a:lnTo>
                    <a:pt x="336" y="944"/>
                  </a:lnTo>
                  <a:lnTo>
                    <a:pt x="336" y="944"/>
                  </a:lnTo>
                  <a:lnTo>
                    <a:pt x="344" y="906"/>
                  </a:lnTo>
                  <a:lnTo>
                    <a:pt x="348" y="878"/>
                  </a:lnTo>
                  <a:lnTo>
                    <a:pt x="348" y="878"/>
                  </a:lnTo>
                  <a:lnTo>
                    <a:pt x="352" y="846"/>
                  </a:lnTo>
                  <a:lnTo>
                    <a:pt x="354" y="824"/>
                  </a:lnTo>
                  <a:lnTo>
                    <a:pt x="354" y="824"/>
                  </a:lnTo>
                  <a:lnTo>
                    <a:pt x="356" y="788"/>
                  </a:lnTo>
                  <a:lnTo>
                    <a:pt x="356" y="788"/>
                  </a:lnTo>
                  <a:lnTo>
                    <a:pt x="358" y="734"/>
                  </a:lnTo>
                  <a:lnTo>
                    <a:pt x="358" y="734"/>
                  </a:lnTo>
                  <a:lnTo>
                    <a:pt x="362" y="694"/>
                  </a:lnTo>
                  <a:lnTo>
                    <a:pt x="362" y="694"/>
                  </a:lnTo>
                  <a:lnTo>
                    <a:pt x="364" y="674"/>
                  </a:lnTo>
                  <a:lnTo>
                    <a:pt x="364" y="674"/>
                  </a:lnTo>
                  <a:lnTo>
                    <a:pt x="366" y="652"/>
                  </a:lnTo>
                  <a:lnTo>
                    <a:pt x="366" y="652"/>
                  </a:lnTo>
                  <a:lnTo>
                    <a:pt x="366" y="650"/>
                  </a:lnTo>
                  <a:lnTo>
                    <a:pt x="366" y="650"/>
                  </a:lnTo>
                  <a:lnTo>
                    <a:pt x="370" y="648"/>
                  </a:lnTo>
                  <a:lnTo>
                    <a:pt x="370" y="648"/>
                  </a:lnTo>
                  <a:lnTo>
                    <a:pt x="372" y="646"/>
                  </a:lnTo>
                  <a:lnTo>
                    <a:pt x="372" y="646"/>
                  </a:lnTo>
                  <a:lnTo>
                    <a:pt x="372" y="634"/>
                  </a:lnTo>
                  <a:lnTo>
                    <a:pt x="372" y="634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78" y="592"/>
                  </a:lnTo>
                  <a:lnTo>
                    <a:pt x="378" y="592"/>
                  </a:lnTo>
                  <a:lnTo>
                    <a:pt x="380" y="584"/>
                  </a:lnTo>
                  <a:lnTo>
                    <a:pt x="380" y="584"/>
                  </a:lnTo>
                  <a:lnTo>
                    <a:pt x="380" y="578"/>
                  </a:lnTo>
                  <a:lnTo>
                    <a:pt x="378" y="572"/>
                  </a:lnTo>
                  <a:lnTo>
                    <a:pt x="378" y="572"/>
                  </a:lnTo>
                  <a:lnTo>
                    <a:pt x="376" y="566"/>
                  </a:lnTo>
                  <a:lnTo>
                    <a:pt x="376" y="558"/>
                  </a:lnTo>
                  <a:lnTo>
                    <a:pt x="376" y="558"/>
                  </a:lnTo>
                  <a:lnTo>
                    <a:pt x="376" y="550"/>
                  </a:lnTo>
                  <a:lnTo>
                    <a:pt x="378" y="546"/>
                  </a:lnTo>
                  <a:lnTo>
                    <a:pt x="378" y="546"/>
                  </a:lnTo>
                  <a:lnTo>
                    <a:pt x="380" y="540"/>
                  </a:lnTo>
                  <a:lnTo>
                    <a:pt x="380" y="540"/>
                  </a:lnTo>
                  <a:lnTo>
                    <a:pt x="384" y="530"/>
                  </a:lnTo>
                  <a:lnTo>
                    <a:pt x="386" y="522"/>
                  </a:lnTo>
                  <a:lnTo>
                    <a:pt x="386" y="522"/>
                  </a:lnTo>
                  <a:lnTo>
                    <a:pt x="388" y="518"/>
                  </a:lnTo>
                  <a:lnTo>
                    <a:pt x="388" y="516"/>
                  </a:lnTo>
                  <a:lnTo>
                    <a:pt x="388" y="516"/>
                  </a:lnTo>
                  <a:lnTo>
                    <a:pt x="382" y="510"/>
                  </a:lnTo>
                  <a:lnTo>
                    <a:pt x="382" y="510"/>
                  </a:lnTo>
                  <a:lnTo>
                    <a:pt x="380" y="504"/>
                  </a:lnTo>
                  <a:lnTo>
                    <a:pt x="380" y="504"/>
                  </a:lnTo>
                  <a:lnTo>
                    <a:pt x="380" y="502"/>
                  </a:lnTo>
                  <a:lnTo>
                    <a:pt x="380" y="502"/>
                  </a:lnTo>
                  <a:lnTo>
                    <a:pt x="380" y="490"/>
                  </a:lnTo>
                  <a:lnTo>
                    <a:pt x="380" y="490"/>
                  </a:lnTo>
                  <a:lnTo>
                    <a:pt x="382" y="480"/>
                  </a:lnTo>
                  <a:lnTo>
                    <a:pt x="382" y="480"/>
                  </a:lnTo>
                  <a:lnTo>
                    <a:pt x="382" y="470"/>
                  </a:lnTo>
                  <a:lnTo>
                    <a:pt x="382" y="470"/>
                  </a:lnTo>
                  <a:lnTo>
                    <a:pt x="384" y="450"/>
                  </a:lnTo>
                  <a:lnTo>
                    <a:pt x="384" y="450"/>
                  </a:lnTo>
                  <a:lnTo>
                    <a:pt x="382" y="426"/>
                  </a:lnTo>
                  <a:lnTo>
                    <a:pt x="382" y="426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76" y="368"/>
                  </a:lnTo>
                  <a:lnTo>
                    <a:pt x="376" y="368"/>
                  </a:lnTo>
                  <a:lnTo>
                    <a:pt x="372" y="326"/>
                  </a:lnTo>
                  <a:lnTo>
                    <a:pt x="372" y="326"/>
                  </a:lnTo>
                  <a:lnTo>
                    <a:pt x="368" y="306"/>
                  </a:lnTo>
                  <a:lnTo>
                    <a:pt x="364" y="288"/>
                  </a:lnTo>
                  <a:lnTo>
                    <a:pt x="364" y="288"/>
                  </a:lnTo>
                  <a:lnTo>
                    <a:pt x="356" y="272"/>
                  </a:lnTo>
                  <a:lnTo>
                    <a:pt x="352" y="260"/>
                  </a:lnTo>
                  <a:lnTo>
                    <a:pt x="352" y="260"/>
                  </a:lnTo>
                  <a:lnTo>
                    <a:pt x="342" y="246"/>
                  </a:lnTo>
                  <a:lnTo>
                    <a:pt x="338" y="240"/>
                  </a:lnTo>
                  <a:lnTo>
                    <a:pt x="338" y="240"/>
                  </a:lnTo>
                  <a:lnTo>
                    <a:pt x="326" y="228"/>
                  </a:lnTo>
                  <a:lnTo>
                    <a:pt x="326" y="228"/>
                  </a:lnTo>
                  <a:lnTo>
                    <a:pt x="314" y="222"/>
                  </a:lnTo>
                  <a:lnTo>
                    <a:pt x="314" y="222"/>
                  </a:lnTo>
                  <a:lnTo>
                    <a:pt x="306" y="216"/>
                  </a:lnTo>
                  <a:lnTo>
                    <a:pt x="306" y="216"/>
                  </a:lnTo>
                  <a:lnTo>
                    <a:pt x="304" y="214"/>
                  </a:lnTo>
                  <a:lnTo>
                    <a:pt x="304" y="214"/>
                  </a:lnTo>
                  <a:lnTo>
                    <a:pt x="300" y="212"/>
                  </a:lnTo>
                  <a:lnTo>
                    <a:pt x="300" y="212"/>
                  </a:lnTo>
                  <a:lnTo>
                    <a:pt x="296" y="208"/>
                  </a:lnTo>
                  <a:lnTo>
                    <a:pt x="296" y="208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0" y="192"/>
                  </a:lnTo>
                  <a:lnTo>
                    <a:pt x="270" y="192"/>
                  </a:lnTo>
                  <a:lnTo>
                    <a:pt x="264" y="188"/>
                  </a:lnTo>
                  <a:lnTo>
                    <a:pt x="264" y="188"/>
                  </a:lnTo>
                  <a:lnTo>
                    <a:pt x="256" y="184"/>
                  </a:lnTo>
                  <a:lnTo>
                    <a:pt x="256" y="184"/>
                  </a:lnTo>
                  <a:lnTo>
                    <a:pt x="254" y="180"/>
                  </a:lnTo>
                  <a:lnTo>
                    <a:pt x="254" y="180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0" y="160"/>
                  </a:lnTo>
                  <a:lnTo>
                    <a:pt x="250" y="160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2" y="148"/>
                  </a:lnTo>
                  <a:lnTo>
                    <a:pt x="252" y="148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2" y="122"/>
                  </a:lnTo>
                  <a:lnTo>
                    <a:pt x="262" y="122"/>
                  </a:lnTo>
                  <a:lnTo>
                    <a:pt x="266" y="120"/>
                  </a:lnTo>
                  <a:lnTo>
                    <a:pt x="268" y="118"/>
                  </a:lnTo>
                  <a:lnTo>
                    <a:pt x="268" y="118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78" y="80"/>
                  </a:lnTo>
                  <a:lnTo>
                    <a:pt x="276" y="80"/>
                  </a:lnTo>
                  <a:lnTo>
                    <a:pt x="274" y="80"/>
                  </a:lnTo>
                  <a:lnTo>
                    <a:pt x="274" y="80"/>
                  </a:lnTo>
                  <a:lnTo>
                    <a:pt x="272" y="80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2" y="40"/>
                  </a:lnTo>
                  <a:lnTo>
                    <a:pt x="270" y="32"/>
                  </a:lnTo>
                  <a:lnTo>
                    <a:pt x="266" y="28"/>
                  </a:lnTo>
                  <a:lnTo>
                    <a:pt x="266" y="28"/>
                  </a:lnTo>
                  <a:lnTo>
                    <a:pt x="258" y="22"/>
                  </a:lnTo>
                  <a:lnTo>
                    <a:pt x="248" y="12"/>
                  </a:lnTo>
                  <a:lnTo>
                    <a:pt x="234" y="4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10" y="2"/>
                  </a:lnTo>
                  <a:lnTo>
                    <a:pt x="200" y="2"/>
                  </a:lnTo>
                  <a:lnTo>
                    <a:pt x="184" y="8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4" y="24"/>
                  </a:lnTo>
                  <a:lnTo>
                    <a:pt x="162" y="28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2" y="38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58" y="48"/>
                  </a:lnTo>
                  <a:lnTo>
                    <a:pt x="158" y="54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2" y="100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2" y="122"/>
                  </a:lnTo>
                  <a:lnTo>
                    <a:pt x="162" y="122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40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92" y="196"/>
                  </a:lnTo>
                  <a:lnTo>
                    <a:pt x="92" y="196"/>
                  </a:lnTo>
                  <a:lnTo>
                    <a:pt x="74" y="208"/>
                  </a:lnTo>
                  <a:lnTo>
                    <a:pt x="74" y="208"/>
                  </a:lnTo>
                  <a:lnTo>
                    <a:pt x="66" y="214"/>
                  </a:lnTo>
                  <a:lnTo>
                    <a:pt x="66" y="214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34" y="244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26" y="274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26" y="280"/>
                  </a:lnTo>
                  <a:lnTo>
                    <a:pt x="26" y="284"/>
                  </a:lnTo>
                  <a:lnTo>
                    <a:pt x="26" y="284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18" y="320"/>
                  </a:lnTo>
                  <a:lnTo>
                    <a:pt x="18" y="320"/>
                  </a:lnTo>
                  <a:lnTo>
                    <a:pt x="12" y="346"/>
                  </a:lnTo>
                  <a:lnTo>
                    <a:pt x="12" y="346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8" y="376"/>
                  </a:lnTo>
                  <a:lnTo>
                    <a:pt x="8" y="376"/>
                  </a:lnTo>
                  <a:lnTo>
                    <a:pt x="4" y="398"/>
                  </a:lnTo>
                  <a:lnTo>
                    <a:pt x="4" y="398"/>
                  </a:lnTo>
                  <a:lnTo>
                    <a:pt x="2" y="424"/>
                  </a:lnTo>
                  <a:lnTo>
                    <a:pt x="2" y="424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444"/>
                  </a:lnTo>
                  <a:lnTo>
                    <a:pt x="2" y="454"/>
                  </a:lnTo>
                  <a:lnTo>
                    <a:pt x="2" y="454"/>
                  </a:lnTo>
                  <a:lnTo>
                    <a:pt x="4" y="464"/>
                  </a:lnTo>
                  <a:lnTo>
                    <a:pt x="6" y="474"/>
                  </a:lnTo>
                  <a:lnTo>
                    <a:pt x="6" y="474"/>
                  </a:lnTo>
                  <a:lnTo>
                    <a:pt x="14" y="486"/>
                  </a:lnTo>
                  <a:lnTo>
                    <a:pt x="14" y="486"/>
                  </a:lnTo>
                  <a:lnTo>
                    <a:pt x="16" y="494"/>
                  </a:lnTo>
                  <a:lnTo>
                    <a:pt x="16" y="494"/>
                  </a:lnTo>
                  <a:lnTo>
                    <a:pt x="22" y="516"/>
                  </a:lnTo>
                  <a:lnTo>
                    <a:pt x="22" y="516"/>
                  </a:lnTo>
                  <a:lnTo>
                    <a:pt x="22" y="522"/>
                  </a:lnTo>
                  <a:lnTo>
                    <a:pt x="22" y="522"/>
                  </a:lnTo>
                  <a:lnTo>
                    <a:pt x="20" y="534"/>
                  </a:lnTo>
                  <a:lnTo>
                    <a:pt x="20" y="534"/>
                  </a:lnTo>
                  <a:lnTo>
                    <a:pt x="18" y="538"/>
                  </a:lnTo>
                  <a:lnTo>
                    <a:pt x="18" y="538"/>
                  </a:lnTo>
                  <a:lnTo>
                    <a:pt x="20" y="552"/>
                  </a:lnTo>
                  <a:lnTo>
                    <a:pt x="20" y="552"/>
                  </a:lnTo>
                  <a:lnTo>
                    <a:pt x="24" y="568"/>
                  </a:lnTo>
                  <a:lnTo>
                    <a:pt x="24" y="568"/>
                  </a:lnTo>
                  <a:lnTo>
                    <a:pt x="28" y="584"/>
                  </a:lnTo>
                  <a:lnTo>
                    <a:pt x="28" y="584"/>
                  </a:lnTo>
                  <a:lnTo>
                    <a:pt x="30" y="588"/>
                  </a:lnTo>
                  <a:lnTo>
                    <a:pt x="30" y="596"/>
                  </a:lnTo>
                  <a:lnTo>
                    <a:pt x="30" y="596"/>
                  </a:lnTo>
                  <a:lnTo>
                    <a:pt x="34" y="610"/>
                  </a:lnTo>
                  <a:lnTo>
                    <a:pt x="34" y="610"/>
                  </a:lnTo>
                  <a:lnTo>
                    <a:pt x="34" y="618"/>
                  </a:lnTo>
                  <a:lnTo>
                    <a:pt x="34" y="618"/>
                  </a:lnTo>
                  <a:lnTo>
                    <a:pt x="36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44" y="622"/>
                  </a:lnTo>
                  <a:lnTo>
                    <a:pt x="44" y="622"/>
                  </a:lnTo>
                  <a:lnTo>
                    <a:pt x="54" y="622"/>
                  </a:lnTo>
                  <a:lnTo>
                    <a:pt x="54" y="622"/>
                  </a:lnTo>
                  <a:lnTo>
                    <a:pt x="56" y="622"/>
                  </a:lnTo>
                  <a:lnTo>
                    <a:pt x="58" y="622"/>
                  </a:lnTo>
                  <a:lnTo>
                    <a:pt x="58" y="622"/>
                  </a:lnTo>
                  <a:lnTo>
                    <a:pt x="60" y="622"/>
                  </a:lnTo>
                  <a:lnTo>
                    <a:pt x="60" y="622"/>
                  </a:lnTo>
                  <a:lnTo>
                    <a:pt x="62" y="630"/>
                  </a:lnTo>
                  <a:lnTo>
                    <a:pt x="62" y="630"/>
                  </a:lnTo>
                  <a:lnTo>
                    <a:pt x="68" y="648"/>
                  </a:lnTo>
                  <a:lnTo>
                    <a:pt x="68" y="648"/>
                  </a:lnTo>
                  <a:lnTo>
                    <a:pt x="70" y="660"/>
                  </a:lnTo>
                  <a:lnTo>
                    <a:pt x="70" y="660"/>
                  </a:lnTo>
                  <a:lnTo>
                    <a:pt x="70" y="678"/>
                  </a:lnTo>
                  <a:lnTo>
                    <a:pt x="70" y="678"/>
                  </a:lnTo>
                  <a:lnTo>
                    <a:pt x="70" y="714"/>
                  </a:lnTo>
                  <a:lnTo>
                    <a:pt x="70" y="714"/>
                  </a:lnTo>
                  <a:lnTo>
                    <a:pt x="72" y="750"/>
                  </a:lnTo>
                  <a:lnTo>
                    <a:pt x="72" y="750"/>
                  </a:lnTo>
                  <a:lnTo>
                    <a:pt x="70" y="786"/>
                  </a:lnTo>
                  <a:lnTo>
                    <a:pt x="70" y="786"/>
                  </a:lnTo>
                  <a:lnTo>
                    <a:pt x="68" y="808"/>
                  </a:lnTo>
                  <a:lnTo>
                    <a:pt x="68" y="808"/>
                  </a:lnTo>
                  <a:lnTo>
                    <a:pt x="66" y="830"/>
                  </a:lnTo>
                  <a:lnTo>
                    <a:pt x="66" y="830"/>
                  </a:lnTo>
                  <a:lnTo>
                    <a:pt x="66" y="864"/>
                  </a:lnTo>
                  <a:lnTo>
                    <a:pt x="66" y="864"/>
                  </a:lnTo>
                  <a:lnTo>
                    <a:pt x="64" y="890"/>
                  </a:lnTo>
                  <a:lnTo>
                    <a:pt x="64" y="890"/>
                  </a:lnTo>
                  <a:lnTo>
                    <a:pt x="64" y="916"/>
                  </a:lnTo>
                  <a:lnTo>
                    <a:pt x="64" y="916"/>
                  </a:lnTo>
                  <a:lnTo>
                    <a:pt x="64" y="940"/>
                  </a:lnTo>
                  <a:lnTo>
                    <a:pt x="64" y="940"/>
                  </a:lnTo>
                  <a:lnTo>
                    <a:pt x="64" y="954"/>
                  </a:lnTo>
                  <a:lnTo>
                    <a:pt x="64" y="954"/>
                  </a:lnTo>
                  <a:lnTo>
                    <a:pt x="64" y="972"/>
                  </a:lnTo>
                  <a:lnTo>
                    <a:pt x="64" y="972"/>
                  </a:lnTo>
                  <a:lnTo>
                    <a:pt x="64" y="1010"/>
                  </a:lnTo>
                  <a:lnTo>
                    <a:pt x="64" y="1010"/>
                  </a:lnTo>
                  <a:lnTo>
                    <a:pt x="62" y="1040"/>
                  </a:lnTo>
                  <a:lnTo>
                    <a:pt x="62" y="1040"/>
                  </a:lnTo>
                  <a:lnTo>
                    <a:pt x="62" y="1066"/>
                  </a:lnTo>
                  <a:lnTo>
                    <a:pt x="62" y="1066"/>
                  </a:lnTo>
                  <a:lnTo>
                    <a:pt x="60" y="1088"/>
                  </a:lnTo>
                  <a:lnTo>
                    <a:pt x="60" y="1088"/>
                  </a:lnTo>
                  <a:lnTo>
                    <a:pt x="60" y="1114"/>
                  </a:lnTo>
                  <a:lnTo>
                    <a:pt x="60" y="1114"/>
                  </a:lnTo>
                  <a:lnTo>
                    <a:pt x="58" y="1138"/>
                  </a:lnTo>
                  <a:lnTo>
                    <a:pt x="58" y="1138"/>
                  </a:lnTo>
                  <a:lnTo>
                    <a:pt x="58" y="1152"/>
                  </a:lnTo>
                  <a:lnTo>
                    <a:pt x="58" y="1152"/>
                  </a:lnTo>
                  <a:lnTo>
                    <a:pt x="58" y="1160"/>
                  </a:lnTo>
                  <a:lnTo>
                    <a:pt x="58" y="1160"/>
                  </a:lnTo>
                  <a:lnTo>
                    <a:pt x="56" y="1166"/>
                  </a:lnTo>
                  <a:lnTo>
                    <a:pt x="56" y="1166"/>
                  </a:lnTo>
                  <a:lnTo>
                    <a:pt x="54" y="1178"/>
                  </a:lnTo>
                  <a:lnTo>
                    <a:pt x="54" y="1178"/>
                  </a:lnTo>
                  <a:lnTo>
                    <a:pt x="50" y="1198"/>
                  </a:lnTo>
                  <a:lnTo>
                    <a:pt x="50" y="1198"/>
                  </a:lnTo>
                  <a:lnTo>
                    <a:pt x="48" y="1210"/>
                  </a:lnTo>
                  <a:lnTo>
                    <a:pt x="48" y="1210"/>
                  </a:lnTo>
                  <a:lnTo>
                    <a:pt x="50" y="1216"/>
                  </a:lnTo>
                  <a:lnTo>
                    <a:pt x="54" y="1220"/>
                  </a:lnTo>
                  <a:lnTo>
                    <a:pt x="54" y="1220"/>
                  </a:lnTo>
                  <a:lnTo>
                    <a:pt x="56" y="1224"/>
                  </a:lnTo>
                  <a:lnTo>
                    <a:pt x="56" y="1224"/>
                  </a:lnTo>
                  <a:lnTo>
                    <a:pt x="60" y="1230"/>
                  </a:lnTo>
                  <a:lnTo>
                    <a:pt x="60" y="1230"/>
                  </a:lnTo>
                  <a:lnTo>
                    <a:pt x="60" y="1232"/>
                  </a:lnTo>
                  <a:lnTo>
                    <a:pt x="60" y="1234"/>
                  </a:lnTo>
                  <a:lnTo>
                    <a:pt x="60" y="1234"/>
                  </a:lnTo>
                  <a:lnTo>
                    <a:pt x="60" y="1240"/>
                  </a:lnTo>
                  <a:lnTo>
                    <a:pt x="60" y="1240"/>
                  </a:lnTo>
                  <a:lnTo>
                    <a:pt x="64" y="1254"/>
                  </a:lnTo>
                  <a:lnTo>
                    <a:pt x="64" y="1254"/>
                  </a:lnTo>
                  <a:lnTo>
                    <a:pt x="66" y="1256"/>
                  </a:lnTo>
                  <a:lnTo>
                    <a:pt x="68" y="1256"/>
                  </a:lnTo>
                  <a:lnTo>
                    <a:pt x="68" y="1256"/>
                  </a:lnTo>
                  <a:lnTo>
                    <a:pt x="70" y="1256"/>
                  </a:lnTo>
                  <a:lnTo>
                    <a:pt x="70" y="1258"/>
                  </a:lnTo>
                  <a:lnTo>
                    <a:pt x="70" y="1258"/>
                  </a:lnTo>
                  <a:lnTo>
                    <a:pt x="68" y="1272"/>
                  </a:lnTo>
                  <a:lnTo>
                    <a:pt x="68" y="1272"/>
                  </a:lnTo>
                  <a:lnTo>
                    <a:pt x="68" y="1274"/>
                  </a:lnTo>
                  <a:lnTo>
                    <a:pt x="70" y="1276"/>
                  </a:lnTo>
                  <a:lnTo>
                    <a:pt x="70" y="1276"/>
                  </a:lnTo>
                  <a:lnTo>
                    <a:pt x="70" y="1278"/>
                  </a:lnTo>
                  <a:lnTo>
                    <a:pt x="70" y="1278"/>
                  </a:lnTo>
                  <a:lnTo>
                    <a:pt x="66" y="1286"/>
                  </a:lnTo>
                  <a:lnTo>
                    <a:pt x="66" y="1286"/>
                  </a:lnTo>
                  <a:lnTo>
                    <a:pt x="66" y="1290"/>
                  </a:lnTo>
                  <a:lnTo>
                    <a:pt x="64" y="1292"/>
                  </a:lnTo>
                  <a:lnTo>
                    <a:pt x="64" y="1292"/>
                  </a:lnTo>
                  <a:lnTo>
                    <a:pt x="62" y="1296"/>
                  </a:lnTo>
                  <a:lnTo>
                    <a:pt x="64" y="1298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0"/>
                  </a:lnTo>
                  <a:lnTo>
                    <a:pt x="64" y="1300"/>
                  </a:lnTo>
                  <a:lnTo>
                    <a:pt x="62" y="1304"/>
                  </a:lnTo>
                  <a:lnTo>
                    <a:pt x="62" y="1304"/>
                  </a:lnTo>
                  <a:lnTo>
                    <a:pt x="62" y="1308"/>
                  </a:lnTo>
                  <a:lnTo>
                    <a:pt x="62" y="1308"/>
                  </a:lnTo>
                  <a:lnTo>
                    <a:pt x="62" y="1310"/>
                  </a:lnTo>
                  <a:lnTo>
                    <a:pt x="64" y="1314"/>
                  </a:lnTo>
                  <a:lnTo>
                    <a:pt x="64" y="1314"/>
                  </a:lnTo>
                  <a:lnTo>
                    <a:pt x="68" y="1318"/>
                  </a:lnTo>
                  <a:lnTo>
                    <a:pt x="70" y="1322"/>
                  </a:lnTo>
                  <a:lnTo>
                    <a:pt x="70" y="1322"/>
                  </a:lnTo>
                  <a:lnTo>
                    <a:pt x="78" y="1322"/>
                  </a:lnTo>
                  <a:lnTo>
                    <a:pt x="78" y="1322"/>
                  </a:lnTo>
                  <a:lnTo>
                    <a:pt x="90" y="1322"/>
                  </a:lnTo>
                  <a:lnTo>
                    <a:pt x="90" y="1322"/>
                  </a:lnTo>
                  <a:lnTo>
                    <a:pt x="120" y="1318"/>
                  </a:lnTo>
                  <a:lnTo>
                    <a:pt x="120" y="1318"/>
                  </a:lnTo>
                  <a:lnTo>
                    <a:pt x="134" y="1316"/>
                  </a:lnTo>
                  <a:lnTo>
                    <a:pt x="134" y="1316"/>
                  </a:lnTo>
                  <a:lnTo>
                    <a:pt x="146" y="1314"/>
                  </a:lnTo>
                  <a:lnTo>
                    <a:pt x="146" y="1314"/>
                  </a:lnTo>
                  <a:lnTo>
                    <a:pt x="148" y="1314"/>
                  </a:lnTo>
                  <a:lnTo>
                    <a:pt x="148" y="1312"/>
                  </a:lnTo>
                  <a:lnTo>
                    <a:pt x="148" y="1312"/>
                  </a:lnTo>
                  <a:lnTo>
                    <a:pt x="150" y="1310"/>
                  </a:lnTo>
                  <a:lnTo>
                    <a:pt x="150" y="1306"/>
                  </a:lnTo>
                  <a:lnTo>
                    <a:pt x="150" y="1306"/>
                  </a:lnTo>
                  <a:lnTo>
                    <a:pt x="148" y="1300"/>
                  </a:lnTo>
                  <a:lnTo>
                    <a:pt x="148" y="1300"/>
                  </a:lnTo>
                  <a:lnTo>
                    <a:pt x="144" y="1298"/>
                  </a:lnTo>
                  <a:lnTo>
                    <a:pt x="144" y="1298"/>
                  </a:lnTo>
                  <a:lnTo>
                    <a:pt x="144" y="1296"/>
                  </a:lnTo>
                  <a:lnTo>
                    <a:pt x="144" y="1292"/>
                  </a:lnTo>
                  <a:lnTo>
                    <a:pt x="144" y="1292"/>
                  </a:lnTo>
                  <a:lnTo>
                    <a:pt x="144" y="1284"/>
                  </a:lnTo>
                  <a:lnTo>
                    <a:pt x="140" y="1278"/>
                  </a:lnTo>
                  <a:lnTo>
                    <a:pt x="140" y="1278"/>
                  </a:lnTo>
                  <a:lnTo>
                    <a:pt x="136" y="1270"/>
                  </a:lnTo>
                  <a:lnTo>
                    <a:pt x="136" y="1270"/>
                  </a:lnTo>
                  <a:lnTo>
                    <a:pt x="136" y="1264"/>
                  </a:lnTo>
                  <a:lnTo>
                    <a:pt x="136" y="1264"/>
                  </a:lnTo>
                  <a:lnTo>
                    <a:pt x="134" y="1258"/>
                  </a:lnTo>
                  <a:lnTo>
                    <a:pt x="134" y="1258"/>
                  </a:lnTo>
                  <a:lnTo>
                    <a:pt x="136" y="1256"/>
                  </a:lnTo>
                  <a:lnTo>
                    <a:pt x="136" y="1256"/>
                  </a:lnTo>
                  <a:lnTo>
                    <a:pt x="136" y="1256"/>
                  </a:lnTo>
                  <a:lnTo>
                    <a:pt x="138" y="1256"/>
                  </a:lnTo>
                  <a:lnTo>
                    <a:pt x="138" y="1256"/>
                  </a:lnTo>
                  <a:lnTo>
                    <a:pt x="142" y="1252"/>
                  </a:lnTo>
                  <a:lnTo>
                    <a:pt x="142" y="1252"/>
                  </a:lnTo>
                  <a:lnTo>
                    <a:pt x="144" y="1246"/>
                  </a:lnTo>
                  <a:lnTo>
                    <a:pt x="144" y="1246"/>
                  </a:lnTo>
                  <a:lnTo>
                    <a:pt x="148" y="1240"/>
                  </a:lnTo>
                  <a:lnTo>
                    <a:pt x="148" y="1240"/>
                  </a:lnTo>
                  <a:lnTo>
                    <a:pt x="148" y="1238"/>
                  </a:lnTo>
                  <a:lnTo>
                    <a:pt x="148" y="1238"/>
                  </a:lnTo>
                  <a:lnTo>
                    <a:pt x="148" y="1238"/>
                  </a:lnTo>
                  <a:lnTo>
                    <a:pt x="148" y="1236"/>
                  </a:lnTo>
                  <a:lnTo>
                    <a:pt x="150" y="1234"/>
                  </a:lnTo>
                  <a:lnTo>
                    <a:pt x="150" y="1234"/>
                  </a:lnTo>
                  <a:lnTo>
                    <a:pt x="156" y="1220"/>
                  </a:lnTo>
                  <a:lnTo>
                    <a:pt x="156" y="1220"/>
                  </a:lnTo>
                  <a:lnTo>
                    <a:pt x="158" y="1208"/>
                  </a:lnTo>
                  <a:lnTo>
                    <a:pt x="158" y="1208"/>
                  </a:lnTo>
                  <a:lnTo>
                    <a:pt x="160" y="1190"/>
                  </a:lnTo>
                  <a:lnTo>
                    <a:pt x="160" y="1190"/>
                  </a:lnTo>
                  <a:lnTo>
                    <a:pt x="160" y="1156"/>
                  </a:lnTo>
                  <a:lnTo>
                    <a:pt x="160" y="1156"/>
                  </a:lnTo>
                  <a:lnTo>
                    <a:pt x="162" y="1120"/>
                  </a:lnTo>
                  <a:lnTo>
                    <a:pt x="162" y="1120"/>
                  </a:lnTo>
                  <a:lnTo>
                    <a:pt x="166" y="1082"/>
                  </a:lnTo>
                  <a:lnTo>
                    <a:pt x="166" y="1082"/>
                  </a:lnTo>
                  <a:lnTo>
                    <a:pt x="168" y="1056"/>
                  </a:lnTo>
                  <a:lnTo>
                    <a:pt x="168" y="1056"/>
                  </a:lnTo>
                  <a:lnTo>
                    <a:pt x="170" y="1036"/>
                  </a:lnTo>
                  <a:lnTo>
                    <a:pt x="170" y="1036"/>
                  </a:lnTo>
                  <a:lnTo>
                    <a:pt x="174" y="1012"/>
                  </a:lnTo>
                  <a:lnTo>
                    <a:pt x="174" y="1012"/>
                  </a:lnTo>
                  <a:lnTo>
                    <a:pt x="176" y="982"/>
                  </a:lnTo>
                  <a:lnTo>
                    <a:pt x="176" y="982"/>
                  </a:lnTo>
                  <a:lnTo>
                    <a:pt x="180" y="956"/>
                  </a:lnTo>
                  <a:lnTo>
                    <a:pt x="180" y="956"/>
                  </a:lnTo>
                  <a:lnTo>
                    <a:pt x="184" y="930"/>
                  </a:lnTo>
                  <a:lnTo>
                    <a:pt x="184" y="930"/>
                  </a:lnTo>
                  <a:lnTo>
                    <a:pt x="186" y="922"/>
                  </a:lnTo>
                  <a:lnTo>
                    <a:pt x="186" y="922"/>
                  </a:lnTo>
                  <a:lnTo>
                    <a:pt x="190" y="908"/>
                  </a:lnTo>
                  <a:lnTo>
                    <a:pt x="190" y="908"/>
                  </a:lnTo>
                  <a:lnTo>
                    <a:pt x="192" y="902"/>
                  </a:lnTo>
                  <a:lnTo>
                    <a:pt x="192" y="902"/>
                  </a:lnTo>
                  <a:lnTo>
                    <a:pt x="194" y="894"/>
                  </a:lnTo>
                  <a:lnTo>
                    <a:pt x="194" y="894"/>
                  </a:lnTo>
                  <a:lnTo>
                    <a:pt x="196" y="886"/>
                  </a:lnTo>
                  <a:lnTo>
                    <a:pt x="196" y="886"/>
                  </a:lnTo>
                  <a:lnTo>
                    <a:pt x="196" y="882"/>
                  </a:lnTo>
                  <a:lnTo>
                    <a:pt x="196" y="882"/>
                  </a:lnTo>
                  <a:lnTo>
                    <a:pt x="198" y="878"/>
                  </a:lnTo>
                  <a:lnTo>
                    <a:pt x="198" y="878"/>
                  </a:lnTo>
                  <a:lnTo>
                    <a:pt x="200" y="870"/>
                  </a:lnTo>
                  <a:lnTo>
                    <a:pt x="200" y="870"/>
                  </a:lnTo>
                  <a:lnTo>
                    <a:pt x="200" y="870"/>
                  </a:lnTo>
                  <a:lnTo>
                    <a:pt x="200" y="872"/>
                  </a:lnTo>
                  <a:lnTo>
                    <a:pt x="200" y="872"/>
                  </a:lnTo>
                  <a:lnTo>
                    <a:pt x="202" y="886"/>
                  </a:lnTo>
                  <a:lnTo>
                    <a:pt x="202" y="886"/>
                  </a:lnTo>
                  <a:lnTo>
                    <a:pt x="204" y="906"/>
                  </a:lnTo>
                  <a:lnTo>
                    <a:pt x="204" y="906"/>
                  </a:lnTo>
                  <a:lnTo>
                    <a:pt x="204" y="916"/>
                  </a:lnTo>
                  <a:lnTo>
                    <a:pt x="204" y="916"/>
                  </a:lnTo>
                  <a:lnTo>
                    <a:pt x="204" y="932"/>
                  </a:lnTo>
                  <a:lnTo>
                    <a:pt x="204" y="932"/>
                  </a:lnTo>
                  <a:lnTo>
                    <a:pt x="204" y="946"/>
                  </a:lnTo>
                  <a:lnTo>
                    <a:pt x="204" y="946"/>
                  </a:lnTo>
                  <a:lnTo>
                    <a:pt x="208" y="958"/>
                  </a:lnTo>
                  <a:lnTo>
                    <a:pt x="208" y="958"/>
                  </a:lnTo>
                  <a:lnTo>
                    <a:pt x="208" y="964"/>
                  </a:lnTo>
                  <a:lnTo>
                    <a:pt x="208" y="964"/>
                  </a:lnTo>
                  <a:lnTo>
                    <a:pt x="208" y="972"/>
                  </a:lnTo>
                  <a:lnTo>
                    <a:pt x="208" y="972"/>
                  </a:lnTo>
                  <a:lnTo>
                    <a:pt x="208" y="982"/>
                  </a:lnTo>
                  <a:lnTo>
                    <a:pt x="208" y="982"/>
                  </a:lnTo>
                  <a:lnTo>
                    <a:pt x="208" y="990"/>
                  </a:lnTo>
                  <a:lnTo>
                    <a:pt x="208" y="990"/>
                  </a:lnTo>
                  <a:lnTo>
                    <a:pt x="208" y="1000"/>
                  </a:lnTo>
                  <a:lnTo>
                    <a:pt x="208" y="1000"/>
                  </a:lnTo>
                  <a:lnTo>
                    <a:pt x="208" y="1022"/>
                  </a:lnTo>
                  <a:lnTo>
                    <a:pt x="208" y="1022"/>
                  </a:lnTo>
                  <a:lnTo>
                    <a:pt x="208" y="1046"/>
                  </a:lnTo>
                  <a:lnTo>
                    <a:pt x="208" y="1046"/>
                  </a:lnTo>
                  <a:lnTo>
                    <a:pt x="210" y="1064"/>
                  </a:lnTo>
                  <a:lnTo>
                    <a:pt x="210" y="1064"/>
                  </a:lnTo>
                  <a:lnTo>
                    <a:pt x="210" y="1076"/>
                  </a:lnTo>
                  <a:lnTo>
                    <a:pt x="210" y="1076"/>
                  </a:lnTo>
                  <a:lnTo>
                    <a:pt x="210" y="1088"/>
                  </a:lnTo>
                  <a:lnTo>
                    <a:pt x="210" y="1088"/>
                  </a:lnTo>
                  <a:lnTo>
                    <a:pt x="210" y="1098"/>
                  </a:lnTo>
                  <a:lnTo>
                    <a:pt x="210" y="1098"/>
                  </a:lnTo>
                  <a:lnTo>
                    <a:pt x="212" y="1104"/>
                  </a:lnTo>
                  <a:lnTo>
                    <a:pt x="212" y="1104"/>
                  </a:lnTo>
                  <a:lnTo>
                    <a:pt x="210" y="1126"/>
                  </a:lnTo>
                  <a:lnTo>
                    <a:pt x="210" y="1126"/>
                  </a:lnTo>
                  <a:lnTo>
                    <a:pt x="212" y="1138"/>
                  </a:lnTo>
                  <a:lnTo>
                    <a:pt x="212" y="1138"/>
                  </a:lnTo>
                  <a:lnTo>
                    <a:pt x="210" y="1144"/>
                  </a:lnTo>
                  <a:lnTo>
                    <a:pt x="210" y="1144"/>
                  </a:lnTo>
                  <a:lnTo>
                    <a:pt x="210" y="1160"/>
                  </a:lnTo>
                  <a:lnTo>
                    <a:pt x="210" y="1160"/>
                  </a:lnTo>
                  <a:lnTo>
                    <a:pt x="208" y="1184"/>
                  </a:lnTo>
                  <a:lnTo>
                    <a:pt x="208" y="1184"/>
                  </a:lnTo>
                  <a:lnTo>
                    <a:pt x="208" y="1200"/>
                  </a:lnTo>
                  <a:lnTo>
                    <a:pt x="208" y="1200"/>
                  </a:lnTo>
                  <a:lnTo>
                    <a:pt x="210" y="1212"/>
                  </a:lnTo>
                  <a:lnTo>
                    <a:pt x="210" y="1212"/>
                  </a:lnTo>
                  <a:lnTo>
                    <a:pt x="208" y="1216"/>
                  </a:lnTo>
                  <a:lnTo>
                    <a:pt x="208" y="1216"/>
                  </a:lnTo>
                  <a:lnTo>
                    <a:pt x="208" y="1230"/>
                  </a:lnTo>
                  <a:lnTo>
                    <a:pt x="208" y="1230"/>
                  </a:lnTo>
                  <a:lnTo>
                    <a:pt x="208" y="1234"/>
                  </a:lnTo>
                  <a:lnTo>
                    <a:pt x="210" y="1236"/>
                  </a:lnTo>
                  <a:lnTo>
                    <a:pt x="210" y="1236"/>
                  </a:lnTo>
                  <a:lnTo>
                    <a:pt x="212" y="1236"/>
                  </a:lnTo>
                  <a:lnTo>
                    <a:pt x="212" y="1238"/>
                  </a:lnTo>
                  <a:lnTo>
                    <a:pt x="212" y="1238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12" y="1244"/>
                  </a:lnTo>
                  <a:lnTo>
                    <a:pt x="208" y="1246"/>
                  </a:lnTo>
                  <a:lnTo>
                    <a:pt x="208" y="1246"/>
                  </a:lnTo>
                  <a:lnTo>
                    <a:pt x="208" y="1248"/>
                  </a:lnTo>
                  <a:lnTo>
                    <a:pt x="208" y="1252"/>
                  </a:lnTo>
                  <a:lnTo>
                    <a:pt x="208" y="1252"/>
                  </a:lnTo>
                  <a:lnTo>
                    <a:pt x="208" y="1264"/>
                  </a:lnTo>
                  <a:lnTo>
                    <a:pt x="208" y="1264"/>
                  </a:lnTo>
                  <a:lnTo>
                    <a:pt x="206" y="1266"/>
                  </a:lnTo>
                  <a:lnTo>
                    <a:pt x="206" y="1270"/>
                  </a:lnTo>
                  <a:lnTo>
                    <a:pt x="206" y="1270"/>
                  </a:lnTo>
                  <a:lnTo>
                    <a:pt x="210" y="1272"/>
                  </a:lnTo>
                  <a:lnTo>
                    <a:pt x="216" y="1276"/>
                  </a:lnTo>
                  <a:lnTo>
                    <a:pt x="216" y="1276"/>
                  </a:lnTo>
                  <a:lnTo>
                    <a:pt x="230" y="1280"/>
                  </a:lnTo>
                  <a:lnTo>
                    <a:pt x="230" y="1280"/>
                  </a:lnTo>
                  <a:lnTo>
                    <a:pt x="246" y="1282"/>
                  </a:lnTo>
                  <a:lnTo>
                    <a:pt x="246" y="1282"/>
                  </a:lnTo>
                  <a:lnTo>
                    <a:pt x="250" y="1282"/>
                  </a:lnTo>
                  <a:lnTo>
                    <a:pt x="250" y="1282"/>
                  </a:lnTo>
                  <a:lnTo>
                    <a:pt x="260" y="1280"/>
                  </a:lnTo>
                  <a:lnTo>
                    <a:pt x="260" y="1280"/>
                  </a:lnTo>
                  <a:lnTo>
                    <a:pt x="264" y="1280"/>
                  </a:lnTo>
                  <a:lnTo>
                    <a:pt x="268" y="1280"/>
                  </a:lnTo>
                  <a:lnTo>
                    <a:pt x="268" y="1280"/>
                  </a:lnTo>
                  <a:lnTo>
                    <a:pt x="272" y="1286"/>
                  </a:lnTo>
                  <a:lnTo>
                    <a:pt x="272" y="1286"/>
                  </a:lnTo>
                  <a:lnTo>
                    <a:pt x="274" y="1290"/>
                  </a:lnTo>
                  <a:lnTo>
                    <a:pt x="274" y="1290"/>
                  </a:lnTo>
                  <a:lnTo>
                    <a:pt x="276" y="1290"/>
                  </a:lnTo>
                  <a:lnTo>
                    <a:pt x="276" y="1290"/>
                  </a:lnTo>
                  <a:lnTo>
                    <a:pt x="288" y="1292"/>
                  </a:lnTo>
                  <a:lnTo>
                    <a:pt x="288" y="1292"/>
                  </a:lnTo>
                  <a:lnTo>
                    <a:pt x="316" y="1292"/>
                  </a:lnTo>
                  <a:lnTo>
                    <a:pt x="316" y="1292"/>
                  </a:lnTo>
                  <a:lnTo>
                    <a:pt x="328" y="1292"/>
                  </a:lnTo>
                  <a:lnTo>
                    <a:pt x="342" y="1290"/>
                  </a:lnTo>
                  <a:lnTo>
                    <a:pt x="342" y="1290"/>
                  </a:lnTo>
                  <a:lnTo>
                    <a:pt x="360" y="1286"/>
                  </a:lnTo>
                  <a:lnTo>
                    <a:pt x="360" y="1286"/>
                  </a:lnTo>
                  <a:lnTo>
                    <a:pt x="374" y="1284"/>
                  </a:lnTo>
                  <a:lnTo>
                    <a:pt x="374" y="1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8229600" y="3733800"/>
              <a:ext cx="666750" cy="2527923"/>
            </a:xfrm>
            <a:custGeom>
              <a:avLst/>
              <a:gdLst/>
              <a:ahLst/>
              <a:cxnLst>
                <a:cxn ang="0">
                  <a:pos x="324" y="316"/>
                </a:cxn>
                <a:cxn ang="0">
                  <a:pos x="318" y="234"/>
                </a:cxn>
                <a:cxn ang="0">
                  <a:pos x="292" y="204"/>
                </a:cxn>
                <a:cxn ang="0">
                  <a:pos x="228" y="54"/>
                </a:cxn>
                <a:cxn ang="0">
                  <a:pos x="146" y="6"/>
                </a:cxn>
                <a:cxn ang="0">
                  <a:pos x="100" y="86"/>
                </a:cxn>
                <a:cxn ang="0">
                  <a:pos x="110" y="192"/>
                </a:cxn>
                <a:cxn ang="0">
                  <a:pos x="72" y="220"/>
                </a:cxn>
                <a:cxn ang="0">
                  <a:pos x="50" y="286"/>
                </a:cxn>
                <a:cxn ang="0">
                  <a:pos x="24" y="424"/>
                </a:cxn>
                <a:cxn ang="0">
                  <a:pos x="20" y="488"/>
                </a:cxn>
                <a:cxn ang="0">
                  <a:pos x="6" y="624"/>
                </a:cxn>
                <a:cxn ang="0">
                  <a:pos x="4" y="680"/>
                </a:cxn>
                <a:cxn ang="0">
                  <a:pos x="30" y="706"/>
                </a:cxn>
                <a:cxn ang="0">
                  <a:pos x="42" y="706"/>
                </a:cxn>
                <a:cxn ang="0">
                  <a:pos x="34" y="692"/>
                </a:cxn>
                <a:cxn ang="0">
                  <a:pos x="18" y="666"/>
                </a:cxn>
                <a:cxn ang="0">
                  <a:pos x="26" y="650"/>
                </a:cxn>
                <a:cxn ang="0">
                  <a:pos x="42" y="684"/>
                </a:cxn>
                <a:cxn ang="0">
                  <a:pos x="40" y="642"/>
                </a:cxn>
                <a:cxn ang="0">
                  <a:pos x="34" y="594"/>
                </a:cxn>
                <a:cxn ang="0">
                  <a:pos x="46" y="630"/>
                </a:cxn>
                <a:cxn ang="0">
                  <a:pos x="48" y="736"/>
                </a:cxn>
                <a:cxn ang="0">
                  <a:pos x="30" y="824"/>
                </a:cxn>
                <a:cxn ang="0">
                  <a:pos x="48" y="832"/>
                </a:cxn>
                <a:cxn ang="0">
                  <a:pos x="80" y="844"/>
                </a:cxn>
                <a:cxn ang="0">
                  <a:pos x="84" y="944"/>
                </a:cxn>
                <a:cxn ang="0">
                  <a:pos x="94" y="1094"/>
                </a:cxn>
                <a:cxn ang="0">
                  <a:pos x="88" y="1144"/>
                </a:cxn>
                <a:cxn ang="0">
                  <a:pos x="94" y="1188"/>
                </a:cxn>
                <a:cxn ang="0">
                  <a:pos x="94" y="1202"/>
                </a:cxn>
                <a:cxn ang="0">
                  <a:pos x="100" y="1228"/>
                </a:cxn>
                <a:cxn ang="0">
                  <a:pos x="152" y="1224"/>
                </a:cxn>
                <a:cxn ang="0">
                  <a:pos x="176" y="1182"/>
                </a:cxn>
                <a:cxn ang="0">
                  <a:pos x="206" y="1144"/>
                </a:cxn>
                <a:cxn ang="0">
                  <a:pos x="216" y="1192"/>
                </a:cxn>
                <a:cxn ang="0">
                  <a:pos x="222" y="1146"/>
                </a:cxn>
                <a:cxn ang="0">
                  <a:pos x="230" y="1104"/>
                </a:cxn>
                <a:cxn ang="0">
                  <a:pos x="204" y="1026"/>
                </a:cxn>
                <a:cxn ang="0">
                  <a:pos x="206" y="896"/>
                </a:cxn>
                <a:cxn ang="0">
                  <a:pos x="214" y="848"/>
                </a:cxn>
                <a:cxn ang="0">
                  <a:pos x="232" y="832"/>
                </a:cxn>
                <a:cxn ang="0">
                  <a:pos x="220" y="714"/>
                </a:cxn>
                <a:cxn ang="0">
                  <a:pos x="234" y="702"/>
                </a:cxn>
                <a:cxn ang="0">
                  <a:pos x="254" y="686"/>
                </a:cxn>
                <a:cxn ang="0">
                  <a:pos x="266" y="618"/>
                </a:cxn>
                <a:cxn ang="0">
                  <a:pos x="278" y="586"/>
                </a:cxn>
                <a:cxn ang="0">
                  <a:pos x="290" y="544"/>
                </a:cxn>
                <a:cxn ang="0">
                  <a:pos x="306" y="514"/>
                </a:cxn>
                <a:cxn ang="0">
                  <a:pos x="314" y="480"/>
                </a:cxn>
                <a:cxn ang="0">
                  <a:pos x="324" y="424"/>
                </a:cxn>
                <a:cxn ang="0">
                  <a:pos x="140" y="1150"/>
                </a:cxn>
                <a:cxn ang="0">
                  <a:pos x="132" y="1104"/>
                </a:cxn>
                <a:cxn ang="0">
                  <a:pos x="146" y="998"/>
                </a:cxn>
                <a:cxn ang="0">
                  <a:pos x="258" y="454"/>
                </a:cxn>
                <a:cxn ang="0">
                  <a:pos x="248" y="510"/>
                </a:cxn>
                <a:cxn ang="0">
                  <a:pos x="238" y="448"/>
                </a:cxn>
                <a:cxn ang="0">
                  <a:pos x="248" y="434"/>
                </a:cxn>
                <a:cxn ang="0">
                  <a:pos x="252" y="394"/>
                </a:cxn>
                <a:cxn ang="0">
                  <a:pos x="256" y="426"/>
                </a:cxn>
              </a:cxnLst>
              <a:rect l="0" t="0" r="r" b="b"/>
              <a:pathLst>
                <a:path w="326" h="1236">
                  <a:moveTo>
                    <a:pt x="324" y="424"/>
                  </a:moveTo>
                  <a:lnTo>
                    <a:pt x="324" y="424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22" y="376"/>
                  </a:lnTo>
                  <a:lnTo>
                    <a:pt x="322" y="376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4" y="316"/>
                  </a:lnTo>
                  <a:lnTo>
                    <a:pt x="324" y="316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2" y="280"/>
                  </a:lnTo>
                  <a:lnTo>
                    <a:pt x="322" y="280"/>
                  </a:lnTo>
                  <a:lnTo>
                    <a:pt x="318" y="262"/>
                  </a:lnTo>
                  <a:lnTo>
                    <a:pt x="318" y="262"/>
                  </a:lnTo>
                  <a:lnTo>
                    <a:pt x="318" y="258"/>
                  </a:lnTo>
                  <a:lnTo>
                    <a:pt x="318" y="258"/>
                  </a:lnTo>
                  <a:lnTo>
                    <a:pt x="318" y="250"/>
                  </a:lnTo>
                  <a:lnTo>
                    <a:pt x="318" y="250"/>
                  </a:lnTo>
                  <a:lnTo>
                    <a:pt x="318" y="234"/>
                  </a:lnTo>
                  <a:lnTo>
                    <a:pt x="318" y="234"/>
                  </a:lnTo>
                  <a:lnTo>
                    <a:pt x="316" y="228"/>
                  </a:lnTo>
                  <a:lnTo>
                    <a:pt x="316" y="228"/>
                  </a:lnTo>
                  <a:lnTo>
                    <a:pt x="312" y="218"/>
                  </a:lnTo>
                  <a:lnTo>
                    <a:pt x="312" y="218"/>
                  </a:lnTo>
                  <a:lnTo>
                    <a:pt x="308" y="212"/>
                  </a:lnTo>
                  <a:lnTo>
                    <a:pt x="308" y="212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298" y="208"/>
                  </a:lnTo>
                  <a:lnTo>
                    <a:pt x="298" y="208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84" y="200"/>
                  </a:lnTo>
                  <a:lnTo>
                    <a:pt x="284" y="200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2" y="192"/>
                  </a:lnTo>
                  <a:lnTo>
                    <a:pt x="268" y="184"/>
                  </a:lnTo>
                  <a:lnTo>
                    <a:pt x="268" y="184"/>
                  </a:lnTo>
                  <a:lnTo>
                    <a:pt x="260" y="164"/>
                  </a:lnTo>
                  <a:lnTo>
                    <a:pt x="254" y="144"/>
                  </a:lnTo>
                  <a:lnTo>
                    <a:pt x="254" y="144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2"/>
                  </a:lnTo>
                  <a:lnTo>
                    <a:pt x="218" y="30"/>
                  </a:lnTo>
                  <a:lnTo>
                    <a:pt x="210" y="20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6" y="8"/>
                  </a:lnTo>
                  <a:lnTo>
                    <a:pt x="188" y="4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2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26" y="16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06" y="3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64"/>
                  </a:lnTo>
                  <a:lnTo>
                    <a:pt x="100" y="86"/>
                  </a:lnTo>
                  <a:lnTo>
                    <a:pt x="100" y="86"/>
                  </a:lnTo>
                  <a:lnTo>
                    <a:pt x="106" y="120"/>
                  </a:lnTo>
                  <a:lnTo>
                    <a:pt x="106" y="12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16" y="184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10" y="192"/>
                  </a:lnTo>
                  <a:lnTo>
                    <a:pt x="110" y="192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94" y="206"/>
                  </a:lnTo>
                  <a:lnTo>
                    <a:pt x="94" y="206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2" y="220"/>
                  </a:lnTo>
                  <a:lnTo>
                    <a:pt x="72" y="220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0" y="286"/>
                  </a:lnTo>
                  <a:lnTo>
                    <a:pt x="50" y="286"/>
                  </a:lnTo>
                  <a:lnTo>
                    <a:pt x="46" y="314"/>
                  </a:lnTo>
                  <a:lnTo>
                    <a:pt x="46" y="314"/>
                  </a:lnTo>
                  <a:lnTo>
                    <a:pt x="40" y="342"/>
                  </a:lnTo>
                  <a:lnTo>
                    <a:pt x="40" y="342"/>
                  </a:lnTo>
                  <a:lnTo>
                    <a:pt x="34" y="372"/>
                  </a:lnTo>
                  <a:lnTo>
                    <a:pt x="34" y="372"/>
                  </a:lnTo>
                  <a:lnTo>
                    <a:pt x="30" y="392"/>
                  </a:lnTo>
                  <a:lnTo>
                    <a:pt x="30" y="392"/>
                  </a:lnTo>
                  <a:lnTo>
                    <a:pt x="28" y="406"/>
                  </a:lnTo>
                  <a:lnTo>
                    <a:pt x="28" y="406"/>
                  </a:lnTo>
                  <a:lnTo>
                    <a:pt x="24" y="424"/>
                  </a:lnTo>
                  <a:lnTo>
                    <a:pt x="24" y="424"/>
                  </a:lnTo>
                  <a:lnTo>
                    <a:pt x="20" y="440"/>
                  </a:lnTo>
                  <a:lnTo>
                    <a:pt x="20" y="440"/>
                  </a:lnTo>
                  <a:lnTo>
                    <a:pt x="20" y="446"/>
                  </a:lnTo>
                  <a:lnTo>
                    <a:pt x="22" y="450"/>
                  </a:lnTo>
                  <a:lnTo>
                    <a:pt x="22" y="450"/>
                  </a:lnTo>
                  <a:lnTo>
                    <a:pt x="24" y="464"/>
                  </a:lnTo>
                  <a:lnTo>
                    <a:pt x="24" y="464"/>
                  </a:lnTo>
                  <a:lnTo>
                    <a:pt x="22" y="470"/>
                  </a:lnTo>
                  <a:lnTo>
                    <a:pt x="22" y="470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18" y="520"/>
                  </a:lnTo>
                  <a:lnTo>
                    <a:pt x="18" y="520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14" y="580"/>
                  </a:lnTo>
                  <a:lnTo>
                    <a:pt x="14" y="580"/>
                  </a:lnTo>
                  <a:lnTo>
                    <a:pt x="14" y="586"/>
                  </a:lnTo>
                  <a:lnTo>
                    <a:pt x="14" y="586"/>
                  </a:lnTo>
                  <a:lnTo>
                    <a:pt x="10" y="604"/>
                  </a:lnTo>
                  <a:lnTo>
                    <a:pt x="10" y="604"/>
                  </a:lnTo>
                  <a:lnTo>
                    <a:pt x="6" y="624"/>
                  </a:lnTo>
                  <a:lnTo>
                    <a:pt x="6" y="624"/>
                  </a:lnTo>
                  <a:lnTo>
                    <a:pt x="4" y="638"/>
                  </a:lnTo>
                  <a:lnTo>
                    <a:pt x="4" y="638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2" y="654"/>
                  </a:lnTo>
                  <a:lnTo>
                    <a:pt x="2" y="654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4" y="680"/>
                  </a:lnTo>
                  <a:lnTo>
                    <a:pt x="4" y="680"/>
                  </a:lnTo>
                  <a:lnTo>
                    <a:pt x="6" y="688"/>
                  </a:lnTo>
                  <a:lnTo>
                    <a:pt x="6" y="688"/>
                  </a:lnTo>
                  <a:lnTo>
                    <a:pt x="8" y="690"/>
                  </a:lnTo>
                  <a:lnTo>
                    <a:pt x="10" y="690"/>
                  </a:lnTo>
                  <a:lnTo>
                    <a:pt x="10" y="690"/>
                  </a:lnTo>
                  <a:lnTo>
                    <a:pt x="14" y="692"/>
                  </a:lnTo>
                  <a:lnTo>
                    <a:pt x="14" y="692"/>
                  </a:lnTo>
                  <a:lnTo>
                    <a:pt x="20" y="698"/>
                  </a:lnTo>
                  <a:lnTo>
                    <a:pt x="20" y="698"/>
                  </a:lnTo>
                  <a:lnTo>
                    <a:pt x="26" y="704"/>
                  </a:lnTo>
                  <a:lnTo>
                    <a:pt x="26" y="704"/>
                  </a:lnTo>
                  <a:lnTo>
                    <a:pt x="30" y="706"/>
                  </a:lnTo>
                  <a:lnTo>
                    <a:pt x="30" y="706"/>
                  </a:lnTo>
                  <a:lnTo>
                    <a:pt x="34" y="710"/>
                  </a:lnTo>
                  <a:lnTo>
                    <a:pt x="34" y="710"/>
                  </a:lnTo>
                  <a:lnTo>
                    <a:pt x="40" y="714"/>
                  </a:lnTo>
                  <a:lnTo>
                    <a:pt x="40" y="714"/>
                  </a:lnTo>
                  <a:lnTo>
                    <a:pt x="40" y="714"/>
                  </a:lnTo>
                  <a:lnTo>
                    <a:pt x="42" y="714"/>
                  </a:lnTo>
                  <a:lnTo>
                    <a:pt x="42" y="714"/>
                  </a:lnTo>
                  <a:lnTo>
                    <a:pt x="42" y="710"/>
                  </a:lnTo>
                  <a:lnTo>
                    <a:pt x="42" y="710"/>
                  </a:lnTo>
                  <a:lnTo>
                    <a:pt x="42" y="706"/>
                  </a:lnTo>
                  <a:lnTo>
                    <a:pt x="42" y="706"/>
                  </a:lnTo>
                  <a:lnTo>
                    <a:pt x="44" y="704"/>
                  </a:lnTo>
                  <a:lnTo>
                    <a:pt x="44" y="704"/>
                  </a:lnTo>
                  <a:lnTo>
                    <a:pt x="44" y="702"/>
                  </a:lnTo>
                  <a:lnTo>
                    <a:pt x="44" y="700"/>
                  </a:lnTo>
                  <a:lnTo>
                    <a:pt x="44" y="700"/>
                  </a:lnTo>
                  <a:lnTo>
                    <a:pt x="42" y="696"/>
                  </a:lnTo>
                  <a:lnTo>
                    <a:pt x="40" y="694"/>
                  </a:lnTo>
                  <a:lnTo>
                    <a:pt x="40" y="694"/>
                  </a:lnTo>
                  <a:lnTo>
                    <a:pt x="36" y="694"/>
                  </a:lnTo>
                  <a:lnTo>
                    <a:pt x="36" y="694"/>
                  </a:lnTo>
                  <a:lnTo>
                    <a:pt x="34" y="692"/>
                  </a:lnTo>
                  <a:lnTo>
                    <a:pt x="34" y="692"/>
                  </a:lnTo>
                  <a:lnTo>
                    <a:pt x="32" y="688"/>
                  </a:lnTo>
                  <a:lnTo>
                    <a:pt x="32" y="688"/>
                  </a:lnTo>
                  <a:lnTo>
                    <a:pt x="26" y="684"/>
                  </a:lnTo>
                  <a:lnTo>
                    <a:pt x="26" y="684"/>
                  </a:lnTo>
                  <a:lnTo>
                    <a:pt x="22" y="682"/>
                  </a:lnTo>
                  <a:lnTo>
                    <a:pt x="22" y="682"/>
                  </a:lnTo>
                  <a:lnTo>
                    <a:pt x="22" y="678"/>
                  </a:lnTo>
                  <a:lnTo>
                    <a:pt x="22" y="678"/>
                  </a:lnTo>
                  <a:lnTo>
                    <a:pt x="20" y="672"/>
                  </a:lnTo>
                  <a:lnTo>
                    <a:pt x="20" y="672"/>
                  </a:lnTo>
                  <a:lnTo>
                    <a:pt x="18" y="666"/>
                  </a:lnTo>
                  <a:lnTo>
                    <a:pt x="18" y="666"/>
                  </a:lnTo>
                  <a:lnTo>
                    <a:pt x="18" y="664"/>
                  </a:lnTo>
                  <a:lnTo>
                    <a:pt x="18" y="664"/>
                  </a:lnTo>
                  <a:lnTo>
                    <a:pt x="18" y="656"/>
                  </a:lnTo>
                  <a:lnTo>
                    <a:pt x="18" y="656"/>
                  </a:lnTo>
                  <a:lnTo>
                    <a:pt x="20" y="654"/>
                  </a:lnTo>
                  <a:lnTo>
                    <a:pt x="20" y="654"/>
                  </a:lnTo>
                  <a:lnTo>
                    <a:pt x="22" y="652"/>
                  </a:lnTo>
                  <a:lnTo>
                    <a:pt x="22" y="652"/>
                  </a:lnTo>
                  <a:lnTo>
                    <a:pt x="24" y="652"/>
                  </a:lnTo>
                  <a:lnTo>
                    <a:pt x="24" y="652"/>
                  </a:lnTo>
                  <a:lnTo>
                    <a:pt x="26" y="650"/>
                  </a:lnTo>
                  <a:lnTo>
                    <a:pt x="26" y="650"/>
                  </a:lnTo>
                  <a:lnTo>
                    <a:pt x="28" y="650"/>
                  </a:lnTo>
                  <a:lnTo>
                    <a:pt x="28" y="652"/>
                  </a:lnTo>
                  <a:lnTo>
                    <a:pt x="28" y="652"/>
                  </a:lnTo>
                  <a:lnTo>
                    <a:pt x="28" y="662"/>
                  </a:lnTo>
                  <a:lnTo>
                    <a:pt x="28" y="662"/>
                  </a:lnTo>
                  <a:lnTo>
                    <a:pt x="28" y="672"/>
                  </a:lnTo>
                  <a:lnTo>
                    <a:pt x="28" y="672"/>
                  </a:lnTo>
                  <a:lnTo>
                    <a:pt x="32" y="678"/>
                  </a:lnTo>
                  <a:lnTo>
                    <a:pt x="34" y="682"/>
                  </a:lnTo>
                  <a:lnTo>
                    <a:pt x="34" y="682"/>
                  </a:lnTo>
                  <a:lnTo>
                    <a:pt x="38" y="684"/>
                  </a:lnTo>
                  <a:lnTo>
                    <a:pt x="42" y="684"/>
                  </a:lnTo>
                  <a:lnTo>
                    <a:pt x="42" y="684"/>
                  </a:lnTo>
                  <a:lnTo>
                    <a:pt x="42" y="682"/>
                  </a:lnTo>
                  <a:lnTo>
                    <a:pt x="42" y="680"/>
                  </a:lnTo>
                  <a:lnTo>
                    <a:pt x="42" y="680"/>
                  </a:lnTo>
                  <a:lnTo>
                    <a:pt x="42" y="674"/>
                  </a:lnTo>
                  <a:lnTo>
                    <a:pt x="42" y="674"/>
                  </a:lnTo>
                  <a:lnTo>
                    <a:pt x="40" y="662"/>
                  </a:lnTo>
                  <a:lnTo>
                    <a:pt x="40" y="662"/>
                  </a:lnTo>
                  <a:lnTo>
                    <a:pt x="40" y="652"/>
                  </a:lnTo>
                  <a:lnTo>
                    <a:pt x="40" y="652"/>
                  </a:lnTo>
                  <a:lnTo>
                    <a:pt x="40" y="642"/>
                  </a:lnTo>
                  <a:lnTo>
                    <a:pt x="40" y="642"/>
                  </a:lnTo>
                  <a:lnTo>
                    <a:pt x="42" y="632"/>
                  </a:lnTo>
                  <a:lnTo>
                    <a:pt x="42" y="632"/>
                  </a:lnTo>
                  <a:lnTo>
                    <a:pt x="40" y="620"/>
                  </a:lnTo>
                  <a:lnTo>
                    <a:pt x="40" y="620"/>
                  </a:lnTo>
                  <a:lnTo>
                    <a:pt x="38" y="612"/>
                  </a:lnTo>
                  <a:lnTo>
                    <a:pt x="36" y="608"/>
                  </a:lnTo>
                  <a:lnTo>
                    <a:pt x="36" y="608"/>
                  </a:lnTo>
                  <a:lnTo>
                    <a:pt x="34" y="602"/>
                  </a:lnTo>
                  <a:lnTo>
                    <a:pt x="34" y="602"/>
                  </a:lnTo>
                  <a:lnTo>
                    <a:pt x="34" y="594"/>
                  </a:lnTo>
                  <a:lnTo>
                    <a:pt x="34" y="594"/>
                  </a:lnTo>
                  <a:lnTo>
                    <a:pt x="34" y="594"/>
                  </a:lnTo>
                  <a:lnTo>
                    <a:pt x="36" y="594"/>
                  </a:lnTo>
                  <a:lnTo>
                    <a:pt x="36" y="594"/>
                  </a:lnTo>
                  <a:lnTo>
                    <a:pt x="40" y="594"/>
                  </a:lnTo>
                  <a:lnTo>
                    <a:pt x="40" y="594"/>
                  </a:lnTo>
                  <a:lnTo>
                    <a:pt x="42" y="594"/>
                  </a:lnTo>
                  <a:lnTo>
                    <a:pt x="42" y="594"/>
                  </a:lnTo>
                  <a:lnTo>
                    <a:pt x="44" y="594"/>
                  </a:lnTo>
                  <a:lnTo>
                    <a:pt x="44" y="596"/>
                  </a:lnTo>
                  <a:lnTo>
                    <a:pt x="44" y="596"/>
                  </a:lnTo>
                  <a:lnTo>
                    <a:pt x="44" y="608"/>
                  </a:lnTo>
                  <a:lnTo>
                    <a:pt x="44" y="608"/>
                  </a:lnTo>
                  <a:lnTo>
                    <a:pt x="46" y="630"/>
                  </a:lnTo>
                  <a:lnTo>
                    <a:pt x="46" y="630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50" y="690"/>
                  </a:lnTo>
                  <a:lnTo>
                    <a:pt x="50" y="690"/>
                  </a:lnTo>
                  <a:lnTo>
                    <a:pt x="50" y="708"/>
                  </a:lnTo>
                  <a:lnTo>
                    <a:pt x="50" y="708"/>
                  </a:lnTo>
                  <a:lnTo>
                    <a:pt x="50" y="720"/>
                  </a:lnTo>
                  <a:lnTo>
                    <a:pt x="50" y="720"/>
                  </a:lnTo>
                  <a:lnTo>
                    <a:pt x="48" y="728"/>
                  </a:lnTo>
                  <a:lnTo>
                    <a:pt x="48" y="728"/>
                  </a:lnTo>
                  <a:lnTo>
                    <a:pt x="48" y="736"/>
                  </a:lnTo>
                  <a:lnTo>
                    <a:pt x="48" y="736"/>
                  </a:lnTo>
                  <a:lnTo>
                    <a:pt x="48" y="750"/>
                  </a:lnTo>
                  <a:lnTo>
                    <a:pt x="48" y="750"/>
                  </a:lnTo>
                  <a:lnTo>
                    <a:pt x="44" y="776"/>
                  </a:lnTo>
                  <a:lnTo>
                    <a:pt x="44" y="776"/>
                  </a:lnTo>
                  <a:lnTo>
                    <a:pt x="40" y="794"/>
                  </a:lnTo>
                  <a:lnTo>
                    <a:pt x="40" y="794"/>
                  </a:lnTo>
                  <a:lnTo>
                    <a:pt x="36" y="808"/>
                  </a:lnTo>
                  <a:lnTo>
                    <a:pt x="36" y="808"/>
                  </a:lnTo>
                  <a:lnTo>
                    <a:pt x="32" y="822"/>
                  </a:lnTo>
                  <a:lnTo>
                    <a:pt x="32" y="822"/>
                  </a:lnTo>
                  <a:lnTo>
                    <a:pt x="30" y="824"/>
                  </a:lnTo>
                  <a:lnTo>
                    <a:pt x="32" y="824"/>
                  </a:lnTo>
                  <a:lnTo>
                    <a:pt x="32" y="824"/>
                  </a:lnTo>
                  <a:lnTo>
                    <a:pt x="42" y="826"/>
                  </a:lnTo>
                  <a:lnTo>
                    <a:pt x="42" y="826"/>
                  </a:lnTo>
                  <a:lnTo>
                    <a:pt x="42" y="826"/>
                  </a:lnTo>
                  <a:lnTo>
                    <a:pt x="42" y="828"/>
                  </a:lnTo>
                  <a:lnTo>
                    <a:pt x="42" y="828"/>
                  </a:lnTo>
                  <a:lnTo>
                    <a:pt x="42" y="830"/>
                  </a:lnTo>
                  <a:lnTo>
                    <a:pt x="42" y="830"/>
                  </a:lnTo>
                  <a:lnTo>
                    <a:pt x="42" y="830"/>
                  </a:lnTo>
                  <a:lnTo>
                    <a:pt x="48" y="832"/>
                  </a:lnTo>
                  <a:lnTo>
                    <a:pt x="48" y="832"/>
                  </a:lnTo>
                  <a:lnTo>
                    <a:pt x="64" y="834"/>
                  </a:lnTo>
                  <a:lnTo>
                    <a:pt x="64" y="834"/>
                  </a:lnTo>
                  <a:lnTo>
                    <a:pt x="66" y="836"/>
                  </a:lnTo>
                  <a:lnTo>
                    <a:pt x="64" y="836"/>
                  </a:lnTo>
                  <a:lnTo>
                    <a:pt x="64" y="836"/>
                  </a:lnTo>
                  <a:lnTo>
                    <a:pt x="66" y="838"/>
                  </a:lnTo>
                  <a:lnTo>
                    <a:pt x="70" y="840"/>
                  </a:lnTo>
                  <a:lnTo>
                    <a:pt x="70" y="840"/>
                  </a:lnTo>
                  <a:lnTo>
                    <a:pt x="80" y="842"/>
                  </a:lnTo>
                  <a:lnTo>
                    <a:pt x="80" y="842"/>
                  </a:lnTo>
                  <a:lnTo>
                    <a:pt x="80" y="842"/>
                  </a:lnTo>
                  <a:lnTo>
                    <a:pt x="80" y="844"/>
                  </a:lnTo>
                  <a:lnTo>
                    <a:pt x="80" y="844"/>
                  </a:lnTo>
                  <a:lnTo>
                    <a:pt x="82" y="854"/>
                  </a:lnTo>
                  <a:lnTo>
                    <a:pt x="82" y="854"/>
                  </a:lnTo>
                  <a:lnTo>
                    <a:pt x="88" y="876"/>
                  </a:lnTo>
                  <a:lnTo>
                    <a:pt x="88" y="876"/>
                  </a:lnTo>
                  <a:lnTo>
                    <a:pt x="88" y="890"/>
                  </a:lnTo>
                  <a:lnTo>
                    <a:pt x="86" y="900"/>
                  </a:lnTo>
                  <a:lnTo>
                    <a:pt x="86" y="900"/>
                  </a:lnTo>
                  <a:lnTo>
                    <a:pt x="84" y="924"/>
                  </a:lnTo>
                  <a:lnTo>
                    <a:pt x="84" y="924"/>
                  </a:lnTo>
                  <a:lnTo>
                    <a:pt x="84" y="944"/>
                  </a:lnTo>
                  <a:lnTo>
                    <a:pt x="84" y="944"/>
                  </a:lnTo>
                  <a:lnTo>
                    <a:pt x="84" y="956"/>
                  </a:lnTo>
                  <a:lnTo>
                    <a:pt x="86" y="964"/>
                  </a:lnTo>
                  <a:lnTo>
                    <a:pt x="86" y="964"/>
                  </a:lnTo>
                  <a:lnTo>
                    <a:pt x="90" y="998"/>
                  </a:lnTo>
                  <a:lnTo>
                    <a:pt x="90" y="998"/>
                  </a:lnTo>
                  <a:lnTo>
                    <a:pt x="94" y="1036"/>
                  </a:lnTo>
                  <a:lnTo>
                    <a:pt x="94" y="1036"/>
                  </a:lnTo>
                  <a:lnTo>
                    <a:pt x="96" y="1052"/>
                  </a:lnTo>
                  <a:lnTo>
                    <a:pt x="96" y="1064"/>
                  </a:lnTo>
                  <a:lnTo>
                    <a:pt x="96" y="1064"/>
                  </a:lnTo>
                  <a:lnTo>
                    <a:pt x="96" y="1086"/>
                  </a:lnTo>
                  <a:lnTo>
                    <a:pt x="94" y="1094"/>
                  </a:lnTo>
                  <a:lnTo>
                    <a:pt x="94" y="1094"/>
                  </a:lnTo>
                  <a:lnTo>
                    <a:pt x="88" y="1110"/>
                  </a:lnTo>
                  <a:lnTo>
                    <a:pt x="88" y="1110"/>
                  </a:lnTo>
                  <a:lnTo>
                    <a:pt x="88" y="1118"/>
                  </a:lnTo>
                  <a:lnTo>
                    <a:pt x="90" y="1124"/>
                  </a:lnTo>
                  <a:lnTo>
                    <a:pt x="90" y="1124"/>
                  </a:lnTo>
                  <a:lnTo>
                    <a:pt x="90" y="1130"/>
                  </a:lnTo>
                  <a:lnTo>
                    <a:pt x="90" y="1130"/>
                  </a:lnTo>
                  <a:lnTo>
                    <a:pt x="88" y="1136"/>
                  </a:lnTo>
                  <a:lnTo>
                    <a:pt x="88" y="1136"/>
                  </a:lnTo>
                  <a:lnTo>
                    <a:pt x="88" y="1144"/>
                  </a:lnTo>
                  <a:lnTo>
                    <a:pt x="88" y="1144"/>
                  </a:lnTo>
                  <a:lnTo>
                    <a:pt x="90" y="1154"/>
                  </a:lnTo>
                  <a:lnTo>
                    <a:pt x="90" y="1154"/>
                  </a:lnTo>
                  <a:lnTo>
                    <a:pt x="92" y="1160"/>
                  </a:lnTo>
                  <a:lnTo>
                    <a:pt x="92" y="1160"/>
                  </a:lnTo>
                  <a:lnTo>
                    <a:pt x="92" y="1164"/>
                  </a:lnTo>
                  <a:lnTo>
                    <a:pt x="92" y="1164"/>
                  </a:lnTo>
                  <a:lnTo>
                    <a:pt x="94" y="1178"/>
                  </a:lnTo>
                  <a:lnTo>
                    <a:pt x="94" y="1178"/>
                  </a:lnTo>
                  <a:lnTo>
                    <a:pt x="96" y="1186"/>
                  </a:lnTo>
                  <a:lnTo>
                    <a:pt x="96" y="1186"/>
                  </a:lnTo>
                  <a:lnTo>
                    <a:pt x="96" y="1188"/>
                  </a:lnTo>
                  <a:lnTo>
                    <a:pt x="94" y="1188"/>
                  </a:lnTo>
                  <a:lnTo>
                    <a:pt x="94" y="1188"/>
                  </a:lnTo>
                  <a:lnTo>
                    <a:pt x="86" y="1190"/>
                  </a:lnTo>
                  <a:lnTo>
                    <a:pt x="86" y="1190"/>
                  </a:lnTo>
                  <a:lnTo>
                    <a:pt x="78" y="1192"/>
                  </a:lnTo>
                  <a:lnTo>
                    <a:pt x="78" y="1192"/>
                  </a:lnTo>
                  <a:lnTo>
                    <a:pt x="76" y="1194"/>
                  </a:lnTo>
                  <a:lnTo>
                    <a:pt x="76" y="1196"/>
                  </a:lnTo>
                  <a:lnTo>
                    <a:pt x="76" y="1196"/>
                  </a:lnTo>
                  <a:lnTo>
                    <a:pt x="80" y="1198"/>
                  </a:lnTo>
                  <a:lnTo>
                    <a:pt x="84" y="1200"/>
                  </a:lnTo>
                  <a:lnTo>
                    <a:pt x="84" y="1200"/>
                  </a:lnTo>
                  <a:lnTo>
                    <a:pt x="94" y="1202"/>
                  </a:lnTo>
                  <a:lnTo>
                    <a:pt x="94" y="1202"/>
                  </a:lnTo>
                  <a:lnTo>
                    <a:pt x="94" y="1202"/>
                  </a:lnTo>
                  <a:lnTo>
                    <a:pt x="94" y="1204"/>
                  </a:lnTo>
                  <a:lnTo>
                    <a:pt x="94" y="1204"/>
                  </a:lnTo>
                  <a:lnTo>
                    <a:pt x="94" y="1214"/>
                  </a:lnTo>
                  <a:lnTo>
                    <a:pt x="94" y="1214"/>
                  </a:lnTo>
                  <a:lnTo>
                    <a:pt x="96" y="1220"/>
                  </a:lnTo>
                  <a:lnTo>
                    <a:pt x="96" y="1220"/>
                  </a:lnTo>
                  <a:lnTo>
                    <a:pt x="96" y="1224"/>
                  </a:lnTo>
                  <a:lnTo>
                    <a:pt x="96" y="1224"/>
                  </a:lnTo>
                  <a:lnTo>
                    <a:pt x="100" y="1228"/>
                  </a:lnTo>
                  <a:lnTo>
                    <a:pt x="100" y="1228"/>
                  </a:lnTo>
                  <a:lnTo>
                    <a:pt x="106" y="1232"/>
                  </a:lnTo>
                  <a:lnTo>
                    <a:pt x="106" y="1232"/>
                  </a:lnTo>
                  <a:lnTo>
                    <a:pt x="116" y="1234"/>
                  </a:lnTo>
                  <a:lnTo>
                    <a:pt x="116" y="1234"/>
                  </a:lnTo>
                  <a:lnTo>
                    <a:pt x="128" y="1236"/>
                  </a:lnTo>
                  <a:lnTo>
                    <a:pt x="128" y="1236"/>
                  </a:lnTo>
                  <a:lnTo>
                    <a:pt x="134" y="1236"/>
                  </a:lnTo>
                  <a:lnTo>
                    <a:pt x="140" y="1234"/>
                  </a:lnTo>
                  <a:lnTo>
                    <a:pt x="140" y="1234"/>
                  </a:lnTo>
                  <a:lnTo>
                    <a:pt x="146" y="1230"/>
                  </a:lnTo>
                  <a:lnTo>
                    <a:pt x="152" y="1224"/>
                  </a:lnTo>
                  <a:lnTo>
                    <a:pt x="152" y="1224"/>
                  </a:lnTo>
                  <a:lnTo>
                    <a:pt x="156" y="1218"/>
                  </a:lnTo>
                  <a:lnTo>
                    <a:pt x="156" y="1210"/>
                  </a:lnTo>
                  <a:lnTo>
                    <a:pt x="156" y="1210"/>
                  </a:lnTo>
                  <a:lnTo>
                    <a:pt x="154" y="1200"/>
                  </a:lnTo>
                  <a:lnTo>
                    <a:pt x="154" y="1200"/>
                  </a:lnTo>
                  <a:lnTo>
                    <a:pt x="154" y="1198"/>
                  </a:lnTo>
                  <a:lnTo>
                    <a:pt x="156" y="1198"/>
                  </a:lnTo>
                  <a:lnTo>
                    <a:pt x="156" y="1198"/>
                  </a:lnTo>
                  <a:lnTo>
                    <a:pt x="168" y="1190"/>
                  </a:lnTo>
                  <a:lnTo>
                    <a:pt x="168" y="1190"/>
                  </a:lnTo>
                  <a:lnTo>
                    <a:pt x="174" y="1186"/>
                  </a:lnTo>
                  <a:lnTo>
                    <a:pt x="176" y="1182"/>
                  </a:lnTo>
                  <a:lnTo>
                    <a:pt x="176" y="1182"/>
                  </a:lnTo>
                  <a:lnTo>
                    <a:pt x="182" y="1172"/>
                  </a:lnTo>
                  <a:lnTo>
                    <a:pt x="182" y="1172"/>
                  </a:lnTo>
                  <a:lnTo>
                    <a:pt x="186" y="1164"/>
                  </a:lnTo>
                  <a:lnTo>
                    <a:pt x="190" y="1158"/>
                  </a:lnTo>
                  <a:lnTo>
                    <a:pt x="190" y="1158"/>
                  </a:lnTo>
                  <a:lnTo>
                    <a:pt x="200" y="1148"/>
                  </a:lnTo>
                  <a:lnTo>
                    <a:pt x="200" y="1148"/>
                  </a:lnTo>
                  <a:lnTo>
                    <a:pt x="202" y="1146"/>
                  </a:lnTo>
                  <a:lnTo>
                    <a:pt x="202" y="1146"/>
                  </a:lnTo>
                  <a:lnTo>
                    <a:pt x="206" y="1144"/>
                  </a:lnTo>
                  <a:lnTo>
                    <a:pt x="206" y="1144"/>
                  </a:lnTo>
                  <a:lnTo>
                    <a:pt x="208" y="1144"/>
                  </a:lnTo>
                  <a:lnTo>
                    <a:pt x="210" y="1146"/>
                  </a:lnTo>
                  <a:lnTo>
                    <a:pt x="210" y="1146"/>
                  </a:lnTo>
                  <a:lnTo>
                    <a:pt x="212" y="1148"/>
                  </a:lnTo>
                  <a:lnTo>
                    <a:pt x="214" y="1152"/>
                  </a:lnTo>
                  <a:lnTo>
                    <a:pt x="214" y="1152"/>
                  </a:lnTo>
                  <a:lnTo>
                    <a:pt x="216" y="1180"/>
                  </a:lnTo>
                  <a:lnTo>
                    <a:pt x="216" y="1180"/>
                  </a:lnTo>
                  <a:lnTo>
                    <a:pt x="216" y="1188"/>
                  </a:lnTo>
                  <a:lnTo>
                    <a:pt x="216" y="1188"/>
                  </a:lnTo>
                  <a:lnTo>
                    <a:pt x="216" y="1190"/>
                  </a:lnTo>
                  <a:lnTo>
                    <a:pt x="216" y="1192"/>
                  </a:lnTo>
                  <a:lnTo>
                    <a:pt x="216" y="1192"/>
                  </a:lnTo>
                  <a:lnTo>
                    <a:pt x="222" y="1192"/>
                  </a:lnTo>
                  <a:lnTo>
                    <a:pt x="222" y="1192"/>
                  </a:lnTo>
                  <a:lnTo>
                    <a:pt x="222" y="1190"/>
                  </a:lnTo>
                  <a:lnTo>
                    <a:pt x="222" y="1190"/>
                  </a:lnTo>
                  <a:lnTo>
                    <a:pt x="224" y="1190"/>
                  </a:lnTo>
                  <a:lnTo>
                    <a:pt x="224" y="1188"/>
                  </a:lnTo>
                  <a:lnTo>
                    <a:pt x="224" y="1188"/>
                  </a:lnTo>
                  <a:lnTo>
                    <a:pt x="222" y="1172"/>
                  </a:lnTo>
                  <a:lnTo>
                    <a:pt x="222" y="1172"/>
                  </a:lnTo>
                  <a:lnTo>
                    <a:pt x="222" y="1156"/>
                  </a:lnTo>
                  <a:lnTo>
                    <a:pt x="222" y="1146"/>
                  </a:lnTo>
                  <a:lnTo>
                    <a:pt x="222" y="1146"/>
                  </a:lnTo>
                  <a:lnTo>
                    <a:pt x="224" y="1138"/>
                  </a:lnTo>
                  <a:lnTo>
                    <a:pt x="228" y="1134"/>
                  </a:lnTo>
                  <a:lnTo>
                    <a:pt x="228" y="1134"/>
                  </a:lnTo>
                  <a:lnTo>
                    <a:pt x="232" y="1126"/>
                  </a:lnTo>
                  <a:lnTo>
                    <a:pt x="232" y="1126"/>
                  </a:lnTo>
                  <a:lnTo>
                    <a:pt x="234" y="1122"/>
                  </a:lnTo>
                  <a:lnTo>
                    <a:pt x="234" y="1122"/>
                  </a:lnTo>
                  <a:lnTo>
                    <a:pt x="234" y="1118"/>
                  </a:lnTo>
                  <a:lnTo>
                    <a:pt x="234" y="1118"/>
                  </a:lnTo>
                  <a:lnTo>
                    <a:pt x="234" y="1112"/>
                  </a:lnTo>
                  <a:lnTo>
                    <a:pt x="230" y="1104"/>
                  </a:lnTo>
                  <a:lnTo>
                    <a:pt x="230" y="1104"/>
                  </a:lnTo>
                  <a:lnTo>
                    <a:pt x="220" y="1090"/>
                  </a:lnTo>
                  <a:lnTo>
                    <a:pt x="220" y="1090"/>
                  </a:lnTo>
                  <a:lnTo>
                    <a:pt x="214" y="1086"/>
                  </a:lnTo>
                  <a:lnTo>
                    <a:pt x="214" y="1086"/>
                  </a:lnTo>
                  <a:lnTo>
                    <a:pt x="212" y="1084"/>
                  </a:lnTo>
                  <a:lnTo>
                    <a:pt x="212" y="1084"/>
                  </a:lnTo>
                  <a:lnTo>
                    <a:pt x="210" y="1076"/>
                  </a:lnTo>
                  <a:lnTo>
                    <a:pt x="210" y="1076"/>
                  </a:lnTo>
                  <a:lnTo>
                    <a:pt x="206" y="1052"/>
                  </a:lnTo>
                  <a:lnTo>
                    <a:pt x="206" y="1052"/>
                  </a:lnTo>
                  <a:lnTo>
                    <a:pt x="204" y="1026"/>
                  </a:lnTo>
                  <a:lnTo>
                    <a:pt x="204" y="1026"/>
                  </a:lnTo>
                  <a:lnTo>
                    <a:pt x="204" y="990"/>
                  </a:lnTo>
                  <a:lnTo>
                    <a:pt x="204" y="990"/>
                  </a:lnTo>
                  <a:lnTo>
                    <a:pt x="202" y="956"/>
                  </a:lnTo>
                  <a:lnTo>
                    <a:pt x="202" y="956"/>
                  </a:lnTo>
                  <a:lnTo>
                    <a:pt x="204" y="948"/>
                  </a:lnTo>
                  <a:lnTo>
                    <a:pt x="204" y="942"/>
                  </a:lnTo>
                  <a:lnTo>
                    <a:pt x="204" y="942"/>
                  </a:lnTo>
                  <a:lnTo>
                    <a:pt x="208" y="932"/>
                  </a:lnTo>
                  <a:lnTo>
                    <a:pt x="208" y="916"/>
                  </a:lnTo>
                  <a:lnTo>
                    <a:pt x="208" y="916"/>
                  </a:lnTo>
                  <a:lnTo>
                    <a:pt x="206" y="896"/>
                  </a:lnTo>
                  <a:lnTo>
                    <a:pt x="204" y="878"/>
                  </a:lnTo>
                  <a:lnTo>
                    <a:pt x="204" y="878"/>
                  </a:lnTo>
                  <a:lnTo>
                    <a:pt x="198" y="860"/>
                  </a:lnTo>
                  <a:lnTo>
                    <a:pt x="198" y="860"/>
                  </a:lnTo>
                  <a:lnTo>
                    <a:pt x="198" y="858"/>
                  </a:lnTo>
                  <a:lnTo>
                    <a:pt x="200" y="858"/>
                  </a:lnTo>
                  <a:lnTo>
                    <a:pt x="200" y="858"/>
                  </a:lnTo>
                  <a:lnTo>
                    <a:pt x="214" y="856"/>
                  </a:lnTo>
                  <a:lnTo>
                    <a:pt x="214" y="856"/>
                  </a:lnTo>
                  <a:lnTo>
                    <a:pt x="214" y="854"/>
                  </a:lnTo>
                  <a:lnTo>
                    <a:pt x="214" y="854"/>
                  </a:lnTo>
                  <a:lnTo>
                    <a:pt x="214" y="848"/>
                  </a:lnTo>
                  <a:lnTo>
                    <a:pt x="214" y="848"/>
                  </a:lnTo>
                  <a:lnTo>
                    <a:pt x="214" y="846"/>
                  </a:lnTo>
                  <a:lnTo>
                    <a:pt x="216" y="846"/>
                  </a:lnTo>
                  <a:lnTo>
                    <a:pt x="216" y="846"/>
                  </a:lnTo>
                  <a:lnTo>
                    <a:pt x="228" y="844"/>
                  </a:lnTo>
                  <a:lnTo>
                    <a:pt x="228" y="844"/>
                  </a:lnTo>
                  <a:lnTo>
                    <a:pt x="234" y="842"/>
                  </a:lnTo>
                  <a:lnTo>
                    <a:pt x="234" y="842"/>
                  </a:lnTo>
                  <a:lnTo>
                    <a:pt x="234" y="840"/>
                  </a:lnTo>
                  <a:lnTo>
                    <a:pt x="234" y="840"/>
                  </a:lnTo>
                  <a:lnTo>
                    <a:pt x="232" y="832"/>
                  </a:lnTo>
                  <a:lnTo>
                    <a:pt x="232" y="832"/>
                  </a:lnTo>
                  <a:lnTo>
                    <a:pt x="232" y="828"/>
                  </a:lnTo>
                  <a:lnTo>
                    <a:pt x="232" y="828"/>
                  </a:lnTo>
                  <a:lnTo>
                    <a:pt x="228" y="814"/>
                  </a:lnTo>
                  <a:lnTo>
                    <a:pt x="228" y="814"/>
                  </a:lnTo>
                  <a:lnTo>
                    <a:pt x="222" y="784"/>
                  </a:lnTo>
                  <a:lnTo>
                    <a:pt x="222" y="784"/>
                  </a:lnTo>
                  <a:lnTo>
                    <a:pt x="218" y="750"/>
                  </a:lnTo>
                  <a:lnTo>
                    <a:pt x="218" y="750"/>
                  </a:lnTo>
                  <a:lnTo>
                    <a:pt x="218" y="730"/>
                  </a:lnTo>
                  <a:lnTo>
                    <a:pt x="218" y="718"/>
                  </a:lnTo>
                  <a:lnTo>
                    <a:pt x="218" y="718"/>
                  </a:lnTo>
                  <a:lnTo>
                    <a:pt x="220" y="714"/>
                  </a:lnTo>
                  <a:lnTo>
                    <a:pt x="220" y="714"/>
                  </a:lnTo>
                  <a:lnTo>
                    <a:pt x="220" y="714"/>
                  </a:lnTo>
                  <a:lnTo>
                    <a:pt x="220" y="714"/>
                  </a:lnTo>
                  <a:lnTo>
                    <a:pt x="224" y="714"/>
                  </a:lnTo>
                  <a:lnTo>
                    <a:pt x="224" y="714"/>
                  </a:lnTo>
                  <a:lnTo>
                    <a:pt x="226" y="712"/>
                  </a:lnTo>
                  <a:lnTo>
                    <a:pt x="226" y="712"/>
                  </a:lnTo>
                  <a:lnTo>
                    <a:pt x="232" y="706"/>
                  </a:lnTo>
                  <a:lnTo>
                    <a:pt x="232" y="706"/>
                  </a:lnTo>
                  <a:lnTo>
                    <a:pt x="234" y="702"/>
                  </a:lnTo>
                  <a:lnTo>
                    <a:pt x="234" y="702"/>
                  </a:lnTo>
                  <a:lnTo>
                    <a:pt x="234" y="702"/>
                  </a:lnTo>
                  <a:lnTo>
                    <a:pt x="236" y="702"/>
                  </a:lnTo>
                  <a:lnTo>
                    <a:pt x="236" y="702"/>
                  </a:lnTo>
                  <a:lnTo>
                    <a:pt x="238" y="704"/>
                  </a:lnTo>
                  <a:lnTo>
                    <a:pt x="240" y="704"/>
                  </a:lnTo>
                  <a:lnTo>
                    <a:pt x="240" y="704"/>
                  </a:lnTo>
                  <a:lnTo>
                    <a:pt x="242" y="702"/>
                  </a:lnTo>
                  <a:lnTo>
                    <a:pt x="242" y="702"/>
                  </a:lnTo>
                  <a:lnTo>
                    <a:pt x="246" y="698"/>
                  </a:lnTo>
                  <a:lnTo>
                    <a:pt x="246" y="698"/>
                  </a:lnTo>
                  <a:lnTo>
                    <a:pt x="250" y="692"/>
                  </a:lnTo>
                  <a:lnTo>
                    <a:pt x="250" y="692"/>
                  </a:lnTo>
                  <a:lnTo>
                    <a:pt x="254" y="686"/>
                  </a:lnTo>
                  <a:lnTo>
                    <a:pt x="254" y="686"/>
                  </a:lnTo>
                  <a:lnTo>
                    <a:pt x="256" y="680"/>
                  </a:lnTo>
                  <a:lnTo>
                    <a:pt x="256" y="680"/>
                  </a:lnTo>
                  <a:lnTo>
                    <a:pt x="258" y="670"/>
                  </a:lnTo>
                  <a:lnTo>
                    <a:pt x="258" y="670"/>
                  </a:lnTo>
                  <a:lnTo>
                    <a:pt x="260" y="662"/>
                  </a:lnTo>
                  <a:lnTo>
                    <a:pt x="260" y="662"/>
                  </a:lnTo>
                  <a:lnTo>
                    <a:pt x="262" y="650"/>
                  </a:lnTo>
                  <a:lnTo>
                    <a:pt x="262" y="650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66" y="618"/>
                  </a:lnTo>
                  <a:lnTo>
                    <a:pt x="266" y="618"/>
                  </a:lnTo>
                  <a:lnTo>
                    <a:pt x="266" y="610"/>
                  </a:lnTo>
                  <a:lnTo>
                    <a:pt x="268" y="604"/>
                  </a:lnTo>
                  <a:lnTo>
                    <a:pt x="268" y="604"/>
                  </a:lnTo>
                  <a:lnTo>
                    <a:pt x="272" y="596"/>
                  </a:lnTo>
                  <a:lnTo>
                    <a:pt x="272" y="596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274" y="586"/>
                  </a:lnTo>
                  <a:lnTo>
                    <a:pt x="276" y="586"/>
                  </a:lnTo>
                  <a:lnTo>
                    <a:pt x="276" y="586"/>
                  </a:lnTo>
                  <a:lnTo>
                    <a:pt x="278" y="586"/>
                  </a:lnTo>
                  <a:lnTo>
                    <a:pt x="278" y="588"/>
                  </a:lnTo>
                  <a:lnTo>
                    <a:pt x="278" y="588"/>
                  </a:lnTo>
                  <a:lnTo>
                    <a:pt x="278" y="592"/>
                  </a:lnTo>
                  <a:lnTo>
                    <a:pt x="278" y="592"/>
                  </a:lnTo>
                  <a:lnTo>
                    <a:pt x="278" y="592"/>
                  </a:lnTo>
                  <a:lnTo>
                    <a:pt x="280" y="588"/>
                  </a:lnTo>
                  <a:lnTo>
                    <a:pt x="280" y="588"/>
                  </a:lnTo>
                  <a:lnTo>
                    <a:pt x="284" y="572"/>
                  </a:lnTo>
                  <a:lnTo>
                    <a:pt x="284" y="572"/>
                  </a:lnTo>
                  <a:lnTo>
                    <a:pt x="290" y="550"/>
                  </a:lnTo>
                  <a:lnTo>
                    <a:pt x="290" y="550"/>
                  </a:lnTo>
                  <a:lnTo>
                    <a:pt x="290" y="544"/>
                  </a:lnTo>
                  <a:lnTo>
                    <a:pt x="290" y="544"/>
                  </a:lnTo>
                  <a:lnTo>
                    <a:pt x="292" y="536"/>
                  </a:lnTo>
                  <a:lnTo>
                    <a:pt x="292" y="536"/>
                  </a:lnTo>
                  <a:lnTo>
                    <a:pt x="294" y="534"/>
                  </a:lnTo>
                  <a:lnTo>
                    <a:pt x="294" y="534"/>
                  </a:lnTo>
                  <a:lnTo>
                    <a:pt x="294" y="534"/>
                  </a:lnTo>
                  <a:lnTo>
                    <a:pt x="294" y="534"/>
                  </a:lnTo>
                  <a:lnTo>
                    <a:pt x="296" y="530"/>
                  </a:lnTo>
                  <a:lnTo>
                    <a:pt x="296" y="530"/>
                  </a:lnTo>
                  <a:lnTo>
                    <a:pt x="300" y="524"/>
                  </a:lnTo>
                  <a:lnTo>
                    <a:pt x="300" y="524"/>
                  </a:lnTo>
                  <a:lnTo>
                    <a:pt x="306" y="514"/>
                  </a:lnTo>
                  <a:lnTo>
                    <a:pt x="306" y="514"/>
                  </a:lnTo>
                  <a:lnTo>
                    <a:pt x="310" y="506"/>
                  </a:lnTo>
                  <a:lnTo>
                    <a:pt x="310" y="506"/>
                  </a:lnTo>
                  <a:lnTo>
                    <a:pt x="312" y="500"/>
                  </a:lnTo>
                  <a:lnTo>
                    <a:pt x="312" y="500"/>
                  </a:lnTo>
                  <a:lnTo>
                    <a:pt x="314" y="496"/>
                  </a:lnTo>
                  <a:lnTo>
                    <a:pt x="314" y="496"/>
                  </a:lnTo>
                  <a:lnTo>
                    <a:pt x="314" y="490"/>
                  </a:lnTo>
                  <a:lnTo>
                    <a:pt x="314" y="490"/>
                  </a:lnTo>
                  <a:lnTo>
                    <a:pt x="314" y="486"/>
                  </a:lnTo>
                  <a:lnTo>
                    <a:pt x="314" y="486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16" y="474"/>
                  </a:lnTo>
                  <a:lnTo>
                    <a:pt x="316" y="474"/>
                  </a:lnTo>
                  <a:lnTo>
                    <a:pt x="316" y="470"/>
                  </a:lnTo>
                  <a:lnTo>
                    <a:pt x="316" y="470"/>
                  </a:lnTo>
                  <a:lnTo>
                    <a:pt x="322" y="454"/>
                  </a:lnTo>
                  <a:lnTo>
                    <a:pt x="322" y="454"/>
                  </a:lnTo>
                  <a:lnTo>
                    <a:pt x="324" y="444"/>
                  </a:lnTo>
                  <a:lnTo>
                    <a:pt x="326" y="434"/>
                  </a:lnTo>
                  <a:lnTo>
                    <a:pt x="326" y="434"/>
                  </a:lnTo>
                  <a:lnTo>
                    <a:pt x="326" y="428"/>
                  </a:lnTo>
                  <a:lnTo>
                    <a:pt x="324" y="424"/>
                  </a:lnTo>
                  <a:lnTo>
                    <a:pt x="324" y="424"/>
                  </a:lnTo>
                  <a:close/>
                  <a:moveTo>
                    <a:pt x="158" y="1092"/>
                  </a:moveTo>
                  <a:lnTo>
                    <a:pt x="158" y="1092"/>
                  </a:lnTo>
                  <a:lnTo>
                    <a:pt x="156" y="1112"/>
                  </a:lnTo>
                  <a:lnTo>
                    <a:pt x="156" y="1112"/>
                  </a:lnTo>
                  <a:lnTo>
                    <a:pt x="148" y="1132"/>
                  </a:lnTo>
                  <a:lnTo>
                    <a:pt x="148" y="1132"/>
                  </a:lnTo>
                  <a:lnTo>
                    <a:pt x="142" y="1148"/>
                  </a:lnTo>
                  <a:lnTo>
                    <a:pt x="142" y="1148"/>
                  </a:lnTo>
                  <a:lnTo>
                    <a:pt x="142" y="1152"/>
                  </a:lnTo>
                  <a:lnTo>
                    <a:pt x="140" y="1150"/>
                  </a:lnTo>
                  <a:lnTo>
                    <a:pt x="140" y="1150"/>
                  </a:lnTo>
                  <a:lnTo>
                    <a:pt x="136" y="1136"/>
                  </a:lnTo>
                  <a:lnTo>
                    <a:pt x="136" y="1136"/>
                  </a:lnTo>
                  <a:lnTo>
                    <a:pt x="132" y="1130"/>
                  </a:lnTo>
                  <a:lnTo>
                    <a:pt x="132" y="1130"/>
                  </a:lnTo>
                  <a:lnTo>
                    <a:pt x="132" y="1128"/>
                  </a:lnTo>
                  <a:lnTo>
                    <a:pt x="132" y="1128"/>
                  </a:lnTo>
                  <a:lnTo>
                    <a:pt x="134" y="1122"/>
                  </a:lnTo>
                  <a:lnTo>
                    <a:pt x="134" y="1122"/>
                  </a:lnTo>
                  <a:lnTo>
                    <a:pt x="132" y="1112"/>
                  </a:lnTo>
                  <a:lnTo>
                    <a:pt x="132" y="1112"/>
                  </a:lnTo>
                  <a:lnTo>
                    <a:pt x="132" y="1104"/>
                  </a:lnTo>
                  <a:lnTo>
                    <a:pt x="132" y="1104"/>
                  </a:lnTo>
                  <a:lnTo>
                    <a:pt x="132" y="1078"/>
                  </a:lnTo>
                  <a:lnTo>
                    <a:pt x="132" y="1078"/>
                  </a:lnTo>
                  <a:lnTo>
                    <a:pt x="132" y="1080"/>
                  </a:lnTo>
                  <a:lnTo>
                    <a:pt x="134" y="1080"/>
                  </a:lnTo>
                  <a:lnTo>
                    <a:pt x="134" y="1072"/>
                  </a:lnTo>
                  <a:lnTo>
                    <a:pt x="136" y="1052"/>
                  </a:lnTo>
                  <a:lnTo>
                    <a:pt x="136" y="1052"/>
                  </a:lnTo>
                  <a:lnTo>
                    <a:pt x="140" y="1038"/>
                  </a:lnTo>
                  <a:lnTo>
                    <a:pt x="144" y="1018"/>
                  </a:lnTo>
                  <a:lnTo>
                    <a:pt x="144" y="1018"/>
                  </a:lnTo>
                  <a:lnTo>
                    <a:pt x="146" y="998"/>
                  </a:lnTo>
                  <a:lnTo>
                    <a:pt x="146" y="998"/>
                  </a:lnTo>
                  <a:lnTo>
                    <a:pt x="148" y="996"/>
                  </a:lnTo>
                  <a:lnTo>
                    <a:pt x="148" y="996"/>
                  </a:lnTo>
                  <a:lnTo>
                    <a:pt x="148" y="996"/>
                  </a:lnTo>
                  <a:lnTo>
                    <a:pt x="150" y="1006"/>
                  </a:lnTo>
                  <a:lnTo>
                    <a:pt x="152" y="1020"/>
                  </a:lnTo>
                  <a:lnTo>
                    <a:pt x="152" y="1020"/>
                  </a:lnTo>
                  <a:lnTo>
                    <a:pt x="158" y="1068"/>
                  </a:lnTo>
                  <a:lnTo>
                    <a:pt x="158" y="1068"/>
                  </a:lnTo>
                  <a:lnTo>
                    <a:pt x="158" y="1092"/>
                  </a:lnTo>
                  <a:lnTo>
                    <a:pt x="158" y="1092"/>
                  </a:lnTo>
                  <a:close/>
                  <a:moveTo>
                    <a:pt x="258" y="454"/>
                  </a:moveTo>
                  <a:lnTo>
                    <a:pt x="258" y="454"/>
                  </a:lnTo>
                  <a:lnTo>
                    <a:pt x="256" y="460"/>
                  </a:lnTo>
                  <a:lnTo>
                    <a:pt x="254" y="466"/>
                  </a:lnTo>
                  <a:lnTo>
                    <a:pt x="254" y="466"/>
                  </a:lnTo>
                  <a:lnTo>
                    <a:pt x="252" y="484"/>
                  </a:lnTo>
                  <a:lnTo>
                    <a:pt x="252" y="484"/>
                  </a:lnTo>
                  <a:lnTo>
                    <a:pt x="250" y="502"/>
                  </a:lnTo>
                  <a:lnTo>
                    <a:pt x="250" y="502"/>
                  </a:lnTo>
                  <a:lnTo>
                    <a:pt x="250" y="508"/>
                  </a:lnTo>
                  <a:lnTo>
                    <a:pt x="250" y="508"/>
                  </a:lnTo>
                  <a:lnTo>
                    <a:pt x="250" y="512"/>
                  </a:lnTo>
                  <a:lnTo>
                    <a:pt x="248" y="510"/>
                  </a:lnTo>
                  <a:lnTo>
                    <a:pt x="248" y="510"/>
                  </a:lnTo>
                  <a:lnTo>
                    <a:pt x="248" y="496"/>
                  </a:lnTo>
                  <a:lnTo>
                    <a:pt x="248" y="496"/>
                  </a:lnTo>
                  <a:lnTo>
                    <a:pt x="244" y="480"/>
                  </a:lnTo>
                  <a:lnTo>
                    <a:pt x="244" y="480"/>
                  </a:lnTo>
                  <a:lnTo>
                    <a:pt x="242" y="470"/>
                  </a:lnTo>
                  <a:lnTo>
                    <a:pt x="242" y="470"/>
                  </a:lnTo>
                  <a:lnTo>
                    <a:pt x="242" y="462"/>
                  </a:lnTo>
                  <a:lnTo>
                    <a:pt x="240" y="456"/>
                  </a:lnTo>
                  <a:lnTo>
                    <a:pt x="240" y="456"/>
                  </a:lnTo>
                  <a:lnTo>
                    <a:pt x="238" y="452"/>
                  </a:lnTo>
                  <a:lnTo>
                    <a:pt x="238" y="452"/>
                  </a:lnTo>
                  <a:lnTo>
                    <a:pt x="238" y="448"/>
                  </a:lnTo>
                  <a:lnTo>
                    <a:pt x="238" y="448"/>
                  </a:lnTo>
                  <a:lnTo>
                    <a:pt x="234" y="442"/>
                  </a:lnTo>
                  <a:lnTo>
                    <a:pt x="234" y="442"/>
                  </a:lnTo>
                  <a:lnTo>
                    <a:pt x="232" y="440"/>
                  </a:lnTo>
                  <a:lnTo>
                    <a:pt x="232" y="440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8" y="434"/>
                  </a:lnTo>
                  <a:lnTo>
                    <a:pt x="250" y="432"/>
                  </a:lnTo>
                  <a:lnTo>
                    <a:pt x="250" y="432"/>
                  </a:lnTo>
                  <a:lnTo>
                    <a:pt x="252" y="424"/>
                  </a:lnTo>
                  <a:lnTo>
                    <a:pt x="252" y="424"/>
                  </a:lnTo>
                  <a:lnTo>
                    <a:pt x="254" y="416"/>
                  </a:lnTo>
                  <a:lnTo>
                    <a:pt x="254" y="416"/>
                  </a:lnTo>
                  <a:lnTo>
                    <a:pt x="254" y="406"/>
                  </a:lnTo>
                  <a:lnTo>
                    <a:pt x="254" y="406"/>
                  </a:lnTo>
                  <a:lnTo>
                    <a:pt x="252" y="400"/>
                  </a:lnTo>
                  <a:lnTo>
                    <a:pt x="252" y="400"/>
                  </a:lnTo>
                  <a:lnTo>
                    <a:pt x="252" y="396"/>
                  </a:lnTo>
                  <a:lnTo>
                    <a:pt x="252" y="394"/>
                  </a:lnTo>
                  <a:lnTo>
                    <a:pt x="252" y="394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58" y="418"/>
                  </a:lnTo>
                  <a:lnTo>
                    <a:pt x="258" y="418"/>
                  </a:lnTo>
                  <a:lnTo>
                    <a:pt x="258" y="422"/>
                  </a:lnTo>
                  <a:lnTo>
                    <a:pt x="258" y="422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4" y="434"/>
                  </a:lnTo>
                  <a:lnTo>
                    <a:pt x="254" y="434"/>
                  </a:lnTo>
                  <a:lnTo>
                    <a:pt x="256" y="440"/>
                  </a:lnTo>
                  <a:lnTo>
                    <a:pt x="256" y="440"/>
                  </a:lnTo>
                  <a:lnTo>
                    <a:pt x="258" y="448"/>
                  </a:lnTo>
                  <a:lnTo>
                    <a:pt x="258" y="448"/>
                  </a:lnTo>
                  <a:lnTo>
                    <a:pt x="260" y="452"/>
                  </a:lnTo>
                  <a:lnTo>
                    <a:pt x="260" y="452"/>
                  </a:lnTo>
                  <a:lnTo>
                    <a:pt x="258" y="454"/>
                  </a:lnTo>
                  <a:lnTo>
                    <a:pt x="258" y="4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7318376" y="3707854"/>
              <a:ext cx="871275" cy="2572920"/>
            </a:xfrm>
            <a:custGeom>
              <a:avLst/>
              <a:gdLst/>
              <a:ahLst/>
              <a:cxnLst>
                <a:cxn ang="0">
                  <a:pos x="422" y="300"/>
                </a:cxn>
                <a:cxn ang="0">
                  <a:pos x="416" y="264"/>
                </a:cxn>
                <a:cxn ang="0">
                  <a:pos x="408" y="236"/>
                </a:cxn>
                <a:cxn ang="0">
                  <a:pos x="356" y="218"/>
                </a:cxn>
                <a:cxn ang="0">
                  <a:pos x="320" y="182"/>
                </a:cxn>
                <a:cxn ang="0">
                  <a:pos x="334" y="120"/>
                </a:cxn>
                <a:cxn ang="0">
                  <a:pos x="354" y="80"/>
                </a:cxn>
                <a:cxn ang="0">
                  <a:pos x="338" y="32"/>
                </a:cxn>
                <a:cxn ang="0">
                  <a:pos x="238" y="28"/>
                </a:cxn>
                <a:cxn ang="0">
                  <a:pos x="226" y="78"/>
                </a:cxn>
                <a:cxn ang="0">
                  <a:pos x="236" y="120"/>
                </a:cxn>
                <a:cxn ang="0">
                  <a:pos x="244" y="164"/>
                </a:cxn>
                <a:cxn ang="0">
                  <a:pos x="200" y="180"/>
                </a:cxn>
                <a:cxn ang="0">
                  <a:pos x="144" y="182"/>
                </a:cxn>
                <a:cxn ang="0">
                  <a:pos x="120" y="266"/>
                </a:cxn>
                <a:cxn ang="0">
                  <a:pos x="126" y="390"/>
                </a:cxn>
                <a:cxn ang="0">
                  <a:pos x="138" y="412"/>
                </a:cxn>
                <a:cxn ang="0">
                  <a:pos x="148" y="416"/>
                </a:cxn>
                <a:cxn ang="0">
                  <a:pos x="146" y="452"/>
                </a:cxn>
                <a:cxn ang="0">
                  <a:pos x="136" y="540"/>
                </a:cxn>
                <a:cxn ang="0">
                  <a:pos x="138" y="608"/>
                </a:cxn>
                <a:cxn ang="0">
                  <a:pos x="128" y="648"/>
                </a:cxn>
                <a:cxn ang="0">
                  <a:pos x="124" y="682"/>
                </a:cxn>
                <a:cxn ang="0">
                  <a:pos x="110" y="822"/>
                </a:cxn>
                <a:cxn ang="0">
                  <a:pos x="92" y="922"/>
                </a:cxn>
                <a:cxn ang="0">
                  <a:pos x="76" y="1002"/>
                </a:cxn>
                <a:cxn ang="0">
                  <a:pos x="50" y="1108"/>
                </a:cxn>
                <a:cxn ang="0">
                  <a:pos x="32" y="1202"/>
                </a:cxn>
                <a:cxn ang="0">
                  <a:pos x="20" y="1220"/>
                </a:cxn>
                <a:cxn ang="0">
                  <a:pos x="4" y="1238"/>
                </a:cxn>
                <a:cxn ang="0">
                  <a:pos x="4" y="1254"/>
                </a:cxn>
                <a:cxn ang="0">
                  <a:pos x="74" y="1238"/>
                </a:cxn>
                <a:cxn ang="0">
                  <a:pos x="92" y="1218"/>
                </a:cxn>
                <a:cxn ang="0">
                  <a:pos x="114" y="1230"/>
                </a:cxn>
                <a:cxn ang="0">
                  <a:pos x="152" y="1230"/>
                </a:cxn>
                <a:cxn ang="0">
                  <a:pos x="170" y="1216"/>
                </a:cxn>
                <a:cxn ang="0">
                  <a:pos x="190" y="1040"/>
                </a:cxn>
                <a:cxn ang="0">
                  <a:pos x="200" y="906"/>
                </a:cxn>
                <a:cxn ang="0">
                  <a:pos x="206" y="848"/>
                </a:cxn>
                <a:cxn ang="0">
                  <a:pos x="226" y="774"/>
                </a:cxn>
                <a:cxn ang="0">
                  <a:pos x="278" y="658"/>
                </a:cxn>
                <a:cxn ang="0">
                  <a:pos x="294" y="736"/>
                </a:cxn>
                <a:cxn ang="0">
                  <a:pos x="300" y="860"/>
                </a:cxn>
                <a:cxn ang="0">
                  <a:pos x="302" y="1000"/>
                </a:cxn>
                <a:cxn ang="0">
                  <a:pos x="294" y="1160"/>
                </a:cxn>
                <a:cxn ang="0">
                  <a:pos x="314" y="1222"/>
                </a:cxn>
                <a:cxn ang="0">
                  <a:pos x="328" y="1242"/>
                </a:cxn>
                <a:cxn ang="0">
                  <a:pos x="394" y="1236"/>
                </a:cxn>
                <a:cxn ang="0">
                  <a:pos x="410" y="1218"/>
                </a:cxn>
                <a:cxn ang="0">
                  <a:pos x="422" y="1184"/>
                </a:cxn>
                <a:cxn ang="0">
                  <a:pos x="416" y="1054"/>
                </a:cxn>
                <a:cxn ang="0">
                  <a:pos x="406" y="930"/>
                </a:cxn>
                <a:cxn ang="0">
                  <a:pos x="400" y="856"/>
                </a:cxn>
                <a:cxn ang="0">
                  <a:pos x="408" y="688"/>
                </a:cxn>
                <a:cxn ang="0">
                  <a:pos x="418" y="606"/>
                </a:cxn>
                <a:cxn ang="0">
                  <a:pos x="408" y="536"/>
                </a:cxn>
                <a:cxn ang="0">
                  <a:pos x="384" y="474"/>
                </a:cxn>
                <a:cxn ang="0">
                  <a:pos x="364" y="430"/>
                </a:cxn>
                <a:cxn ang="0">
                  <a:pos x="420" y="378"/>
                </a:cxn>
              </a:cxnLst>
              <a:rect l="0" t="0" r="r" b="b"/>
              <a:pathLst>
                <a:path w="426" h="1258">
                  <a:moveTo>
                    <a:pt x="424" y="320"/>
                  </a:moveTo>
                  <a:lnTo>
                    <a:pt x="424" y="320"/>
                  </a:lnTo>
                  <a:lnTo>
                    <a:pt x="424" y="318"/>
                  </a:lnTo>
                  <a:lnTo>
                    <a:pt x="426" y="316"/>
                  </a:lnTo>
                  <a:lnTo>
                    <a:pt x="426" y="316"/>
                  </a:lnTo>
                  <a:lnTo>
                    <a:pt x="424" y="312"/>
                  </a:lnTo>
                  <a:lnTo>
                    <a:pt x="422" y="310"/>
                  </a:lnTo>
                  <a:lnTo>
                    <a:pt x="420" y="306"/>
                  </a:lnTo>
                  <a:lnTo>
                    <a:pt x="420" y="306"/>
                  </a:lnTo>
                  <a:lnTo>
                    <a:pt x="418" y="304"/>
                  </a:lnTo>
                  <a:lnTo>
                    <a:pt x="418" y="304"/>
                  </a:lnTo>
                  <a:lnTo>
                    <a:pt x="420" y="302"/>
                  </a:lnTo>
                  <a:lnTo>
                    <a:pt x="422" y="300"/>
                  </a:lnTo>
                  <a:lnTo>
                    <a:pt x="422" y="300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4"/>
                  </a:lnTo>
                  <a:lnTo>
                    <a:pt x="420" y="290"/>
                  </a:lnTo>
                  <a:lnTo>
                    <a:pt x="420" y="290"/>
                  </a:lnTo>
                  <a:lnTo>
                    <a:pt x="420" y="286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8" y="274"/>
                  </a:lnTo>
                  <a:lnTo>
                    <a:pt x="418" y="274"/>
                  </a:lnTo>
                  <a:lnTo>
                    <a:pt x="418" y="270"/>
                  </a:lnTo>
                  <a:lnTo>
                    <a:pt x="418" y="270"/>
                  </a:lnTo>
                  <a:lnTo>
                    <a:pt x="416" y="264"/>
                  </a:lnTo>
                  <a:lnTo>
                    <a:pt x="416" y="264"/>
                  </a:lnTo>
                  <a:lnTo>
                    <a:pt x="414" y="256"/>
                  </a:lnTo>
                  <a:lnTo>
                    <a:pt x="414" y="256"/>
                  </a:lnTo>
                  <a:lnTo>
                    <a:pt x="414" y="254"/>
                  </a:lnTo>
                  <a:lnTo>
                    <a:pt x="414" y="254"/>
                  </a:lnTo>
                  <a:lnTo>
                    <a:pt x="416" y="248"/>
                  </a:lnTo>
                  <a:lnTo>
                    <a:pt x="416" y="248"/>
                  </a:lnTo>
                  <a:lnTo>
                    <a:pt x="416" y="246"/>
                  </a:lnTo>
                  <a:lnTo>
                    <a:pt x="414" y="244"/>
                  </a:lnTo>
                  <a:lnTo>
                    <a:pt x="414" y="244"/>
                  </a:lnTo>
                  <a:lnTo>
                    <a:pt x="412" y="240"/>
                  </a:lnTo>
                  <a:lnTo>
                    <a:pt x="412" y="240"/>
                  </a:lnTo>
                  <a:lnTo>
                    <a:pt x="408" y="236"/>
                  </a:lnTo>
                  <a:lnTo>
                    <a:pt x="408" y="236"/>
                  </a:lnTo>
                  <a:lnTo>
                    <a:pt x="404" y="234"/>
                  </a:lnTo>
                  <a:lnTo>
                    <a:pt x="402" y="232"/>
                  </a:lnTo>
                  <a:lnTo>
                    <a:pt x="402" y="232"/>
                  </a:lnTo>
                  <a:lnTo>
                    <a:pt x="398" y="232"/>
                  </a:lnTo>
                  <a:lnTo>
                    <a:pt x="398" y="232"/>
                  </a:lnTo>
                  <a:lnTo>
                    <a:pt x="386" y="226"/>
                  </a:lnTo>
                  <a:lnTo>
                    <a:pt x="386" y="226"/>
                  </a:lnTo>
                  <a:lnTo>
                    <a:pt x="374" y="224"/>
                  </a:lnTo>
                  <a:lnTo>
                    <a:pt x="374" y="224"/>
                  </a:lnTo>
                  <a:lnTo>
                    <a:pt x="368" y="222"/>
                  </a:lnTo>
                  <a:lnTo>
                    <a:pt x="368" y="222"/>
                  </a:lnTo>
                  <a:lnTo>
                    <a:pt x="362" y="218"/>
                  </a:lnTo>
                  <a:lnTo>
                    <a:pt x="362" y="218"/>
                  </a:lnTo>
                  <a:lnTo>
                    <a:pt x="356" y="218"/>
                  </a:lnTo>
                  <a:lnTo>
                    <a:pt x="356" y="218"/>
                  </a:lnTo>
                  <a:lnTo>
                    <a:pt x="352" y="216"/>
                  </a:lnTo>
                  <a:lnTo>
                    <a:pt x="348" y="212"/>
                  </a:lnTo>
                  <a:lnTo>
                    <a:pt x="348" y="212"/>
                  </a:lnTo>
                  <a:lnTo>
                    <a:pt x="338" y="200"/>
                  </a:lnTo>
                  <a:lnTo>
                    <a:pt x="338" y="200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26" y="186"/>
                  </a:lnTo>
                  <a:lnTo>
                    <a:pt x="326" y="186"/>
                  </a:lnTo>
                  <a:lnTo>
                    <a:pt x="324" y="184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20" y="180"/>
                  </a:lnTo>
                  <a:lnTo>
                    <a:pt x="320" y="180"/>
                  </a:lnTo>
                  <a:lnTo>
                    <a:pt x="320" y="170"/>
                  </a:lnTo>
                  <a:lnTo>
                    <a:pt x="320" y="170"/>
                  </a:lnTo>
                  <a:lnTo>
                    <a:pt x="324" y="152"/>
                  </a:lnTo>
                  <a:lnTo>
                    <a:pt x="324" y="152"/>
                  </a:lnTo>
                  <a:lnTo>
                    <a:pt x="326" y="150"/>
                  </a:lnTo>
                  <a:lnTo>
                    <a:pt x="326" y="150"/>
                  </a:lnTo>
                  <a:lnTo>
                    <a:pt x="330" y="144"/>
                  </a:lnTo>
                  <a:lnTo>
                    <a:pt x="332" y="138"/>
                  </a:lnTo>
                  <a:lnTo>
                    <a:pt x="332" y="138"/>
                  </a:lnTo>
                  <a:lnTo>
                    <a:pt x="334" y="128"/>
                  </a:lnTo>
                  <a:lnTo>
                    <a:pt x="334" y="120"/>
                  </a:lnTo>
                  <a:lnTo>
                    <a:pt x="334" y="120"/>
                  </a:lnTo>
                  <a:lnTo>
                    <a:pt x="336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42" y="118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8" y="110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2" y="94"/>
                  </a:lnTo>
                  <a:lnTo>
                    <a:pt x="352" y="88"/>
                  </a:lnTo>
                  <a:lnTo>
                    <a:pt x="352" y="88"/>
                  </a:lnTo>
                  <a:lnTo>
                    <a:pt x="354" y="80"/>
                  </a:lnTo>
                  <a:lnTo>
                    <a:pt x="354" y="80"/>
                  </a:lnTo>
                  <a:lnTo>
                    <a:pt x="354" y="76"/>
                  </a:lnTo>
                  <a:lnTo>
                    <a:pt x="354" y="74"/>
                  </a:lnTo>
                  <a:lnTo>
                    <a:pt x="354" y="74"/>
                  </a:lnTo>
                  <a:lnTo>
                    <a:pt x="350" y="72"/>
                  </a:lnTo>
                  <a:lnTo>
                    <a:pt x="350" y="72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4" y="72"/>
                  </a:lnTo>
                  <a:lnTo>
                    <a:pt x="344" y="72"/>
                  </a:lnTo>
                  <a:lnTo>
                    <a:pt x="342" y="46"/>
                  </a:lnTo>
                  <a:lnTo>
                    <a:pt x="338" y="32"/>
                  </a:lnTo>
                  <a:lnTo>
                    <a:pt x="338" y="32"/>
                  </a:lnTo>
                  <a:lnTo>
                    <a:pt x="334" y="24"/>
                  </a:lnTo>
                  <a:lnTo>
                    <a:pt x="324" y="14"/>
                  </a:lnTo>
                  <a:lnTo>
                    <a:pt x="312" y="6"/>
                  </a:lnTo>
                  <a:lnTo>
                    <a:pt x="306" y="2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86" y="0"/>
                  </a:lnTo>
                  <a:lnTo>
                    <a:pt x="276" y="2"/>
                  </a:lnTo>
                  <a:lnTo>
                    <a:pt x="266" y="6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44" y="20"/>
                  </a:lnTo>
                  <a:lnTo>
                    <a:pt x="238" y="28"/>
                  </a:lnTo>
                  <a:lnTo>
                    <a:pt x="234" y="38"/>
                  </a:lnTo>
                  <a:lnTo>
                    <a:pt x="232" y="46"/>
                  </a:lnTo>
                  <a:lnTo>
                    <a:pt x="230" y="62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6" y="78"/>
                  </a:lnTo>
                  <a:lnTo>
                    <a:pt x="226" y="78"/>
                  </a:lnTo>
                  <a:lnTo>
                    <a:pt x="224" y="80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30" y="114"/>
                  </a:lnTo>
                  <a:lnTo>
                    <a:pt x="230" y="114"/>
                  </a:lnTo>
                  <a:lnTo>
                    <a:pt x="234" y="118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2" y="122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6" y="148"/>
                  </a:lnTo>
                  <a:lnTo>
                    <a:pt x="246" y="148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4" y="164"/>
                  </a:lnTo>
                  <a:lnTo>
                    <a:pt x="244" y="164"/>
                  </a:lnTo>
                  <a:lnTo>
                    <a:pt x="242" y="164"/>
                  </a:lnTo>
                  <a:lnTo>
                    <a:pt x="242" y="162"/>
                  </a:lnTo>
                  <a:lnTo>
                    <a:pt x="242" y="162"/>
                  </a:lnTo>
                  <a:lnTo>
                    <a:pt x="240" y="162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2" y="180"/>
                  </a:lnTo>
                  <a:lnTo>
                    <a:pt x="202" y="180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74" y="180"/>
                  </a:lnTo>
                  <a:lnTo>
                    <a:pt x="174" y="180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4" y="180"/>
                  </a:lnTo>
                  <a:lnTo>
                    <a:pt x="154" y="180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40" y="186"/>
                  </a:lnTo>
                  <a:lnTo>
                    <a:pt x="136" y="188"/>
                  </a:lnTo>
                  <a:lnTo>
                    <a:pt x="136" y="188"/>
                  </a:lnTo>
                  <a:lnTo>
                    <a:pt x="134" y="196"/>
                  </a:lnTo>
                  <a:lnTo>
                    <a:pt x="134" y="196"/>
                  </a:lnTo>
                  <a:lnTo>
                    <a:pt x="132" y="206"/>
                  </a:lnTo>
                  <a:lnTo>
                    <a:pt x="132" y="206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26" y="228"/>
                  </a:lnTo>
                  <a:lnTo>
                    <a:pt x="124" y="240"/>
                  </a:lnTo>
                  <a:lnTo>
                    <a:pt x="124" y="240"/>
                  </a:lnTo>
                  <a:lnTo>
                    <a:pt x="120" y="266"/>
                  </a:lnTo>
                  <a:lnTo>
                    <a:pt x="120" y="266"/>
                  </a:lnTo>
                  <a:lnTo>
                    <a:pt x="114" y="292"/>
                  </a:lnTo>
                  <a:lnTo>
                    <a:pt x="114" y="292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14" y="348"/>
                  </a:lnTo>
                  <a:lnTo>
                    <a:pt x="114" y="348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82"/>
                  </a:lnTo>
                  <a:lnTo>
                    <a:pt x="120" y="382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6" y="390"/>
                  </a:lnTo>
                  <a:lnTo>
                    <a:pt x="126" y="390"/>
                  </a:lnTo>
                  <a:lnTo>
                    <a:pt x="128" y="392"/>
                  </a:lnTo>
                  <a:lnTo>
                    <a:pt x="128" y="392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2" y="396"/>
                  </a:lnTo>
                  <a:lnTo>
                    <a:pt x="132" y="396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8" y="406"/>
                  </a:lnTo>
                  <a:lnTo>
                    <a:pt x="138" y="406"/>
                  </a:lnTo>
                  <a:lnTo>
                    <a:pt x="138" y="412"/>
                  </a:lnTo>
                  <a:lnTo>
                    <a:pt x="138" y="412"/>
                  </a:lnTo>
                  <a:lnTo>
                    <a:pt x="138" y="414"/>
                  </a:lnTo>
                  <a:lnTo>
                    <a:pt x="140" y="414"/>
                  </a:lnTo>
                  <a:lnTo>
                    <a:pt x="140" y="414"/>
                  </a:lnTo>
                  <a:lnTo>
                    <a:pt x="142" y="414"/>
                  </a:lnTo>
                  <a:lnTo>
                    <a:pt x="142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6" y="418"/>
                  </a:lnTo>
                  <a:lnTo>
                    <a:pt x="146" y="418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50" y="416"/>
                  </a:lnTo>
                  <a:lnTo>
                    <a:pt x="150" y="418"/>
                  </a:lnTo>
                  <a:lnTo>
                    <a:pt x="150" y="418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2" y="436"/>
                  </a:lnTo>
                  <a:lnTo>
                    <a:pt x="152" y="436"/>
                  </a:lnTo>
                  <a:lnTo>
                    <a:pt x="152" y="446"/>
                  </a:lnTo>
                  <a:lnTo>
                    <a:pt x="152" y="446"/>
                  </a:lnTo>
                  <a:lnTo>
                    <a:pt x="150" y="448"/>
                  </a:lnTo>
                  <a:lnTo>
                    <a:pt x="150" y="448"/>
                  </a:lnTo>
                  <a:lnTo>
                    <a:pt x="146" y="450"/>
                  </a:lnTo>
                  <a:lnTo>
                    <a:pt x="146" y="450"/>
                  </a:lnTo>
                  <a:lnTo>
                    <a:pt x="146" y="452"/>
                  </a:lnTo>
                  <a:lnTo>
                    <a:pt x="144" y="454"/>
                  </a:lnTo>
                  <a:lnTo>
                    <a:pt x="144" y="454"/>
                  </a:lnTo>
                  <a:lnTo>
                    <a:pt x="144" y="464"/>
                  </a:lnTo>
                  <a:lnTo>
                    <a:pt x="144" y="464"/>
                  </a:lnTo>
                  <a:lnTo>
                    <a:pt x="144" y="476"/>
                  </a:lnTo>
                  <a:lnTo>
                    <a:pt x="144" y="476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42" y="502"/>
                  </a:lnTo>
                  <a:lnTo>
                    <a:pt x="142" y="50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6" y="566"/>
                  </a:lnTo>
                  <a:lnTo>
                    <a:pt x="136" y="566"/>
                  </a:lnTo>
                  <a:lnTo>
                    <a:pt x="134" y="592"/>
                  </a:lnTo>
                  <a:lnTo>
                    <a:pt x="134" y="592"/>
                  </a:lnTo>
                  <a:lnTo>
                    <a:pt x="132" y="602"/>
                  </a:lnTo>
                  <a:lnTo>
                    <a:pt x="132" y="602"/>
                  </a:lnTo>
                  <a:lnTo>
                    <a:pt x="132" y="604"/>
                  </a:lnTo>
                  <a:lnTo>
                    <a:pt x="134" y="606"/>
                  </a:lnTo>
                  <a:lnTo>
                    <a:pt x="134" y="606"/>
                  </a:lnTo>
                  <a:lnTo>
                    <a:pt x="138" y="606"/>
                  </a:lnTo>
                  <a:lnTo>
                    <a:pt x="138" y="606"/>
                  </a:lnTo>
                  <a:lnTo>
                    <a:pt x="138" y="606"/>
                  </a:lnTo>
                  <a:lnTo>
                    <a:pt x="138" y="608"/>
                  </a:lnTo>
                  <a:lnTo>
                    <a:pt x="138" y="608"/>
                  </a:lnTo>
                  <a:lnTo>
                    <a:pt x="136" y="614"/>
                  </a:lnTo>
                  <a:lnTo>
                    <a:pt x="136" y="614"/>
                  </a:lnTo>
                  <a:lnTo>
                    <a:pt x="134" y="620"/>
                  </a:lnTo>
                  <a:lnTo>
                    <a:pt x="134" y="620"/>
                  </a:lnTo>
                  <a:lnTo>
                    <a:pt x="132" y="626"/>
                  </a:lnTo>
                  <a:lnTo>
                    <a:pt x="132" y="626"/>
                  </a:lnTo>
                  <a:lnTo>
                    <a:pt x="132" y="630"/>
                  </a:lnTo>
                  <a:lnTo>
                    <a:pt x="132" y="630"/>
                  </a:lnTo>
                  <a:lnTo>
                    <a:pt x="132" y="634"/>
                  </a:lnTo>
                  <a:lnTo>
                    <a:pt x="132" y="634"/>
                  </a:lnTo>
                  <a:lnTo>
                    <a:pt x="132" y="642"/>
                  </a:lnTo>
                  <a:lnTo>
                    <a:pt x="132" y="642"/>
                  </a:lnTo>
                  <a:lnTo>
                    <a:pt x="130" y="646"/>
                  </a:lnTo>
                  <a:lnTo>
                    <a:pt x="128" y="648"/>
                  </a:lnTo>
                  <a:lnTo>
                    <a:pt x="128" y="648"/>
                  </a:lnTo>
                  <a:lnTo>
                    <a:pt x="128" y="650"/>
                  </a:lnTo>
                  <a:lnTo>
                    <a:pt x="128" y="654"/>
                  </a:lnTo>
                  <a:lnTo>
                    <a:pt x="128" y="654"/>
                  </a:lnTo>
                  <a:lnTo>
                    <a:pt x="130" y="658"/>
                  </a:lnTo>
                  <a:lnTo>
                    <a:pt x="130" y="658"/>
                  </a:lnTo>
                  <a:lnTo>
                    <a:pt x="128" y="660"/>
                  </a:lnTo>
                  <a:lnTo>
                    <a:pt x="128" y="660"/>
                  </a:lnTo>
                  <a:lnTo>
                    <a:pt x="128" y="668"/>
                  </a:lnTo>
                  <a:lnTo>
                    <a:pt x="128" y="668"/>
                  </a:lnTo>
                  <a:lnTo>
                    <a:pt x="126" y="676"/>
                  </a:lnTo>
                  <a:lnTo>
                    <a:pt x="126" y="676"/>
                  </a:lnTo>
                  <a:lnTo>
                    <a:pt x="124" y="678"/>
                  </a:lnTo>
                  <a:lnTo>
                    <a:pt x="124" y="682"/>
                  </a:lnTo>
                  <a:lnTo>
                    <a:pt x="124" y="682"/>
                  </a:lnTo>
                  <a:lnTo>
                    <a:pt x="124" y="690"/>
                  </a:lnTo>
                  <a:lnTo>
                    <a:pt x="124" y="690"/>
                  </a:lnTo>
                  <a:lnTo>
                    <a:pt x="122" y="696"/>
                  </a:lnTo>
                  <a:lnTo>
                    <a:pt x="122" y="696"/>
                  </a:lnTo>
                  <a:lnTo>
                    <a:pt x="120" y="708"/>
                  </a:lnTo>
                  <a:lnTo>
                    <a:pt x="120" y="708"/>
                  </a:lnTo>
                  <a:lnTo>
                    <a:pt x="116" y="738"/>
                  </a:lnTo>
                  <a:lnTo>
                    <a:pt x="116" y="738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2" y="786"/>
                  </a:lnTo>
                  <a:lnTo>
                    <a:pt x="112" y="786"/>
                  </a:lnTo>
                  <a:lnTo>
                    <a:pt x="110" y="822"/>
                  </a:lnTo>
                  <a:lnTo>
                    <a:pt x="110" y="822"/>
                  </a:lnTo>
                  <a:lnTo>
                    <a:pt x="110" y="844"/>
                  </a:lnTo>
                  <a:lnTo>
                    <a:pt x="110" y="844"/>
                  </a:lnTo>
                  <a:lnTo>
                    <a:pt x="108" y="848"/>
                  </a:lnTo>
                  <a:lnTo>
                    <a:pt x="108" y="848"/>
                  </a:lnTo>
                  <a:lnTo>
                    <a:pt x="108" y="860"/>
                  </a:lnTo>
                  <a:lnTo>
                    <a:pt x="108" y="860"/>
                  </a:lnTo>
                  <a:lnTo>
                    <a:pt x="104" y="880"/>
                  </a:lnTo>
                  <a:lnTo>
                    <a:pt x="104" y="880"/>
                  </a:lnTo>
                  <a:lnTo>
                    <a:pt x="102" y="890"/>
                  </a:lnTo>
                  <a:lnTo>
                    <a:pt x="102" y="890"/>
                  </a:lnTo>
                  <a:lnTo>
                    <a:pt x="96" y="904"/>
                  </a:lnTo>
                  <a:lnTo>
                    <a:pt x="96" y="904"/>
                  </a:lnTo>
                  <a:lnTo>
                    <a:pt x="92" y="922"/>
                  </a:lnTo>
                  <a:lnTo>
                    <a:pt x="92" y="922"/>
                  </a:lnTo>
                  <a:lnTo>
                    <a:pt x="90" y="938"/>
                  </a:lnTo>
                  <a:lnTo>
                    <a:pt x="90" y="938"/>
                  </a:lnTo>
                  <a:lnTo>
                    <a:pt x="88" y="944"/>
                  </a:lnTo>
                  <a:lnTo>
                    <a:pt x="88" y="944"/>
                  </a:lnTo>
                  <a:lnTo>
                    <a:pt x="86" y="952"/>
                  </a:lnTo>
                  <a:lnTo>
                    <a:pt x="86" y="952"/>
                  </a:lnTo>
                  <a:lnTo>
                    <a:pt x="86" y="960"/>
                  </a:lnTo>
                  <a:lnTo>
                    <a:pt x="86" y="960"/>
                  </a:lnTo>
                  <a:lnTo>
                    <a:pt x="82" y="972"/>
                  </a:lnTo>
                  <a:lnTo>
                    <a:pt x="82" y="972"/>
                  </a:lnTo>
                  <a:lnTo>
                    <a:pt x="78" y="988"/>
                  </a:lnTo>
                  <a:lnTo>
                    <a:pt x="78" y="988"/>
                  </a:lnTo>
                  <a:lnTo>
                    <a:pt x="76" y="1002"/>
                  </a:lnTo>
                  <a:lnTo>
                    <a:pt x="76" y="1002"/>
                  </a:lnTo>
                  <a:lnTo>
                    <a:pt x="74" y="1018"/>
                  </a:lnTo>
                  <a:lnTo>
                    <a:pt x="74" y="1018"/>
                  </a:lnTo>
                  <a:lnTo>
                    <a:pt x="70" y="1036"/>
                  </a:lnTo>
                  <a:lnTo>
                    <a:pt x="70" y="1036"/>
                  </a:lnTo>
                  <a:lnTo>
                    <a:pt x="64" y="1064"/>
                  </a:lnTo>
                  <a:lnTo>
                    <a:pt x="64" y="1064"/>
                  </a:lnTo>
                  <a:lnTo>
                    <a:pt x="60" y="1080"/>
                  </a:lnTo>
                  <a:lnTo>
                    <a:pt x="60" y="1080"/>
                  </a:lnTo>
                  <a:lnTo>
                    <a:pt x="56" y="1092"/>
                  </a:lnTo>
                  <a:lnTo>
                    <a:pt x="56" y="1092"/>
                  </a:lnTo>
                  <a:lnTo>
                    <a:pt x="54" y="1098"/>
                  </a:lnTo>
                  <a:lnTo>
                    <a:pt x="54" y="1098"/>
                  </a:lnTo>
                  <a:lnTo>
                    <a:pt x="50" y="1108"/>
                  </a:lnTo>
                  <a:lnTo>
                    <a:pt x="50" y="1108"/>
                  </a:lnTo>
                  <a:lnTo>
                    <a:pt x="44" y="1132"/>
                  </a:lnTo>
                  <a:lnTo>
                    <a:pt x="44" y="1132"/>
                  </a:lnTo>
                  <a:lnTo>
                    <a:pt x="38" y="1148"/>
                  </a:lnTo>
                  <a:lnTo>
                    <a:pt x="38" y="1148"/>
                  </a:lnTo>
                  <a:lnTo>
                    <a:pt x="34" y="1160"/>
                  </a:lnTo>
                  <a:lnTo>
                    <a:pt x="34" y="1160"/>
                  </a:lnTo>
                  <a:lnTo>
                    <a:pt x="34" y="1174"/>
                  </a:lnTo>
                  <a:lnTo>
                    <a:pt x="34" y="1174"/>
                  </a:lnTo>
                  <a:lnTo>
                    <a:pt x="34" y="1186"/>
                  </a:lnTo>
                  <a:lnTo>
                    <a:pt x="34" y="1186"/>
                  </a:lnTo>
                  <a:lnTo>
                    <a:pt x="32" y="1196"/>
                  </a:lnTo>
                  <a:lnTo>
                    <a:pt x="32" y="1196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2" y="1204"/>
                  </a:lnTo>
                  <a:lnTo>
                    <a:pt x="32" y="1204"/>
                  </a:lnTo>
                  <a:lnTo>
                    <a:pt x="30" y="1206"/>
                  </a:lnTo>
                  <a:lnTo>
                    <a:pt x="30" y="1206"/>
                  </a:lnTo>
                  <a:lnTo>
                    <a:pt x="28" y="1210"/>
                  </a:lnTo>
                  <a:lnTo>
                    <a:pt x="28" y="1212"/>
                  </a:lnTo>
                  <a:lnTo>
                    <a:pt x="28" y="1212"/>
                  </a:lnTo>
                  <a:lnTo>
                    <a:pt x="28" y="1214"/>
                  </a:lnTo>
                  <a:lnTo>
                    <a:pt x="28" y="1214"/>
                  </a:lnTo>
                  <a:lnTo>
                    <a:pt x="24" y="1216"/>
                  </a:lnTo>
                  <a:lnTo>
                    <a:pt x="24" y="1216"/>
                  </a:lnTo>
                  <a:lnTo>
                    <a:pt x="20" y="1220"/>
                  </a:lnTo>
                  <a:lnTo>
                    <a:pt x="20" y="1220"/>
                  </a:lnTo>
                  <a:lnTo>
                    <a:pt x="20" y="1222"/>
                  </a:lnTo>
                  <a:lnTo>
                    <a:pt x="20" y="1222"/>
                  </a:lnTo>
                  <a:lnTo>
                    <a:pt x="18" y="1224"/>
                  </a:lnTo>
                  <a:lnTo>
                    <a:pt x="18" y="1224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2" y="1228"/>
                  </a:lnTo>
                  <a:lnTo>
                    <a:pt x="12" y="1228"/>
                  </a:lnTo>
                  <a:lnTo>
                    <a:pt x="8" y="1232"/>
                  </a:lnTo>
                  <a:lnTo>
                    <a:pt x="8" y="1232"/>
                  </a:lnTo>
                  <a:lnTo>
                    <a:pt x="6" y="1234"/>
                  </a:lnTo>
                  <a:lnTo>
                    <a:pt x="6" y="1234"/>
                  </a:lnTo>
                  <a:lnTo>
                    <a:pt x="4" y="1238"/>
                  </a:lnTo>
                  <a:lnTo>
                    <a:pt x="4" y="1238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4"/>
                  </a:lnTo>
                  <a:lnTo>
                    <a:pt x="0" y="1248"/>
                  </a:lnTo>
                  <a:lnTo>
                    <a:pt x="0" y="1248"/>
                  </a:lnTo>
                  <a:lnTo>
                    <a:pt x="2" y="1248"/>
                  </a:lnTo>
                  <a:lnTo>
                    <a:pt x="2" y="1248"/>
                  </a:lnTo>
                  <a:lnTo>
                    <a:pt x="2" y="1248"/>
                  </a:lnTo>
                  <a:lnTo>
                    <a:pt x="2" y="1250"/>
                  </a:lnTo>
                  <a:lnTo>
                    <a:pt x="2" y="1252"/>
                  </a:lnTo>
                  <a:lnTo>
                    <a:pt x="2" y="1252"/>
                  </a:lnTo>
                  <a:lnTo>
                    <a:pt x="4" y="1254"/>
                  </a:lnTo>
                  <a:lnTo>
                    <a:pt x="4" y="1254"/>
                  </a:lnTo>
                  <a:lnTo>
                    <a:pt x="10" y="1256"/>
                  </a:lnTo>
                  <a:lnTo>
                    <a:pt x="10" y="1256"/>
                  </a:lnTo>
                  <a:lnTo>
                    <a:pt x="22" y="1258"/>
                  </a:lnTo>
                  <a:lnTo>
                    <a:pt x="22" y="1258"/>
                  </a:lnTo>
                  <a:lnTo>
                    <a:pt x="36" y="1256"/>
                  </a:lnTo>
                  <a:lnTo>
                    <a:pt x="36" y="1256"/>
                  </a:lnTo>
                  <a:lnTo>
                    <a:pt x="52" y="1252"/>
                  </a:lnTo>
                  <a:lnTo>
                    <a:pt x="52" y="1252"/>
                  </a:lnTo>
                  <a:lnTo>
                    <a:pt x="64" y="1248"/>
                  </a:lnTo>
                  <a:lnTo>
                    <a:pt x="64" y="1248"/>
                  </a:lnTo>
                  <a:lnTo>
                    <a:pt x="70" y="1246"/>
                  </a:lnTo>
                  <a:lnTo>
                    <a:pt x="74" y="1244"/>
                  </a:lnTo>
                  <a:lnTo>
                    <a:pt x="74" y="1244"/>
                  </a:lnTo>
                  <a:lnTo>
                    <a:pt x="74" y="1238"/>
                  </a:lnTo>
                  <a:lnTo>
                    <a:pt x="74" y="1234"/>
                  </a:lnTo>
                  <a:lnTo>
                    <a:pt x="74" y="1234"/>
                  </a:lnTo>
                  <a:lnTo>
                    <a:pt x="74" y="1230"/>
                  </a:lnTo>
                  <a:lnTo>
                    <a:pt x="76" y="1226"/>
                  </a:lnTo>
                  <a:lnTo>
                    <a:pt x="76" y="1226"/>
                  </a:lnTo>
                  <a:lnTo>
                    <a:pt x="76" y="1224"/>
                  </a:lnTo>
                  <a:lnTo>
                    <a:pt x="76" y="1224"/>
                  </a:lnTo>
                  <a:lnTo>
                    <a:pt x="80" y="1216"/>
                  </a:lnTo>
                  <a:lnTo>
                    <a:pt x="80" y="1216"/>
                  </a:lnTo>
                  <a:lnTo>
                    <a:pt x="80" y="1216"/>
                  </a:lnTo>
                  <a:lnTo>
                    <a:pt x="82" y="1216"/>
                  </a:lnTo>
                  <a:lnTo>
                    <a:pt x="82" y="1216"/>
                  </a:lnTo>
                  <a:lnTo>
                    <a:pt x="92" y="1218"/>
                  </a:lnTo>
                  <a:lnTo>
                    <a:pt x="92" y="1218"/>
                  </a:lnTo>
                  <a:lnTo>
                    <a:pt x="92" y="1218"/>
                  </a:lnTo>
                  <a:lnTo>
                    <a:pt x="92" y="1220"/>
                  </a:lnTo>
                  <a:lnTo>
                    <a:pt x="92" y="1220"/>
                  </a:lnTo>
                  <a:lnTo>
                    <a:pt x="92" y="1224"/>
                  </a:lnTo>
                  <a:lnTo>
                    <a:pt x="92" y="1224"/>
                  </a:lnTo>
                  <a:lnTo>
                    <a:pt x="92" y="1228"/>
                  </a:lnTo>
                  <a:lnTo>
                    <a:pt x="92" y="1228"/>
                  </a:lnTo>
                  <a:lnTo>
                    <a:pt x="92" y="1228"/>
                  </a:lnTo>
                  <a:lnTo>
                    <a:pt x="96" y="1230"/>
                  </a:lnTo>
                  <a:lnTo>
                    <a:pt x="96" y="1230"/>
                  </a:lnTo>
                  <a:lnTo>
                    <a:pt x="108" y="1232"/>
                  </a:lnTo>
                  <a:lnTo>
                    <a:pt x="108" y="1232"/>
                  </a:lnTo>
                  <a:lnTo>
                    <a:pt x="114" y="1230"/>
                  </a:lnTo>
                  <a:lnTo>
                    <a:pt x="114" y="1230"/>
                  </a:lnTo>
                  <a:lnTo>
                    <a:pt x="114" y="1230"/>
                  </a:lnTo>
                  <a:lnTo>
                    <a:pt x="114" y="1228"/>
                  </a:lnTo>
                  <a:lnTo>
                    <a:pt x="114" y="1228"/>
                  </a:lnTo>
                  <a:lnTo>
                    <a:pt x="114" y="1224"/>
                  </a:lnTo>
                  <a:lnTo>
                    <a:pt x="114" y="1224"/>
                  </a:lnTo>
                  <a:lnTo>
                    <a:pt x="114" y="1222"/>
                  </a:lnTo>
                  <a:lnTo>
                    <a:pt x="114" y="1222"/>
                  </a:lnTo>
                  <a:lnTo>
                    <a:pt x="114" y="1222"/>
                  </a:lnTo>
                  <a:lnTo>
                    <a:pt x="124" y="1224"/>
                  </a:lnTo>
                  <a:lnTo>
                    <a:pt x="124" y="1224"/>
                  </a:lnTo>
                  <a:lnTo>
                    <a:pt x="142" y="1228"/>
                  </a:lnTo>
                  <a:lnTo>
                    <a:pt x="142" y="1228"/>
                  </a:lnTo>
                  <a:lnTo>
                    <a:pt x="152" y="1230"/>
                  </a:lnTo>
                  <a:lnTo>
                    <a:pt x="152" y="1230"/>
                  </a:lnTo>
                  <a:lnTo>
                    <a:pt x="154" y="1230"/>
                  </a:lnTo>
                  <a:lnTo>
                    <a:pt x="154" y="1230"/>
                  </a:lnTo>
                  <a:lnTo>
                    <a:pt x="160" y="1230"/>
                  </a:lnTo>
                  <a:lnTo>
                    <a:pt x="160" y="1230"/>
                  </a:lnTo>
                  <a:lnTo>
                    <a:pt x="162" y="1232"/>
                  </a:lnTo>
                  <a:lnTo>
                    <a:pt x="162" y="1232"/>
                  </a:lnTo>
                  <a:lnTo>
                    <a:pt x="166" y="1232"/>
                  </a:lnTo>
                  <a:lnTo>
                    <a:pt x="166" y="1232"/>
                  </a:lnTo>
                  <a:lnTo>
                    <a:pt x="168" y="1228"/>
                  </a:lnTo>
                  <a:lnTo>
                    <a:pt x="168" y="1228"/>
                  </a:lnTo>
                  <a:lnTo>
                    <a:pt x="170" y="1224"/>
                  </a:lnTo>
                  <a:lnTo>
                    <a:pt x="170" y="1224"/>
                  </a:lnTo>
                  <a:lnTo>
                    <a:pt x="170" y="1216"/>
                  </a:lnTo>
                  <a:lnTo>
                    <a:pt x="170" y="1216"/>
                  </a:lnTo>
                  <a:lnTo>
                    <a:pt x="170" y="1210"/>
                  </a:lnTo>
                  <a:lnTo>
                    <a:pt x="170" y="1210"/>
                  </a:lnTo>
                  <a:lnTo>
                    <a:pt x="170" y="1204"/>
                  </a:lnTo>
                  <a:lnTo>
                    <a:pt x="170" y="1204"/>
                  </a:lnTo>
                  <a:lnTo>
                    <a:pt x="174" y="1170"/>
                  </a:lnTo>
                  <a:lnTo>
                    <a:pt x="174" y="1170"/>
                  </a:lnTo>
                  <a:lnTo>
                    <a:pt x="180" y="1138"/>
                  </a:lnTo>
                  <a:lnTo>
                    <a:pt x="180" y="1138"/>
                  </a:lnTo>
                  <a:lnTo>
                    <a:pt x="184" y="1102"/>
                  </a:lnTo>
                  <a:lnTo>
                    <a:pt x="184" y="1102"/>
                  </a:lnTo>
                  <a:lnTo>
                    <a:pt x="188" y="1064"/>
                  </a:lnTo>
                  <a:lnTo>
                    <a:pt x="188" y="1064"/>
                  </a:lnTo>
                  <a:lnTo>
                    <a:pt x="190" y="1040"/>
                  </a:lnTo>
                  <a:lnTo>
                    <a:pt x="190" y="1040"/>
                  </a:lnTo>
                  <a:lnTo>
                    <a:pt x="194" y="1010"/>
                  </a:lnTo>
                  <a:lnTo>
                    <a:pt x="194" y="1010"/>
                  </a:lnTo>
                  <a:lnTo>
                    <a:pt x="194" y="986"/>
                  </a:lnTo>
                  <a:lnTo>
                    <a:pt x="194" y="986"/>
                  </a:lnTo>
                  <a:lnTo>
                    <a:pt x="196" y="962"/>
                  </a:lnTo>
                  <a:lnTo>
                    <a:pt x="196" y="962"/>
                  </a:lnTo>
                  <a:lnTo>
                    <a:pt x="196" y="944"/>
                  </a:lnTo>
                  <a:lnTo>
                    <a:pt x="196" y="944"/>
                  </a:lnTo>
                  <a:lnTo>
                    <a:pt x="198" y="926"/>
                  </a:lnTo>
                  <a:lnTo>
                    <a:pt x="198" y="926"/>
                  </a:lnTo>
                  <a:lnTo>
                    <a:pt x="198" y="918"/>
                  </a:lnTo>
                  <a:lnTo>
                    <a:pt x="198" y="918"/>
                  </a:lnTo>
                  <a:lnTo>
                    <a:pt x="200" y="906"/>
                  </a:lnTo>
                  <a:lnTo>
                    <a:pt x="200" y="906"/>
                  </a:lnTo>
                  <a:lnTo>
                    <a:pt x="200" y="902"/>
                  </a:lnTo>
                  <a:lnTo>
                    <a:pt x="200" y="902"/>
                  </a:lnTo>
                  <a:lnTo>
                    <a:pt x="202" y="896"/>
                  </a:lnTo>
                  <a:lnTo>
                    <a:pt x="202" y="896"/>
                  </a:lnTo>
                  <a:lnTo>
                    <a:pt x="202" y="882"/>
                  </a:lnTo>
                  <a:lnTo>
                    <a:pt x="202" y="882"/>
                  </a:lnTo>
                  <a:lnTo>
                    <a:pt x="204" y="866"/>
                  </a:lnTo>
                  <a:lnTo>
                    <a:pt x="204" y="866"/>
                  </a:lnTo>
                  <a:lnTo>
                    <a:pt x="206" y="858"/>
                  </a:lnTo>
                  <a:lnTo>
                    <a:pt x="206" y="858"/>
                  </a:lnTo>
                  <a:lnTo>
                    <a:pt x="206" y="852"/>
                  </a:lnTo>
                  <a:lnTo>
                    <a:pt x="206" y="852"/>
                  </a:lnTo>
                  <a:lnTo>
                    <a:pt x="206" y="848"/>
                  </a:lnTo>
                  <a:lnTo>
                    <a:pt x="206" y="848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14" y="822"/>
                  </a:lnTo>
                  <a:lnTo>
                    <a:pt x="214" y="822"/>
                  </a:lnTo>
                  <a:lnTo>
                    <a:pt x="216" y="808"/>
                  </a:lnTo>
                  <a:lnTo>
                    <a:pt x="216" y="808"/>
                  </a:lnTo>
                  <a:lnTo>
                    <a:pt x="218" y="806"/>
                  </a:lnTo>
                  <a:lnTo>
                    <a:pt x="218" y="806"/>
                  </a:lnTo>
                  <a:lnTo>
                    <a:pt x="222" y="796"/>
                  </a:lnTo>
                  <a:lnTo>
                    <a:pt x="222" y="796"/>
                  </a:lnTo>
                  <a:lnTo>
                    <a:pt x="224" y="786"/>
                  </a:lnTo>
                  <a:lnTo>
                    <a:pt x="224" y="786"/>
                  </a:lnTo>
                  <a:lnTo>
                    <a:pt x="226" y="774"/>
                  </a:lnTo>
                  <a:lnTo>
                    <a:pt x="226" y="774"/>
                  </a:lnTo>
                  <a:lnTo>
                    <a:pt x="238" y="750"/>
                  </a:lnTo>
                  <a:lnTo>
                    <a:pt x="238" y="750"/>
                  </a:lnTo>
                  <a:lnTo>
                    <a:pt x="242" y="738"/>
                  </a:lnTo>
                  <a:lnTo>
                    <a:pt x="252" y="714"/>
                  </a:lnTo>
                  <a:lnTo>
                    <a:pt x="252" y="714"/>
                  </a:lnTo>
                  <a:lnTo>
                    <a:pt x="262" y="682"/>
                  </a:lnTo>
                  <a:lnTo>
                    <a:pt x="262" y="682"/>
                  </a:lnTo>
                  <a:lnTo>
                    <a:pt x="268" y="668"/>
                  </a:lnTo>
                  <a:lnTo>
                    <a:pt x="268" y="668"/>
                  </a:lnTo>
                  <a:lnTo>
                    <a:pt x="272" y="660"/>
                  </a:lnTo>
                  <a:lnTo>
                    <a:pt x="272" y="660"/>
                  </a:lnTo>
                  <a:lnTo>
                    <a:pt x="274" y="658"/>
                  </a:lnTo>
                  <a:lnTo>
                    <a:pt x="274" y="658"/>
                  </a:lnTo>
                  <a:lnTo>
                    <a:pt x="278" y="658"/>
                  </a:lnTo>
                  <a:lnTo>
                    <a:pt x="278" y="658"/>
                  </a:lnTo>
                  <a:lnTo>
                    <a:pt x="280" y="658"/>
                  </a:lnTo>
                  <a:lnTo>
                    <a:pt x="280" y="660"/>
                  </a:lnTo>
                  <a:lnTo>
                    <a:pt x="280" y="660"/>
                  </a:lnTo>
                  <a:lnTo>
                    <a:pt x="282" y="666"/>
                  </a:lnTo>
                  <a:lnTo>
                    <a:pt x="282" y="666"/>
                  </a:lnTo>
                  <a:lnTo>
                    <a:pt x="282" y="678"/>
                  </a:lnTo>
                  <a:lnTo>
                    <a:pt x="282" y="678"/>
                  </a:lnTo>
                  <a:lnTo>
                    <a:pt x="284" y="694"/>
                  </a:lnTo>
                  <a:lnTo>
                    <a:pt x="284" y="694"/>
                  </a:lnTo>
                  <a:lnTo>
                    <a:pt x="288" y="710"/>
                  </a:lnTo>
                  <a:lnTo>
                    <a:pt x="288" y="710"/>
                  </a:lnTo>
                  <a:lnTo>
                    <a:pt x="290" y="722"/>
                  </a:lnTo>
                  <a:lnTo>
                    <a:pt x="294" y="736"/>
                  </a:lnTo>
                  <a:lnTo>
                    <a:pt x="294" y="736"/>
                  </a:lnTo>
                  <a:lnTo>
                    <a:pt x="296" y="766"/>
                  </a:lnTo>
                  <a:lnTo>
                    <a:pt x="296" y="766"/>
                  </a:lnTo>
                  <a:lnTo>
                    <a:pt x="296" y="794"/>
                  </a:lnTo>
                  <a:lnTo>
                    <a:pt x="296" y="794"/>
                  </a:lnTo>
                  <a:lnTo>
                    <a:pt x="298" y="806"/>
                  </a:lnTo>
                  <a:lnTo>
                    <a:pt x="298" y="806"/>
                  </a:lnTo>
                  <a:lnTo>
                    <a:pt x="298" y="818"/>
                  </a:lnTo>
                  <a:lnTo>
                    <a:pt x="298" y="81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50"/>
                  </a:lnTo>
                  <a:lnTo>
                    <a:pt x="298" y="850"/>
                  </a:lnTo>
                  <a:lnTo>
                    <a:pt x="300" y="860"/>
                  </a:lnTo>
                  <a:lnTo>
                    <a:pt x="300" y="860"/>
                  </a:lnTo>
                  <a:lnTo>
                    <a:pt x="300" y="870"/>
                  </a:lnTo>
                  <a:lnTo>
                    <a:pt x="300" y="870"/>
                  </a:lnTo>
                  <a:lnTo>
                    <a:pt x="300" y="878"/>
                  </a:lnTo>
                  <a:lnTo>
                    <a:pt x="300" y="878"/>
                  </a:lnTo>
                  <a:lnTo>
                    <a:pt x="300" y="888"/>
                  </a:lnTo>
                  <a:lnTo>
                    <a:pt x="300" y="888"/>
                  </a:lnTo>
                  <a:lnTo>
                    <a:pt x="300" y="906"/>
                  </a:lnTo>
                  <a:lnTo>
                    <a:pt x="300" y="906"/>
                  </a:lnTo>
                  <a:lnTo>
                    <a:pt x="300" y="928"/>
                  </a:lnTo>
                  <a:lnTo>
                    <a:pt x="300" y="928"/>
                  </a:lnTo>
                  <a:lnTo>
                    <a:pt x="302" y="966"/>
                  </a:lnTo>
                  <a:lnTo>
                    <a:pt x="302" y="966"/>
                  </a:lnTo>
                  <a:lnTo>
                    <a:pt x="302" y="1000"/>
                  </a:lnTo>
                  <a:lnTo>
                    <a:pt x="302" y="1000"/>
                  </a:lnTo>
                  <a:lnTo>
                    <a:pt x="302" y="1032"/>
                  </a:lnTo>
                  <a:lnTo>
                    <a:pt x="302" y="1032"/>
                  </a:lnTo>
                  <a:lnTo>
                    <a:pt x="302" y="1056"/>
                  </a:lnTo>
                  <a:lnTo>
                    <a:pt x="302" y="1056"/>
                  </a:lnTo>
                  <a:lnTo>
                    <a:pt x="300" y="1070"/>
                  </a:lnTo>
                  <a:lnTo>
                    <a:pt x="300" y="1070"/>
                  </a:lnTo>
                  <a:lnTo>
                    <a:pt x="298" y="1098"/>
                  </a:lnTo>
                  <a:lnTo>
                    <a:pt x="298" y="1098"/>
                  </a:lnTo>
                  <a:lnTo>
                    <a:pt x="296" y="1134"/>
                  </a:lnTo>
                  <a:lnTo>
                    <a:pt x="296" y="1134"/>
                  </a:lnTo>
                  <a:lnTo>
                    <a:pt x="294" y="1154"/>
                  </a:lnTo>
                  <a:lnTo>
                    <a:pt x="294" y="1154"/>
                  </a:lnTo>
                  <a:lnTo>
                    <a:pt x="294" y="1160"/>
                  </a:lnTo>
                  <a:lnTo>
                    <a:pt x="296" y="1164"/>
                  </a:lnTo>
                  <a:lnTo>
                    <a:pt x="296" y="1164"/>
                  </a:lnTo>
                  <a:lnTo>
                    <a:pt x="302" y="1186"/>
                  </a:lnTo>
                  <a:lnTo>
                    <a:pt x="302" y="1186"/>
                  </a:lnTo>
                  <a:lnTo>
                    <a:pt x="304" y="1194"/>
                  </a:lnTo>
                  <a:lnTo>
                    <a:pt x="304" y="1194"/>
                  </a:lnTo>
                  <a:lnTo>
                    <a:pt x="304" y="1206"/>
                  </a:lnTo>
                  <a:lnTo>
                    <a:pt x="304" y="1206"/>
                  </a:lnTo>
                  <a:lnTo>
                    <a:pt x="306" y="1216"/>
                  </a:lnTo>
                  <a:lnTo>
                    <a:pt x="306" y="1216"/>
                  </a:lnTo>
                  <a:lnTo>
                    <a:pt x="308" y="1218"/>
                  </a:lnTo>
                  <a:lnTo>
                    <a:pt x="308" y="1218"/>
                  </a:lnTo>
                  <a:lnTo>
                    <a:pt x="314" y="1222"/>
                  </a:lnTo>
                  <a:lnTo>
                    <a:pt x="314" y="1222"/>
                  </a:lnTo>
                  <a:lnTo>
                    <a:pt x="318" y="1222"/>
                  </a:lnTo>
                  <a:lnTo>
                    <a:pt x="318" y="1222"/>
                  </a:lnTo>
                  <a:lnTo>
                    <a:pt x="324" y="1222"/>
                  </a:lnTo>
                  <a:lnTo>
                    <a:pt x="324" y="1222"/>
                  </a:lnTo>
                  <a:lnTo>
                    <a:pt x="324" y="1222"/>
                  </a:lnTo>
                  <a:lnTo>
                    <a:pt x="324" y="1226"/>
                  </a:lnTo>
                  <a:lnTo>
                    <a:pt x="324" y="1226"/>
                  </a:lnTo>
                  <a:lnTo>
                    <a:pt x="326" y="1234"/>
                  </a:lnTo>
                  <a:lnTo>
                    <a:pt x="326" y="1234"/>
                  </a:lnTo>
                  <a:lnTo>
                    <a:pt x="326" y="1238"/>
                  </a:lnTo>
                  <a:lnTo>
                    <a:pt x="326" y="1238"/>
                  </a:lnTo>
                  <a:lnTo>
                    <a:pt x="326" y="1240"/>
                  </a:lnTo>
                  <a:lnTo>
                    <a:pt x="328" y="1242"/>
                  </a:lnTo>
                  <a:lnTo>
                    <a:pt x="328" y="1242"/>
                  </a:lnTo>
                  <a:lnTo>
                    <a:pt x="332" y="1246"/>
                  </a:lnTo>
                  <a:lnTo>
                    <a:pt x="332" y="1246"/>
                  </a:lnTo>
                  <a:lnTo>
                    <a:pt x="336" y="1248"/>
                  </a:lnTo>
                  <a:lnTo>
                    <a:pt x="342" y="1250"/>
                  </a:lnTo>
                  <a:lnTo>
                    <a:pt x="342" y="1250"/>
                  </a:lnTo>
                  <a:lnTo>
                    <a:pt x="360" y="1250"/>
                  </a:lnTo>
                  <a:lnTo>
                    <a:pt x="360" y="1250"/>
                  </a:lnTo>
                  <a:lnTo>
                    <a:pt x="376" y="1250"/>
                  </a:lnTo>
                  <a:lnTo>
                    <a:pt x="376" y="1250"/>
                  </a:lnTo>
                  <a:lnTo>
                    <a:pt x="382" y="1248"/>
                  </a:lnTo>
                  <a:lnTo>
                    <a:pt x="388" y="1246"/>
                  </a:lnTo>
                  <a:lnTo>
                    <a:pt x="388" y="1246"/>
                  </a:lnTo>
                  <a:lnTo>
                    <a:pt x="390" y="1242"/>
                  </a:lnTo>
                  <a:lnTo>
                    <a:pt x="394" y="1236"/>
                  </a:lnTo>
                  <a:lnTo>
                    <a:pt x="394" y="1236"/>
                  </a:lnTo>
                  <a:lnTo>
                    <a:pt x="394" y="1230"/>
                  </a:lnTo>
                  <a:lnTo>
                    <a:pt x="394" y="1230"/>
                  </a:lnTo>
                  <a:lnTo>
                    <a:pt x="392" y="1224"/>
                  </a:lnTo>
                  <a:lnTo>
                    <a:pt x="392" y="1224"/>
                  </a:lnTo>
                  <a:lnTo>
                    <a:pt x="390" y="1220"/>
                  </a:lnTo>
                  <a:lnTo>
                    <a:pt x="390" y="1220"/>
                  </a:lnTo>
                  <a:lnTo>
                    <a:pt x="390" y="1218"/>
                  </a:lnTo>
                  <a:lnTo>
                    <a:pt x="392" y="1218"/>
                  </a:lnTo>
                  <a:lnTo>
                    <a:pt x="392" y="1218"/>
                  </a:lnTo>
                  <a:lnTo>
                    <a:pt x="404" y="1220"/>
                  </a:lnTo>
                  <a:lnTo>
                    <a:pt x="404" y="1220"/>
                  </a:lnTo>
                  <a:lnTo>
                    <a:pt x="410" y="1218"/>
                  </a:lnTo>
                  <a:lnTo>
                    <a:pt x="410" y="1218"/>
                  </a:lnTo>
                  <a:lnTo>
                    <a:pt x="416" y="1218"/>
                  </a:lnTo>
                  <a:lnTo>
                    <a:pt x="416" y="1218"/>
                  </a:lnTo>
                  <a:lnTo>
                    <a:pt x="418" y="1218"/>
                  </a:lnTo>
                  <a:lnTo>
                    <a:pt x="418" y="1218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2" y="1208"/>
                  </a:lnTo>
                  <a:lnTo>
                    <a:pt x="422" y="1208"/>
                  </a:lnTo>
                  <a:lnTo>
                    <a:pt x="422" y="1202"/>
                  </a:lnTo>
                  <a:lnTo>
                    <a:pt x="422" y="1202"/>
                  </a:lnTo>
                  <a:lnTo>
                    <a:pt x="422" y="1194"/>
                  </a:lnTo>
                  <a:lnTo>
                    <a:pt x="422" y="1194"/>
                  </a:lnTo>
                  <a:lnTo>
                    <a:pt x="422" y="1184"/>
                  </a:lnTo>
                  <a:lnTo>
                    <a:pt x="422" y="1184"/>
                  </a:lnTo>
                  <a:lnTo>
                    <a:pt x="422" y="1176"/>
                  </a:lnTo>
                  <a:lnTo>
                    <a:pt x="422" y="1176"/>
                  </a:lnTo>
                  <a:lnTo>
                    <a:pt x="422" y="1164"/>
                  </a:lnTo>
                  <a:lnTo>
                    <a:pt x="422" y="1164"/>
                  </a:lnTo>
                  <a:lnTo>
                    <a:pt x="424" y="1142"/>
                  </a:lnTo>
                  <a:lnTo>
                    <a:pt x="424" y="1142"/>
                  </a:lnTo>
                  <a:lnTo>
                    <a:pt x="424" y="1132"/>
                  </a:lnTo>
                  <a:lnTo>
                    <a:pt x="424" y="1132"/>
                  </a:lnTo>
                  <a:lnTo>
                    <a:pt x="420" y="1104"/>
                  </a:lnTo>
                  <a:lnTo>
                    <a:pt x="420" y="1104"/>
                  </a:lnTo>
                  <a:lnTo>
                    <a:pt x="418" y="1078"/>
                  </a:lnTo>
                  <a:lnTo>
                    <a:pt x="418" y="1078"/>
                  </a:lnTo>
                  <a:lnTo>
                    <a:pt x="416" y="1054"/>
                  </a:lnTo>
                  <a:lnTo>
                    <a:pt x="416" y="1054"/>
                  </a:lnTo>
                  <a:lnTo>
                    <a:pt x="416" y="1036"/>
                  </a:lnTo>
                  <a:lnTo>
                    <a:pt x="416" y="1036"/>
                  </a:lnTo>
                  <a:lnTo>
                    <a:pt x="416" y="1032"/>
                  </a:lnTo>
                  <a:lnTo>
                    <a:pt x="416" y="1032"/>
                  </a:lnTo>
                  <a:lnTo>
                    <a:pt x="414" y="1020"/>
                  </a:lnTo>
                  <a:lnTo>
                    <a:pt x="414" y="1020"/>
                  </a:lnTo>
                  <a:lnTo>
                    <a:pt x="412" y="998"/>
                  </a:lnTo>
                  <a:lnTo>
                    <a:pt x="412" y="998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06" y="942"/>
                  </a:lnTo>
                  <a:lnTo>
                    <a:pt x="406" y="942"/>
                  </a:lnTo>
                  <a:lnTo>
                    <a:pt x="406" y="930"/>
                  </a:lnTo>
                  <a:lnTo>
                    <a:pt x="406" y="930"/>
                  </a:lnTo>
                  <a:lnTo>
                    <a:pt x="404" y="922"/>
                  </a:lnTo>
                  <a:lnTo>
                    <a:pt x="404" y="922"/>
                  </a:lnTo>
                  <a:lnTo>
                    <a:pt x="404" y="910"/>
                  </a:lnTo>
                  <a:lnTo>
                    <a:pt x="404" y="910"/>
                  </a:lnTo>
                  <a:lnTo>
                    <a:pt x="402" y="900"/>
                  </a:lnTo>
                  <a:lnTo>
                    <a:pt x="402" y="900"/>
                  </a:lnTo>
                  <a:lnTo>
                    <a:pt x="402" y="892"/>
                  </a:lnTo>
                  <a:lnTo>
                    <a:pt x="402" y="892"/>
                  </a:lnTo>
                  <a:lnTo>
                    <a:pt x="402" y="884"/>
                  </a:lnTo>
                  <a:lnTo>
                    <a:pt x="402" y="884"/>
                  </a:lnTo>
                  <a:lnTo>
                    <a:pt x="400" y="868"/>
                  </a:lnTo>
                  <a:lnTo>
                    <a:pt x="400" y="868"/>
                  </a:lnTo>
                  <a:lnTo>
                    <a:pt x="400" y="856"/>
                  </a:lnTo>
                  <a:lnTo>
                    <a:pt x="400" y="856"/>
                  </a:lnTo>
                  <a:lnTo>
                    <a:pt x="400" y="830"/>
                  </a:lnTo>
                  <a:lnTo>
                    <a:pt x="400" y="830"/>
                  </a:lnTo>
                  <a:lnTo>
                    <a:pt x="400" y="810"/>
                  </a:lnTo>
                  <a:lnTo>
                    <a:pt x="400" y="810"/>
                  </a:lnTo>
                  <a:lnTo>
                    <a:pt x="400" y="796"/>
                  </a:lnTo>
                  <a:lnTo>
                    <a:pt x="400" y="796"/>
                  </a:lnTo>
                  <a:lnTo>
                    <a:pt x="402" y="776"/>
                  </a:lnTo>
                  <a:lnTo>
                    <a:pt x="402" y="776"/>
                  </a:lnTo>
                  <a:lnTo>
                    <a:pt x="402" y="740"/>
                  </a:lnTo>
                  <a:lnTo>
                    <a:pt x="402" y="740"/>
                  </a:lnTo>
                  <a:lnTo>
                    <a:pt x="404" y="710"/>
                  </a:lnTo>
                  <a:lnTo>
                    <a:pt x="404" y="710"/>
                  </a:lnTo>
                  <a:lnTo>
                    <a:pt x="408" y="688"/>
                  </a:lnTo>
                  <a:lnTo>
                    <a:pt x="408" y="688"/>
                  </a:lnTo>
                  <a:lnTo>
                    <a:pt x="414" y="658"/>
                  </a:lnTo>
                  <a:lnTo>
                    <a:pt x="414" y="658"/>
                  </a:lnTo>
                  <a:lnTo>
                    <a:pt x="416" y="642"/>
                  </a:lnTo>
                  <a:lnTo>
                    <a:pt x="418" y="632"/>
                  </a:lnTo>
                  <a:lnTo>
                    <a:pt x="418" y="632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16"/>
                  </a:lnTo>
                  <a:lnTo>
                    <a:pt x="418" y="616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18" y="606"/>
                  </a:lnTo>
                  <a:lnTo>
                    <a:pt x="418" y="606"/>
                  </a:lnTo>
                  <a:lnTo>
                    <a:pt x="418" y="606"/>
                  </a:lnTo>
                  <a:lnTo>
                    <a:pt x="420" y="604"/>
                  </a:lnTo>
                  <a:lnTo>
                    <a:pt x="420" y="600"/>
                  </a:lnTo>
                  <a:lnTo>
                    <a:pt x="420" y="600"/>
                  </a:lnTo>
                  <a:lnTo>
                    <a:pt x="418" y="592"/>
                  </a:lnTo>
                  <a:lnTo>
                    <a:pt x="418" y="592"/>
                  </a:lnTo>
                  <a:lnTo>
                    <a:pt x="416" y="582"/>
                  </a:lnTo>
                  <a:lnTo>
                    <a:pt x="416" y="582"/>
                  </a:lnTo>
                  <a:lnTo>
                    <a:pt x="414" y="574"/>
                  </a:lnTo>
                  <a:lnTo>
                    <a:pt x="414" y="574"/>
                  </a:lnTo>
                  <a:lnTo>
                    <a:pt x="412" y="556"/>
                  </a:lnTo>
                  <a:lnTo>
                    <a:pt x="412" y="556"/>
                  </a:lnTo>
                  <a:lnTo>
                    <a:pt x="410" y="546"/>
                  </a:lnTo>
                  <a:lnTo>
                    <a:pt x="410" y="546"/>
                  </a:lnTo>
                  <a:lnTo>
                    <a:pt x="408" y="536"/>
                  </a:lnTo>
                  <a:lnTo>
                    <a:pt x="408" y="536"/>
                  </a:lnTo>
                  <a:lnTo>
                    <a:pt x="404" y="524"/>
                  </a:lnTo>
                  <a:lnTo>
                    <a:pt x="404" y="524"/>
                  </a:lnTo>
                  <a:lnTo>
                    <a:pt x="400" y="514"/>
                  </a:lnTo>
                  <a:lnTo>
                    <a:pt x="400" y="514"/>
                  </a:lnTo>
                  <a:lnTo>
                    <a:pt x="398" y="504"/>
                  </a:lnTo>
                  <a:lnTo>
                    <a:pt x="398" y="504"/>
                  </a:lnTo>
                  <a:lnTo>
                    <a:pt x="398" y="496"/>
                  </a:lnTo>
                  <a:lnTo>
                    <a:pt x="398" y="496"/>
                  </a:lnTo>
                  <a:lnTo>
                    <a:pt x="396" y="488"/>
                  </a:lnTo>
                  <a:lnTo>
                    <a:pt x="396" y="488"/>
                  </a:lnTo>
                  <a:lnTo>
                    <a:pt x="390" y="480"/>
                  </a:lnTo>
                  <a:lnTo>
                    <a:pt x="390" y="480"/>
                  </a:lnTo>
                  <a:lnTo>
                    <a:pt x="384" y="474"/>
                  </a:lnTo>
                  <a:lnTo>
                    <a:pt x="384" y="474"/>
                  </a:lnTo>
                  <a:lnTo>
                    <a:pt x="378" y="460"/>
                  </a:lnTo>
                  <a:lnTo>
                    <a:pt x="378" y="460"/>
                  </a:lnTo>
                  <a:lnTo>
                    <a:pt x="376" y="456"/>
                  </a:lnTo>
                  <a:lnTo>
                    <a:pt x="376" y="456"/>
                  </a:lnTo>
                  <a:lnTo>
                    <a:pt x="368" y="448"/>
                  </a:lnTo>
                  <a:lnTo>
                    <a:pt x="368" y="448"/>
                  </a:lnTo>
                  <a:lnTo>
                    <a:pt x="366" y="444"/>
                  </a:lnTo>
                  <a:lnTo>
                    <a:pt x="366" y="444"/>
                  </a:lnTo>
                  <a:lnTo>
                    <a:pt x="362" y="436"/>
                  </a:lnTo>
                  <a:lnTo>
                    <a:pt x="362" y="436"/>
                  </a:lnTo>
                  <a:lnTo>
                    <a:pt x="362" y="434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70" y="420"/>
                  </a:lnTo>
                  <a:lnTo>
                    <a:pt x="370" y="420"/>
                  </a:lnTo>
                  <a:lnTo>
                    <a:pt x="370" y="420"/>
                  </a:lnTo>
                  <a:lnTo>
                    <a:pt x="372" y="420"/>
                  </a:lnTo>
                  <a:lnTo>
                    <a:pt x="372" y="420"/>
                  </a:lnTo>
                  <a:lnTo>
                    <a:pt x="378" y="422"/>
                  </a:lnTo>
                  <a:lnTo>
                    <a:pt x="382" y="422"/>
                  </a:lnTo>
                  <a:lnTo>
                    <a:pt x="382" y="422"/>
                  </a:lnTo>
                  <a:lnTo>
                    <a:pt x="398" y="414"/>
                  </a:lnTo>
                  <a:lnTo>
                    <a:pt x="398" y="414"/>
                  </a:lnTo>
                  <a:lnTo>
                    <a:pt x="408" y="406"/>
                  </a:lnTo>
                  <a:lnTo>
                    <a:pt x="412" y="398"/>
                  </a:lnTo>
                  <a:lnTo>
                    <a:pt x="412" y="398"/>
                  </a:lnTo>
                  <a:lnTo>
                    <a:pt x="420" y="378"/>
                  </a:lnTo>
                  <a:lnTo>
                    <a:pt x="424" y="362"/>
                  </a:lnTo>
                  <a:lnTo>
                    <a:pt x="424" y="362"/>
                  </a:lnTo>
                  <a:lnTo>
                    <a:pt x="426" y="350"/>
                  </a:lnTo>
                  <a:lnTo>
                    <a:pt x="426" y="342"/>
                  </a:lnTo>
                  <a:lnTo>
                    <a:pt x="426" y="342"/>
                  </a:lnTo>
                  <a:lnTo>
                    <a:pt x="424" y="324"/>
                  </a:lnTo>
                  <a:lnTo>
                    <a:pt x="424" y="324"/>
                  </a:lnTo>
                  <a:lnTo>
                    <a:pt x="424" y="320"/>
                  </a:lnTo>
                  <a:lnTo>
                    <a:pt x="424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611660" y="959597"/>
            <a:ext cx="10710365" cy="6556268"/>
            <a:chOff x="1676816" y="526417"/>
            <a:chExt cx="10710365" cy="6556268"/>
          </a:xfrm>
        </p:grpSpPr>
        <p:grpSp>
          <p:nvGrpSpPr>
            <p:cNvPr id="3" name="Group 30"/>
            <p:cNvGrpSpPr/>
            <p:nvPr/>
          </p:nvGrpSpPr>
          <p:grpSpPr>
            <a:xfrm>
              <a:off x="1895202" y="1880491"/>
              <a:ext cx="10296798" cy="5202194"/>
              <a:chOff x="-174170" y="2362200"/>
              <a:chExt cx="7946570" cy="3810002"/>
            </a:xfrm>
          </p:grpSpPr>
          <p:grpSp>
            <p:nvGrpSpPr>
              <p:cNvPr id="5" name="Group 17"/>
              <p:cNvGrpSpPr/>
              <p:nvPr/>
            </p:nvGrpSpPr>
            <p:grpSpPr>
              <a:xfrm>
                <a:off x="-174170" y="3516088"/>
                <a:ext cx="7086600" cy="2656114"/>
                <a:chOff x="337454" y="2950030"/>
                <a:chExt cx="7086600" cy="2656114"/>
              </a:xfrm>
            </p:grpSpPr>
            <p:sp>
              <p:nvSpPr>
                <p:cNvPr id="7" name="Rectangle 15"/>
                <p:cNvSpPr/>
                <p:nvPr/>
              </p:nvSpPr>
              <p:spPr>
                <a:xfrm>
                  <a:off x="337454" y="4386944"/>
                  <a:ext cx="7086600" cy="1219200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>
                  <a:softEdge rad="317500"/>
                </a:effectLst>
                <a:scene3d>
                  <a:camera prst="isometricOffAxis1Top">
                    <a:rot lat="19408513" lon="18249027" rev="3672821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Isosceles Triangle 16"/>
                <p:cNvSpPr/>
                <p:nvPr/>
              </p:nvSpPr>
              <p:spPr>
                <a:xfrm>
                  <a:off x="4811480" y="2950030"/>
                  <a:ext cx="2563368" cy="2209800"/>
                </a:xfrm>
                <a:prstGeom prst="triangle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>
                  <a:softEdge rad="317500"/>
                </a:effectLst>
                <a:scene3d>
                  <a:camera prst="isometricOffAxis1Top">
                    <a:rot lat="20384251" lon="17486273" rev="4971174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" name="Right Arrow 2"/>
              <p:cNvSpPr/>
              <p:nvPr/>
            </p:nvSpPr>
            <p:spPr>
              <a:xfrm>
                <a:off x="304800" y="2362200"/>
                <a:ext cx="7467600" cy="3733800"/>
              </a:xfrm>
              <a:prstGeom prst="rightArrow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isometricOffAxis1Top">
                  <a:rot lat="17657942" lon="19517851" rev="3437967"/>
                </a:camera>
                <a:lightRig rig="threePt" dir="t"/>
              </a:scene3d>
              <a:sp3d extrusionH="254000" prstMaterial="dkEdge">
                <a:bevelT w="139700" prst="cross"/>
                <a:extrusionClr>
                  <a:sysClr val="window" lastClr="FFFFFF">
                    <a:lumMod val="65000"/>
                  </a:sysClr>
                </a:extrusion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32"/>
            <p:cNvGrpSpPr/>
            <p:nvPr/>
          </p:nvGrpSpPr>
          <p:grpSpPr>
            <a:xfrm>
              <a:off x="1676816" y="4208912"/>
              <a:ext cx="3137651" cy="2291373"/>
              <a:chOff x="2321582" y="3156856"/>
              <a:chExt cx="2139445" cy="1570137"/>
            </a:xfrm>
          </p:grpSpPr>
          <p:sp>
            <p:nvSpPr>
              <p:cNvPr id="20" name="Ellipse 53"/>
              <p:cNvSpPr/>
              <p:nvPr/>
            </p:nvSpPr>
            <p:spPr bwMode="auto">
              <a:xfrm rot="20696102">
                <a:off x="2615712" y="4458861"/>
                <a:ext cx="1845315" cy="268132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4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-128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383976" y="3156856"/>
                <a:ext cx="1524000" cy="1524002"/>
                <a:chOff x="2895600" y="2590798"/>
                <a:chExt cx="1524000" cy="1524002"/>
              </a:xfrm>
            </p:grpSpPr>
            <p:sp>
              <p:nvSpPr>
                <p:cNvPr id="23" name="Oval 4"/>
                <p:cNvSpPr/>
                <p:nvPr/>
              </p:nvSpPr>
              <p:spPr>
                <a:xfrm>
                  <a:off x="2895600" y="2590800"/>
                  <a:ext cx="1524000" cy="1524000"/>
                </a:xfrm>
                <a:prstGeom prst="ellipse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 prstMaterial="matte">
                  <a:bevelT w="763270" h="763270"/>
                  <a:bevelB w="763270" h="763270"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7"/>
                <p:cNvSpPr/>
                <p:nvPr/>
              </p:nvSpPr>
              <p:spPr>
                <a:xfrm>
                  <a:off x="3048000" y="2590798"/>
                  <a:ext cx="1143000" cy="95794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50000">
                      <a:sysClr val="window" lastClr="FFFFFF">
                        <a:alpha val="31000"/>
                      </a:sysClr>
                    </a:gs>
                    <a:gs pos="100000">
                      <a:sysClr val="window" lastClr="FFFFFF">
                        <a:alpha val="63000"/>
                      </a:sysClr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2321582" y="3398544"/>
                <a:ext cx="1673567" cy="949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Regular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</a:rPr>
                  <a:t>Photovoltaic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Panel</a:t>
                </a:r>
              </a:p>
            </p:txBody>
          </p:sp>
        </p:grpSp>
        <p:grpSp>
          <p:nvGrpSpPr>
            <p:cNvPr id="35" name="קבוצה 34"/>
            <p:cNvGrpSpPr/>
            <p:nvPr/>
          </p:nvGrpSpPr>
          <p:grpSpPr>
            <a:xfrm>
              <a:off x="8220539" y="526417"/>
              <a:ext cx="4166642" cy="3095788"/>
              <a:chOff x="5537477" y="961266"/>
              <a:chExt cx="4166642" cy="3095788"/>
            </a:xfrm>
          </p:grpSpPr>
          <p:grpSp>
            <p:nvGrpSpPr>
              <p:cNvPr id="13" name="Group 33"/>
              <p:cNvGrpSpPr/>
              <p:nvPr/>
            </p:nvGrpSpPr>
            <p:grpSpPr>
              <a:xfrm>
                <a:off x="5537477" y="961266"/>
                <a:ext cx="4166642" cy="3095788"/>
                <a:chOff x="4232599" y="2337872"/>
                <a:chExt cx="1981026" cy="1524000"/>
              </a:xfrm>
            </p:grpSpPr>
            <p:sp>
              <p:nvSpPr>
                <p:cNvPr id="14" name="Ellipse 53"/>
                <p:cNvSpPr/>
                <p:nvPr/>
              </p:nvSpPr>
              <p:spPr bwMode="auto">
                <a:xfrm rot="20696102">
                  <a:off x="4368310" y="3544462"/>
                  <a:ext cx="1845315" cy="268132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4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a-DK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ＭＳ Ｐゴシック" charset="-128"/>
                  </a:endParaRPr>
                </a:p>
              </p:txBody>
            </p:sp>
            <p:grpSp>
              <p:nvGrpSpPr>
                <p:cNvPr id="15" name="Group 9"/>
                <p:cNvGrpSpPr/>
                <p:nvPr/>
              </p:nvGrpSpPr>
              <p:grpSpPr>
                <a:xfrm>
                  <a:off x="4232599" y="2337872"/>
                  <a:ext cx="1524000" cy="1524000"/>
                  <a:chOff x="4744223" y="1771814"/>
                  <a:chExt cx="1524000" cy="1524000"/>
                </a:xfrm>
              </p:grpSpPr>
              <p:sp>
                <p:nvSpPr>
                  <p:cNvPr id="17" name="Oval 3"/>
                  <p:cNvSpPr/>
                  <p:nvPr/>
                </p:nvSpPr>
                <p:spPr>
                  <a:xfrm>
                    <a:off x="4744223" y="1771814"/>
                    <a:ext cx="1524000" cy="1524000"/>
                  </a:xfrm>
                  <a:prstGeom prst="ellipse">
                    <a:avLst/>
                  </a:prstGeom>
                  <a:solidFill>
                    <a:srgbClr val="C0504D">
                      <a:lumMod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  <a:scene3d>
                    <a:camera prst="orthographicFront"/>
                    <a:lightRig rig="threePt" dir="t"/>
                  </a:scene3d>
                  <a:sp3d prstMaterial="matte">
                    <a:bevelT w="763270" h="763270"/>
                    <a:bevelB w="763270" h="763270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Oval 6"/>
                  <p:cNvSpPr/>
                  <p:nvPr/>
                </p:nvSpPr>
                <p:spPr>
                  <a:xfrm>
                    <a:off x="4959653" y="1794068"/>
                    <a:ext cx="1143000" cy="95794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ysClr val="window" lastClr="FFFFFF">
                          <a:alpha val="0"/>
                        </a:sysClr>
                      </a:gs>
                      <a:gs pos="50000">
                        <a:sysClr val="window" lastClr="FFFFFF">
                          <a:alpha val="31000"/>
                        </a:sysClr>
                      </a:gs>
                      <a:gs pos="100000">
                        <a:sysClr val="window" lastClr="FFFFFF">
                          <a:alpha val="63000"/>
                        </a:sysClr>
                      </a:gs>
                    </a:gsLst>
                    <a:lin ang="162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" name="מלבן 1"/>
              <p:cNvSpPr/>
              <p:nvPr/>
            </p:nvSpPr>
            <p:spPr>
              <a:xfrm>
                <a:off x="5680423" y="1263020"/>
                <a:ext cx="3149132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sym typeface="Lucida Grande" charset="0"/>
                  </a:rPr>
                  <a:t>UPS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sym typeface="Lucida Grande" charset="0"/>
                  </a:rPr>
                  <a:t>Hybrid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sym typeface="Lucida Grande" charset="0"/>
                  </a:rPr>
                  <a:t> Bifacial PV Thermal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sym typeface="Lucida Grande" charset="0"/>
                  </a:rPr>
                  <a:t>Transparent Panel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0114205">
              <a:off x="3546312" y="2735655"/>
              <a:ext cx="5436129" cy="230832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 rtl="0"/>
              <a:r>
                <a:rPr lang="en-US" sz="2000" b="1" dirty="0">
                  <a:solidFill>
                    <a:schemeClr val="bg1"/>
                  </a:solidFill>
                </a:rPr>
                <a:t>UPS modules are connected to the differential water circulation system providing all the required sanitary hot water. This system can add anywhere from </a:t>
              </a:r>
              <a:r>
                <a:rPr lang="en-US" sz="2400" b="1" dirty="0">
                  <a:solidFill>
                    <a:schemeClr val="bg1"/>
                  </a:solidFill>
                </a:rPr>
                <a:t>60%-70% </a:t>
              </a:r>
              <a:r>
                <a:rPr lang="en-US" sz="2000" b="1" dirty="0">
                  <a:solidFill>
                    <a:schemeClr val="bg1"/>
                  </a:solidFill>
                </a:rPr>
                <a:t>of  all thermal energy requirements  needed in the  operation of  domestic  heating and </a:t>
              </a:r>
              <a:r>
                <a:rPr lang="en-US" sz="2000" b="1" u="sng" dirty="0">
                  <a:solidFill>
                    <a:schemeClr val="bg1"/>
                  </a:solidFill>
                </a:rPr>
                <a:t>Hybrid thermal air conditioner units</a:t>
              </a:r>
              <a:endParaRPr lang="he-IL" sz="2000" b="1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93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מלבן 57"/>
          <p:cNvSpPr/>
          <p:nvPr/>
        </p:nvSpPr>
        <p:spPr>
          <a:xfrm>
            <a:off x="-159025" y="0"/>
            <a:ext cx="12351025" cy="69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defTabSz="457200" rtl="0">
              <a:spcBef>
                <a:spcPts val="1000"/>
              </a:spcBef>
              <a:buClr>
                <a:srgbClr val="E76618"/>
              </a:buClr>
              <a:buSzPct val="80000"/>
              <a:defRPr/>
            </a:pPr>
            <a:endParaRPr lang="en-US" sz="22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/>
            </a:endParaRPr>
          </a:p>
        </p:txBody>
      </p:sp>
      <p:grpSp>
        <p:nvGrpSpPr>
          <p:cNvPr id="10" name="קבוצה 9"/>
          <p:cNvGrpSpPr/>
          <p:nvPr/>
        </p:nvGrpSpPr>
        <p:grpSpPr>
          <a:xfrm>
            <a:off x="117713" y="729154"/>
            <a:ext cx="11986051" cy="5421903"/>
            <a:chOff x="174357" y="834350"/>
            <a:chExt cx="11986051" cy="5421903"/>
          </a:xfrm>
        </p:grpSpPr>
        <p:sp>
          <p:nvSpPr>
            <p:cNvPr id="26" name="מלבן מעוגל 25"/>
            <p:cNvSpPr/>
            <p:nvPr/>
          </p:nvSpPr>
          <p:spPr>
            <a:xfrm>
              <a:off x="5627255" y="834350"/>
              <a:ext cx="6533153" cy="5421903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The basis of our technology is a Novel micro HYBRID electric solar system. Currently, water heaters/tanks are largely powered by natural Gas/Electric/fossil fuels, which are more expensive options then the HYBRID SOLAR powered ones</a:t>
              </a:r>
            </a:p>
            <a:p>
              <a:pPr algn="ctr" rtl="0"/>
              <a:endParaRPr lang="en-US" sz="24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</a:endParaRPr>
            </a:p>
            <a:p>
              <a:pPr algn="ctr" rtl="0"/>
              <a:r>
                <a: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Hot water is currently heated by a  HYBRID </a:t>
              </a:r>
              <a:r>
                <a:rPr lang="en-US" sz="2400" b="1" u="sng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Single faced </a:t>
              </a:r>
              <a:r>
                <a: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 photo-voltaic/water </a:t>
              </a:r>
              <a:r>
                <a:rPr lang="en-US" sz="2400" b="1" dirty="0" err="1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combinaton</a:t>
              </a:r>
              <a:r>
                <a: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  utilizing technology which is 30%-40% </a:t>
              </a:r>
              <a:r>
                <a:rPr lang="en-US" sz="2400" b="1" u="sng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less</a:t>
              </a:r>
              <a:r>
                <a: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 efficient then the </a:t>
              </a:r>
              <a:r>
                <a:rPr lang="en-US" sz="2400" b="1" dirty="0" err="1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P.G.Solar</a:t>
              </a:r>
              <a:r>
                <a: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Greenergy</a:t>
              </a:r>
              <a:r>
                <a: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ea typeface="Calibri"/>
                </a:rPr>
                <a:t> patented technology alternative. This existing technology is far less economical in terms of scale of energy production which is installed on a much  smaller physical footprint</a:t>
              </a:r>
              <a:endParaRPr lang="he-IL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קבוצה 26"/>
            <p:cNvGrpSpPr/>
            <p:nvPr/>
          </p:nvGrpSpPr>
          <p:grpSpPr>
            <a:xfrm>
              <a:off x="174357" y="987228"/>
              <a:ext cx="6084544" cy="4177750"/>
              <a:chOff x="2626243" y="60691"/>
              <a:chExt cx="7881048" cy="6115793"/>
            </a:xfrm>
          </p:grpSpPr>
          <p:sp>
            <p:nvSpPr>
              <p:cNvPr id="28" name="Rounded Rectangle 9"/>
              <p:cNvSpPr/>
              <p:nvPr/>
            </p:nvSpPr>
            <p:spPr>
              <a:xfrm>
                <a:off x="5168985" y="60691"/>
                <a:ext cx="2470092" cy="107026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57150">
                <a:solidFill>
                  <a:schemeClr val="bg2">
                    <a:lumMod val="25000"/>
                  </a:schemeClr>
                </a:solidFill>
              </a:ln>
              <a:effectLst>
                <a:outerShdw blurRad="127000" sx="105000" sy="105000" algn="ctr" rotWithShape="0">
                  <a:prstClr val="black">
                    <a:alpha val="40000"/>
                  </a:prstClr>
                </a:outerShdw>
              </a:effectLst>
              <a:scene3d>
                <a:camera prst="perspectiveRelaxed"/>
                <a:lightRig rig="balanced" dir="t"/>
              </a:scene3d>
              <a:sp3d extrusionH="361950">
                <a:extrusionClr>
                  <a:schemeClr val="bg2">
                    <a:lumMod val="2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itchFamily="34" charset="0"/>
                  </a:rPr>
                  <a:t>Urban Facilities</a:t>
                </a:r>
              </a:p>
            </p:txBody>
          </p:sp>
          <p:grpSp>
            <p:nvGrpSpPr>
              <p:cNvPr id="29" name="קבוצה 28"/>
              <p:cNvGrpSpPr/>
              <p:nvPr/>
            </p:nvGrpSpPr>
            <p:grpSpPr>
              <a:xfrm>
                <a:off x="2626243" y="1054507"/>
                <a:ext cx="7881048" cy="5121977"/>
                <a:chOff x="2626243" y="1054507"/>
                <a:chExt cx="7881048" cy="5121977"/>
              </a:xfrm>
            </p:grpSpPr>
            <p:sp>
              <p:nvSpPr>
                <p:cNvPr id="45" name="Oval 1"/>
                <p:cNvSpPr/>
                <p:nvPr/>
              </p:nvSpPr>
              <p:spPr>
                <a:xfrm>
                  <a:off x="5459584" y="2136652"/>
                  <a:ext cx="1888894" cy="1987632"/>
                </a:xfrm>
                <a:prstGeom prst="ellipse">
                  <a:avLst/>
                </a:prstGeom>
                <a:ln>
                  <a:noFill/>
                </a:ln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" name="Circular Arrow 4"/>
                <p:cNvSpPr/>
                <p:nvPr/>
              </p:nvSpPr>
              <p:spPr>
                <a:xfrm rot="3000000">
                  <a:off x="4567962" y="1439432"/>
                  <a:ext cx="3537669" cy="336193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990513"/>
                    <a:gd name="adj5" fmla="val 12500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23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7" name="Circular Arrow 6"/>
                <p:cNvSpPr/>
                <p:nvPr/>
              </p:nvSpPr>
              <p:spPr>
                <a:xfrm rot="13800000">
                  <a:off x="4671604" y="1444164"/>
                  <a:ext cx="3537669" cy="3361930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6172733"/>
                    <a:gd name="adj5" fmla="val 12500"/>
                  </a:avLst>
                </a:prstGeom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23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8" name="Rectangle 17"/>
                <p:cNvSpPr/>
                <p:nvPr/>
              </p:nvSpPr>
              <p:spPr>
                <a:xfrm>
                  <a:off x="4580672" y="2965692"/>
                  <a:ext cx="505643" cy="229342"/>
                </a:xfrm>
                <a:prstGeom prst="rect">
                  <a:avLst/>
                </a:prstGeom>
                <a:gradFill flip="none" rotWithShape="1">
                  <a:lin ang="0" scaled="1"/>
                  <a:tileRect/>
                </a:gradFill>
                <a:ln>
                  <a:noFill/>
                </a:ln>
                <a:effectLst/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49" name="Rectangle 16"/>
                <p:cNvSpPr/>
                <p:nvPr/>
              </p:nvSpPr>
              <p:spPr>
                <a:xfrm>
                  <a:off x="7718446" y="3019208"/>
                  <a:ext cx="505642" cy="22934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50" name="Rectangle 15"/>
                <p:cNvSpPr/>
                <p:nvPr/>
              </p:nvSpPr>
              <p:spPr>
                <a:xfrm flipV="1">
                  <a:off x="6331381" y="1054507"/>
                  <a:ext cx="217949" cy="53513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51" name="Circular Arrow 7"/>
                <p:cNvSpPr/>
                <p:nvPr/>
              </p:nvSpPr>
              <p:spPr>
                <a:xfrm rot="19200000">
                  <a:off x="4723066" y="1342740"/>
                  <a:ext cx="3361930" cy="3537669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6172733"/>
                    <a:gd name="adj5" fmla="val 125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23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2" name="Rounded Rectangle 10"/>
                <p:cNvSpPr/>
                <p:nvPr/>
              </p:nvSpPr>
              <p:spPr>
                <a:xfrm>
                  <a:off x="8037198" y="2507008"/>
                  <a:ext cx="2470093" cy="1070263"/>
                </a:xfrm>
                <a:prstGeom prst="roundRect">
                  <a:avLst/>
                </a:prstGeom>
                <a:solidFill>
                  <a:schemeClr val="accent3">
                    <a:lumMod val="50000"/>
                  </a:schemeClr>
                </a:solidFill>
                <a:ln w="57150"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3619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Calibri" pitchFamily="34" charset="0"/>
                    </a:rPr>
                    <a:t>Commercial properties</a:t>
                  </a:r>
                </a:p>
              </p:txBody>
            </p:sp>
            <p:sp>
              <p:nvSpPr>
                <p:cNvPr id="53" name="Rounded Rectangle 11"/>
                <p:cNvSpPr/>
                <p:nvPr/>
              </p:nvSpPr>
              <p:spPr>
                <a:xfrm>
                  <a:off x="2626243" y="2507008"/>
                  <a:ext cx="1961544" cy="1032040"/>
                </a:xfrm>
                <a:prstGeom prst="roundRect">
                  <a:avLst/>
                </a:prstGeom>
                <a:solidFill>
                  <a:schemeClr val="accent1"/>
                </a:solidFill>
                <a:ln w="5715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3619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Calibri" pitchFamily="34" charset="0"/>
                    </a:rPr>
                    <a:t>Industrial facilities</a:t>
                  </a:r>
                </a:p>
              </p:txBody>
            </p:sp>
            <p:sp>
              <p:nvSpPr>
                <p:cNvPr id="54" name="Rectangle 13"/>
                <p:cNvSpPr/>
                <p:nvPr/>
              </p:nvSpPr>
              <p:spPr>
                <a:xfrm>
                  <a:off x="6331381" y="4647535"/>
                  <a:ext cx="217949" cy="535132"/>
                </a:xfrm>
                <a:prstGeom prst="rect">
                  <a:avLst/>
                </a:prstGeom>
                <a:ln>
                  <a:noFill/>
                </a:ln>
                <a:effectLst/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55" name="Rounded Rectangle 12"/>
                <p:cNvSpPr/>
                <p:nvPr/>
              </p:nvSpPr>
              <p:spPr>
                <a:xfrm>
                  <a:off x="5168987" y="5106219"/>
                  <a:ext cx="2470093" cy="1070265"/>
                </a:xfrm>
                <a:prstGeom prst="roundRect">
                  <a:avLst/>
                </a:prstGeom>
                <a:solidFill>
                  <a:schemeClr val="accent5"/>
                </a:solidFill>
                <a:ln w="571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3619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Calibri" pitchFamily="34" charset="0"/>
                    </a:rPr>
                    <a:t>Green Houses</a:t>
                  </a:r>
                </a:p>
              </p:txBody>
            </p:sp>
            <p:sp>
              <p:nvSpPr>
                <p:cNvPr id="56" name="Rectangle 18"/>
                <p:cNvSpPr/>
                <p:nvPr/>
              </p:nvSpPr>
              <p:spPr>
                <a:xfrm>
                  <a:off x="5274203" y="2628270"/>
                  <a:ext cx="2312534" cy="1036271"/>
                </a:xfrm>
                <a:prstGeom prst="rect">
                  <a:avLst/>
                </a:prstGeom>
                <a:effectLst>
                  <a:outerShdw blurRad="190500" sx="102000" sy="102000" algn="ctr" rotWithShape="0">
                    <a:prstClr val="black">
                      <a:alpha val="23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190500"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Calibri" pitchFamily="34" charset="0"/>
                    </a:rPr>
                    <a:t>No</a:t>
                  </a:r>
                </a:p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Calibri" pitchFamily="34" charset="0"/>
                    </a:rPr>
                    <a:t>Competition</a:t>
                  </a:r>
                </a:p>
              </p:txBody>
            </p:sp>
            <p:sp>
              <p:nvSpPr>
                <p:cNvPr id="57" name="Circular Arrow 5"/>
                <p:cNvSpPr/>
                <p:nvPr/>
              </p:nvSpPr>
              <p:spPr>
                <a:xfrm rot="8400000">
                  <a:off x="4655832" y="1433543"/>
                  <a:ext cx="3361930" cy="3537669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6172733"/>
                    <a:gd name="adj5" fmla="val 12500"/>
                  </a:avLst>
                </a:prstGeom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23000"/>
                    </a:prstClr>
                  </a:outerShdw>
                </a:effectLst>
                <a:scene3d>
                  <a:camera prst="perspectiveRelaxed"/>
                  <a:lightRig rig="balanced" dir="t"/>
                </a:scene3d>
                <a:sp3d extrusionH="190500"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0682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159025" y="25664"/>
            <a:ext cx="12351025" cy="69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endParaRPr lang="he-IL" dirty="0"/>
          </a:p>
        </p:txBody>
      </p:sp>
      <p:sp>
        <p:nvSpPr>
          <p:cNvPr id="35" name="כותרת 1">
            <a:extLst>
              <a:ext uri="{FF2B5EF4-FFF2-40B4-BE49-F238E27FC236}">
                <a16:creationId xmlns:a16="http://schemas.microsoft.com/office/drawing/2014/main" id="{9B0033C4-B52B-42B2-8C77-5F8F3F8EEC1E}"/>
              </a:ext>
            </a:extLst>
          </p:cNvPr>
          <p:cNvSpPr txBox="1">
            <a:spLocks/>
          </p:cNvSpPr>
          <p:nvPr/>
        </p:nvSpPr>
        <p:spPr>
          <a:xfrm rot="20551791">
            <a:off x="212099" y="330446"/>
            <a:ext cx="5298952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rtl="0"/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sym typeface="Lucida Grande" charset="0"/>
              </a:rPr>
              <a:t>UPS</a:t>
            </a:r>
          </a:p>
          <a:p>
            <a:pPr marL="39688" lvl="0" rtl="0">
              <a:spcBef>
                <a:spcPts val="0"/>
              </a:spcBef>
            </a:pP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  <a:sym typeface="Lucida Grande" charset="0"/>
              </a:rPr>
              <a:t>Ultra Photovoltaic Solar</a:t>
            </a:r>
          </a:p>
          <a:p>
            <a:pPr marL="39688" lvl="0" rtl="0">
              <a:spcBef>
                <a:spcPts val="0"/>
              </a:spcBef>
            </a:pP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  <a:sym typeface="Lucida Grande" charset="0"/>
              </a:rPr>
              <a:t>The most incredible HYBRID Triple Boosting Solar Thermal  innovation</a:t>
            </a:r>
          </a:p>
          <a:p>
            <a:pPr marL="39688" rtl="0"/>
            <a:endParaRPr lang="en-US" sz="2800" b="1" dirty="0">
              <a:solidFill>
                <a:prstClr val="black"/>
              </a:solidFill>
              <a:latin typeface="Arial Narrow" panose="020B0606020202030204" pitchFamily="34" charset="0"/>
              <a:sym typeface="Lucida Grande" charset="0"/>
            </a:endParaRPr>
          </a:p>
        </p:txBody>
      </p:sp>
      <p:sp>
        <p:nvSpPr>
          <p:cNvPr id="38" name="מלבן 37"/>
          <p:cNvSpPr/>
          <p:nvPr/>
        </p:nvSpPr>
        <p:spPr>
          <a:xfrm rot="20423117">
            <a:off x="640837" y="2624529"/>
            <a:ext cx="3951510" cy="230832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solidFill>
                  <a:srgbClr val="FF0000"/>
                </a:solidFill>
              </a:rPr>
              <a:t>Performance Guarantee on </a:t>
            </a:r>
            <a:r>
              <a:rPr lang="en-US" sz="2400" b="1" dirty="0" err="1">
                <a:solidFill>
                  <a:srgbClr val="FF0000"/>
                </a:solidFill>
              </a:rPr>
              <a:t>PGSolar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Greenergy</a:t>
            </a:r>
            <a:r>
              <a:rPr lang="en-US" sz="2400" b="1" dirty="0">
                <a:solidFill>
                  <a:srgbClr val="FF0000"/>
                </a:solidFill>
              </a:rPr>
              <a:t> Integrated Bifacial PV Panels</a:t>
            </a:r>
          </a:p>
          <a:p>
            <a:pPr algn="ctr" rtl="0"/>
            <a:r>
              <a:rPr lang="en-US" sz="2400" b="1" dirty="0">
                <a:solidFill>
                  <a:srgbClr val="FF0000"/>
                </a:solidFill>
              </a:rPr>
              <a:t>Linear Power Output</a:t>
            </a:r>
          </a:p>
          <a:p>
            <a:pPr algn="ctr" rtl="0"/>
            <a:r>
              <a:rPr lang="en-US" sz="2400" b="1" dirty="0">
                <a:solidFill>
                  <a:srgbClr val="FF0000"/>
                </a:solidFill>
              </a:rPr>
              <a:t>8 years 94% </a:t>
            </a:r>
          </a:p>
          <a:p>
            <a:pPr algn="ctr" rtl="0"/>
            <a:r>
              <a:rPr lang="en-US" sz="2400" b="1" dirty="0">
                <a:solidFill>
                  <a:srgbClr val="FF0000"/>
                </a:solidFill>
              </a:rPr>
              <a:t>30 years 86%</a:t>
            </a:r>
            <a:endParaRPr lang="he-IL" sz="2400" b="1" dirty="0">
              <a:solidFill>
                <a:srgbClr val="FF0000"/>
              </a:solidFill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3915039" y="1287968"/>
            <a:ext cx="7779656" cy="5369126"/>
            <a:chOff x="2776446" y="882034"/>
            <a:chExt cx="7779656" cy="5369126"/>
          </a:xfrm>
        </p:grpSpPr>
        <p:grpSp>
          <p:nvGrpSpPr>
            <p:cNvPr id="6" name="Group 28"/>
            <p:cNvGrpSpPr/>
            <p:nvPr/>
          </p:nvGrpSpPr>
          <p:grpSpPr>
            <a:xfrm>
              <a:off x="2794537" y="1362975"/>
              <a:ext cx="2686423" cy="2584252"/>
              <a:chOff x="304800" y="2092812"/>
              <a:chExt cx="2362200" cy="2272360"/>
            </a:xfrm>
          </p:grpSpPr>
          <p:sp>
            <p:nvSpPr>
              <p:cNvPr id="8" name="Bent Arrow 14"/>
              <p:cNvSpPr/>
              <p:nvPr/>
            </p:nvSpPr>
            <p:spPr>
              <a:xfrm>
                <a:off x="775637" y="2092812"/>
                <a:ext cx="1317170" cy="990600"/>
              </a:xfrm>
              <a:prstGeom prst="bentArrow">
                <a:avLst>
                  <a:gd name="adj1" fmla="val 50275"/>
                  <a:gd name="adj2" fmla="val 33791"/>
                  <a:gd name="adj3" fmla="val 37088"/>
                  <a:gd name="adj4" fmla="val 81112"/>
                </a:avLst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5"/>
              <p:cNvSpPr/>
              <p:nvPr/>
            </p:nvSpPr>
            <p:spPr>
              <a:xfrm>
                <a:off x="304800" y="3450772"/>
                <a:ext cx="2362200" cy="914400"/>
              </a:xfrm>
              <a:prstGeom prst="round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8"/>
            <p:cNvGrpSpPr/>
            <p:nvPr/>
          </p:nvGrpSpPr>
          <p:grpSpPr>
            <a:xfrm>
              <a:off x="5054290" y="882034"/>
              <a:ext cx="4048207" cy="1607506"/>
              <a:chOff x="1926770" y="1939303"/>
              <a:chExt cx="3559630" cy="1413497"/>
            </a:xfrm>
          </p:grpSpPr>
          <p:grpSp>
            <p:nvGrpSpPr>
              <p:cNvPr id="13" name="Group 11"/>
              <p:cNvGrpSpPr/>
              <p:nvPr/>
            </p:nvGrpSpPr>
            <p:grpSpPr>
              <a:xfrm>
                <a:off x="1926770" y="1939303"/>
                <a:ext cx="2362200" cy="1055462"/>
                <a:chOff x="2971800" y="2167903"/>
                <a:chExt cx="2362200" cy="1055462"/>
              </a:xfrm>
            </p:grpSpPr>
            <p:sp>
              <p:nvSpPr>
                <p:cNvPr id="16" name="Rounded Rectangle 2"/>
                <p:cNvSpPr/>
                <p:nvPr/>
              </p:nvSpPr>
              <p:spPr>
                <a:xfrm>
                  <a:off x="2971800" y="2209800"/>
                  <a:ext cx="2362200" cy="914400"/>
                </a:xfrm>
                <a:prstGeom prst="round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971800" y="2167903"/>
                  <a:ext cx="2354252" cy="1055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Used as an alternative to roof tiles/roofing, greenhouse, and thermal insulation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Bent Arrow 17"/>
              <p:cNvSpPr/>
              <p:nvPr/>
            </p:nvSpPr>
            <p:spPr>
              <a:xfrm rot="16200000" flipH="1" flipV="1">
                <a:off x="4354285" y="2220685"/>
                <a:ext cx="1219200" cy="1045030"/>
              </a:xfrm>
              <a:prstGeom prst="bentArrow">
                <a:avLst>
                  <a:gd name="adj1" fmla="val 50275"/>
                  <a:gd name="adj2" fmla="val 33791"/>
                  <a:gd name="adj3" fmla="val 37088"/>
                  <a:gd name="adj4" fmla="val 8111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7"/>
            <p:cNvGrpSpPr/>
            <p:nvPr/>
          </p:nvGrpSpPr>
          <p:grpSpPr>
            <a:xfrm>
              <a:off x="3353910" y="3975076"/>
              <a:ext cx="4300161" cy="2260421"/>
              <a:chOff x="457200" y="4484914"/>
              <a:chExt cx="3781177" cy="1987612"/>
            </a:xfrm>
          </p:grpSpPr>
          <p:sp>
            <p:nvSpPr>
              <p:cNvPr id="28" name="Rounded Rectangle 4"/>
              <p:cNvSpPr/>
              <p:nvPr/>
            </p:nvSpPr>
            <p:spPr>
              <a:xfrm>
                <a:off x="1648529" y="4904013"/>
                <a:ext cx="2589848" cy="15685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Bent Arrow 16"/>
              <p:cNvSpPr/>
              <p:nvPr/>
            </p:nvSpPr>
            <p:spPr>
              <a:xfrm rot="16200000">
                <a:off x="364669" y="4577445"/>
                <a:ext cx="1230086" cy="1045024"/>
              </a:xfrm>
              <a:prstGeom prst="bentArrow">
                <a:avLst>
                  <a:gd name="adj1" fmla="val 50275"/>
                  <a:gd name="adj2" fmla="val 33791"/>
                  <a:gd name="adj3" fmla="val 37088"/>
                  <a:gd name="adj4" fmla="val 81112"/>
                </a:avLst>
              </a:prstGeom>
              <a:gradFill flip="none" rotWithShape="1">
                <a:gsLst>
                  <a:gs pos="0">
                    <a:schemeClr val="accent3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5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קבוצה 2"/>
            <p:cNvGrpSpPr/>
            <p:nvPr/>
          </p:nvGrpSpPr>
          <p:grpSpPr>
            <a:xfrm>
              <a:off x="7654071" y="2930551"/>
              <a:ext cx="2902031" cy="2514560"/>
              <a:chOff x="6245464" y="2803175"/>
              <a:chExt cx="2902031" cy="2514560"/>
            </a:xfrm>
          </p:grpSpPr>
          <p:grpSp>
            <p:nvGrpSpPr>
              <p:cNvPr id="18" name="Group 26"/>
              <p:cNvGrpSpPr/>
              <p:nvPr/>
            </p:nvGrpSpPr>
            <p:grpSpPr>
              <a:xfrm>
                <a:off x="6245464" y="2803175"/>
                <a:ext cx="2805778" cy="2514560"/>
                <a:chOff x="3352799" y="3494314"/>
                <a:chExt cx="2467150" cy="2211079"/>
              </a:xfrm>
            </p:grpSpPr>
            <p:grpSp>
              <p:nvGrpSpPr>
                <p:cNvPr id="19" name="Group 12"/>
                <p:cNvGrpSpPr/>
                <p:nvPr/>
              </p:nvGrpSpPr>
              <p:grpSpPr>
                <a:xfrm>
                  <a:off x="3352799" y="3494314"/>
                  <a:ext cx="2467150" cy="914400"/>
                  <a:chOff x="5105399" y="3581400"/>
                  <a:chExt cx="2467150" cy="914400"/>
                </a:xfrm>
              </p:grpSpPr>
              <p:sp>
                <p:nvSpPr>
                  <p:cNvPr id="22" name="Rounded Rectangle 3"/>
                  <p:cNvSpPr/>
                  <p:nvPr/>
                </p:nvSpPr>
                <p:spPr>
                  <a:xfrm>
                    <a:off x="5105400" y="3581400"/>
                    <a:ext cx="2467149" cy="914400"/>
                  </a:xfrm>
                  <a:prstGeom prst="roundRect">
                    <a:avLst/>
                  </a:pr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05399" y="3651860"/>
                    <a:ext cx="2362200" cy="405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2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0" name="Bent Arrow 15"/>
                <p:cNvSpPr/>
                <p:nvPr/>
              </p:nvSpPr>
              <p:spPr>
                <a:xfrm flipH="1" flipV="1">
                  <a:off x="3460925" y="4703907"/>
                  <a:ext cx="1240976" cy="1001486"/>
                </a:xfrm>
                <a:prstGeom prst="bentArrow">
                  <a:avLst>
                    <a:gd name="adj1" fmla="val 50275"/>
                    <a:gd name="adj2" fmla="val 33791"/>
                    <a:gd name="adj3" fmla="val 37088"/>
                    <a:gd name="adj4" fmla="val 81112"/>
                  </a:avLst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" name="מלבן 1"/>
              <p:cNvSpPr/>
              <p:nvPr/>
            </p:nvSpPr>
            <p:spPr>
              <a:xfrm>
                <a:off x="6245465" y="2917575"/>
                <a:ext cx="29020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0">
                  <a:defRPr/>
                </a:pPr>
                <a:r>
                  <a:rPr lang="en-US" b="1" kern="0" dirty="0">
                    <a:solidFill>
                      <a:prstClr val="white"/>
                    </a:solidFill>
                  </a:rPr>
                  <a:t>MORE USABLE ENERGY </a:t>
                </a:r>
              </a:p>
              <a:p>
                <a:pPr lvl="0" algn="ctr" rtl="0">
                  <a:defRPr/>
                </a:pPr>
                <a:r>
                  <a:rPr lang="en-US" b="1" kern="0" dirty="0">
                    <a:solidFill>
                      <a:prstClr val="white"/>
                    </a:solidFill>
                  </a:rPr>
                  <a:t>within the </a:t>
                </a:r>
              </a:p>
              <a:p>
                <a:pPr lvl="0" algn="ctr" rtl="0">
                  <a:defRPr/>
                </a:pPr>
                <a:r>
                  <a:rPr lang="en-US" b="1" kern="0" dirty="0">
                    <a:solidFill>
                      <a:prstClr val="white"/>
                    </a:solidFill>
                  </a:rPr>
                  <a:t>SAME PHYSICAL PLATFORM</a:t>
                </a:r>
                <a:endParaRPr lang="he-IL" b="1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מלבן 30"/>
            <p:cNvSpPr/>
            <p:nvPr/>
          </p:nvSpPr>
          <p:spPr>
            <a:xfrm>
              <a:off x="4520465" y="4496834"/>
              <a:ext cx="333054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0">
                <a:defRPr/>
              </a:pPr>
              <a:r>
                <a:rPr lang="en-US" b="1" kern="0" dirty="0">
                  <a:solidFill>
                    <a:schemeClr val="bg1"/>
                  </a:solidFill>
                </a:rPr>
                <a:t>Powerful and even  in the event of a panel loss or interrupted water circulation, there is no possibility for the photovoltaic cells to overheat beyond the permissible and  destroyed. 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מלבן 31"/>
            <p:cNvSpPr/>
            <p:nvPr/>
          </p:nvSpPr>
          <p:spPr>
            <a:xfrm>
              <a:off x="2776446" y="3064945"/>
              <a:ext cx="23823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Reduce aging of photovoltaic module</a:t>
              </a:r>
              <a:endPara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427" y="2252692"/>
              <a:ext cx="2642121" cy="19677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90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499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/>
          <p:cNvSpPr/>
          <p:nvPr/>
        </p:nvSpPr>
        <p:spPr>
          <a:xfrm>
            <a:off x="-191245" y="-28690"/>
            <a:ext cx="12351025" cy="695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endParaRPr lang="he-IL" dirty="0"/>
          </a:p>
        </p:txBody>
      </p:sp>
      <p:pic>
        <p:nvPicPr>
          <p:cNvPr id="27" name="Picture 4" descr="×ª××¦××ª ×ª××× × ×¢×××¨ âªyes we ca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04" y="0"/>
            <a:ext cx="12375904" cy="693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7756920" y="6133874"/>
            <a:ext cx="4435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Patent  255843   PCT/IL2019050627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© 2018 All right reserved to Peter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Graner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Mobil 00972547275551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petergreenerenergy@gmail.com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03" y="71244"/>
            <a:ext cx="1847713" cy="14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07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8801</TotalTime>
  <Words>670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Wingdings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</dc:creator>
  <cp:lastModifiedBy>Joey Dimerman</cp:lastModifiedBy>
  <cp:revision>114</cp:revision>
  <dcterms:created xsi:type="dcterms:W3CDTF">2019-05-11T09:55:45Z</dcterms:created>
  <dcterms:modified xsi:type="dcterms:W3CDTF">2020-05-19T16:06:59Z</dcterms:modified>
</cp:coreProperties>
</file>