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67" r:id="rId2"/>
    <p:sldId id="271" r:id="rId3"/>
    <p:sldId id="273" r:id="rId4"/>
    <p:sldId id="274" r:id="rId5"/>
    <p:sldId id="276" r:id="rId6"/>
    <p:sldId id="277" r:id="rId7"/>
    <p:sldId id="261" r:id="rId8"/>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CF1AB2-1976-4502-BF36-3FF5EA21886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706" autoAdjust="0"/>
  </p:normalViewPr>
  <p:slideViewPr>
    <p:cSldViewPr>
      <p:cViewPr>
        <p:scale>
          <a:sx n="86" d="100"/>
          <a:sy n="86" d="100"/>
        </p:scale>
        <p:origin x="562" y="58"/>
      </p:cViewPr>
      <p:guideLst>
        <p:guide pos="3839"/>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985FFBF-2C64-42CD-9E2F-09E2049D891B}" type="datetimeFigureOut">
              <a:rPr lang="en-US"/>
              <a:t>12/3/2019</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4AF2C6B-0C1B-4F88-BCBA-898BA50DE788}" type="slidenum">
              <a:rPr/>
              <a:t>‹#›</a:t>
            </a:fld>
            <a:endParaRPr/>
          </a:p>
        </p:txBody>
      </p:sp>
    </p:spTree>
    <p:extLst>
      <p:ext uri="{BB962C8B-B14F-4D97-AF65-F5344CB8AC3E}">
        <p14:creationId xmlns:p14="http://schemas.microsoft.com/office/powerpoint/2010/main" val="2410930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A3DF44-BBF1-44C7-A0B1-7B7B2F7B3880}" type="datetimeFigureOut">
              <a:rPr lang="en-US"/>
              <a:t>12/3/2019</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8E53BB-F993-49A1-9E37-CA3E5BE0709B}" type="slidenum">
              <a:rPr/>
              <a:t>‹#›</a:t>
            </a:fld>
            <a:endParaRPr/>
          </a:p>
        </p:txBody>
      </p:sp>
    </p:spTree>
    <p:extLst>
      <p:ext uri="{BB962C8B-B14F-4D97-AF65-F5344CB8AC3E}">
        <p14:creationId xmlns:p14="http://schemas.microsoft.com/office/powerpoint/2010/main" val="60987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2" name="Rectangle 11"/>
          <p:cNvSpPr/>
          <p:nvPr/>
        </p:nvSpPr>
        <p:spPr>
          <a:xfrm>
            <a:off x="0" y="0"/>
            <a:ext cx="12188825" cy="4449836"/>
          </a:xfrm>
          <a:custGeom>
            <a:avLst/>
            <a:gdLst>
              <a:gd name="connsiteX0" fmla="*/ 0 w 12188825"/>
              <a:gd name="connsiteY0" fmla="*/ 0 h 5545334"/>
              <a:gd name="connsiteX1" fmla="*/ 12188825 w 12188825"/>
              <a:gd name="connsiteY1" fmla="*/ 0 h 5545334"/>
              <a:gd name="connsiteX2" fmla="*/ 12188825 w 12188825"/>
              <a:gd name="connsiteY2" fmla="*/ 4181566 h 5545334"/>
              <a:gd name="connsiteX3" fmla="*/ 6105607 w 12188825"/>
              <a:gd name="connsiteY3" fmla="*/ 4449836 h 5545334"/>
              <a:gd name="connsiteX4" fmla="*/ 1 w 12188825"/>
              <a:gd name="connsiteY4" fmla="*/ 4179342 h 5545334"/>
              <a:gd name="connsiteX5" fmla="*/ 1 w 12188825"/>
              <a:gd name="connsiteY5" fmla="*/ 5545334 h 5545334"/>
              <a:gd name="connsiteX6" fmla="*/ 0 w 12188825"/>
              <a:gd name="connsiteY6" fmla="*/ 0 h 5545334"/>
              <a:gd name="connsiteX0" fmla="*/ 0 w 12188825"/>
              <a:gd name="connsiteY0" fmla="*/ 0 h 4449836"/>
              <a:gd name="connsiteX1" fmla="*/ 12188825 w 12188825"/>
              <a:gd name="connsiteY1" fmla="*/ 0 h 4449836"/>
              <a:gd name="connsiteX2" fmla="*/ 12188825 w 12188825"/>
              <a:gd name="connsiteY2" fmla="*/ 4181566 h 4449836"/>
              <a:gd name="connsiteX3" fmla="*/ 6105607 w 12188825"/>
              <a:gd name="connsiteY3" fmla="*/ 4449836 h 4449836"/>
              <a:gd name="connsiteX4" fmla="*/ 1 w 12188825"/>
              <a:gd name="connsiteY4" fmla="*/ 4179342 h 4449836"/>
              <a:gd name="connsiteX5" fmla="*/ 0 w 12188825"/>
              <a:gd name="connsiteY5" fmla="*/ 0 h 4449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4449836">
                <a:moveTo>
                  <a:pt x="0" y="0"/>
                </a:moveTo>
                <a:lnTo>
                  <a:pt x="12188825" y="0"/>
                </a:lnTo>
                <a:lnTo>
                  <a:pt x="12188825" y="4181566"/>
                </a:lnTo>
                <a:cubicBezTo>
                  <a:pt x="10420785" y="4351787"/>
                  <a:pt x="8336850" y="4449836"/>
                  <a:pt x="6105607" y="4449836"/>
                </a:cubicBezTo>
                <a:cubicBezTo>
                  <a:pt x="3864934" y="4449836"/>
                  <a:pt x="1772815" y="4350957"/>
                  <a:pt x="1" y="4179342"/>
                </a:cubicBezTo>
                <a:cubicBezTo>
                  <a:pt x="1" y="2786228"/>
                  <a:pt x="0" y="1393114"/>
                  <a:pt x="0" y="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12"/>
          <p:cNvSpPr/>
          <p:nvPr/>
        </p:nvSpPr>
        <p:spPr>
          <a:xfrm flipV="1">
            <a:off x="1" y="4179342"/>
            <a:ext cx="12188824" cy="1785092"/>
          </a:xfrm>
          <a:custGeom>
            <a:avLst/>
            <a:gdLst/>
            <a:ahLst/>
            <a:cxnLst/>
            <a:rect l="l" t="t" r="r" b="b"/>
            <a:pathLst>
              <a:path w="12188824" h="1785092">
                <a:moveTo>
                  <a:pt x="0" y="0"/>
                </a:moveTo>
                <a:lnTo>
                  <a:pt x="12188824" y="0"/>
                </a:lnTo>
                <a:lnTo>
                  <a:pt x="12188824" y="1782868"/>
                </a:lnTo>
                <a:cubicBezTo>
                  <a:pt x="10420784" y="1612647"/>
                  <a:pt x="8336849" y="1514598"/>
                  <a:pt x="6105606" y="1514598"/>
                </a:cubicBezTo>
                <a:cubicBezTo>
                  <a:pt x="3864933" y="1514598"/>
                  <a:pt x="1772814" y="1613477"/>
                  <a:pt x="0" y="178509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16"/>
          <p:cNvSpPr/>
          <p:nvPr/>
        </p:nvSpPr>
        <p:spPr>
          <a:xfrm flipV="1">
            <a:off x="0" y="4232668"/>
            <a:ext cx="12188825" cy="2625332"/>
          </a:xfrm>
          <a:custGeom>
            <a:avLst/>
            <a:gdLst/>
            <a:ahLst/>
            <a:cxnLst/>
            <a:rect l="l" t="t" r="r" b="b"/>
            <a:pathLst>
              <a:path w="12188825" h="2625332">
                <a:moveTo>
                  <a:pt x="12188819" y="2625332"/>
                </a:moveTo>
                <a:lnTo>
                  <a:pt x="12188819" y="1143000"/>
                </a:lnTo>
                <a:lnTo>
                  <a:pt x="12188819" y="1066800"/>
                </a:lnTo>
                <a:lnTo>
                  <a:pt x="12188825" y="1066800"/>
                </a:lnTo>
                <a:lnTo>
                  <a:pt x="12188825" y="0"/>
                </a:lnTo>
                <a:lnTo>
                  <a:pt x="1" y="0"/>
                </a:lnTo>
                <a:lnTo>
                  <a:pt x="1" y="762000"/>
                </a:lnTo>
                <a:lnTo>
                  <a:pt x="1" y="893566"/>
                </a:lnTo>
                <a:lnTo>
                  <a:pt x="0" y="893566"/>
                </a:lnTo>
                <a:lnTo>
                  <a:pt x="0" y="2417303"/>
                </a:lnTo>
                <a:cubicBezTo>
                  <a:pt x="1730673" y="2256633"/>
                  <a:pt x="3842817" y="2181652"/>
                  <a:pt x="6121030" y="2221419"/>
                </a:cubicBezTo>
                <a:cubicBezTo>
                  <a:pt x="8380478" y="2260858"/>
                  <a:pt x="10472741" y="2407392"/>
                  <a:pt x="12188819" y="2625332"/>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522413" y="1371600"/>
            <a:ext cx="9144000" cy="2743200"/>
          </a:xfrm>
        </p:spPr>
        <p:txBody>
          <a:bodyPr>
            <a:noAutofit/>
          </a:bodyPr>
          <a:lstStyle>
            <a:lvl1pPr>
              <a:lnSpc>
                <a:spcPct val="85000"/>
              </a:lnSpc>
              <a:defRPr sz="6600"/>
            </a:lvl1pPr>
          </a:lstStyle>
          <a:p>
            <a:r>
              <a:rPr lang="en-US"/>
              <a:t>Click to edit Master title style</a:t>
            </a:r>
            <a:endParaRPr dirty="0"/>
          </a:p>
        </p:txBody>
      </p:sp>
      <p:sp>
        <p:nvSpPr>
          <p:cNvPr id="5" name="Text Placeholder 4"/>
          <p:cNvSpPr>
            <a:spLocks noGrp="1"/>
          </p:cNvSpPr>
          <p:nvPr>
            <p:ph type="body" sz="quarter" idx="10"/>
          </p:nvPr>
        </p:nvSpPr>
        <p:spPr>
          <a:xfrm>
            <a:off x="1499616" y="4800600"/>
            <a:ext cx="7333488" cy="1371600"/>
          </a:xfrm>
        </p:spPr>
        <p:txBody>
          <a:bodyPr/>
          <a:lstStyle>
            <a:lvl1pPr marL="0" indent="0">
              <a:spcBef>
                <a:spcPts val="0"/>
              </a:spcBef>
              <a:buFontTx/>
              <a:buNone/>
              <a:defRPr/>
            </a:lvl1pPr>
            <a:lvl2pPr marL="279082" indent="0">
              <a:buNone/>
              <a:defRPr/>
            </a:lvl2pPr>
          </a:lstStyle>
          <a:p>
            <a:pPr lvl="0"/>
            <a:r>
              <a:rPr lang="en-US"/>
              <a:t>Click to edit Master text styles</a:t>
            </a:r>
          </a:p>
        </p:txBody>
      </p:sp>
    </p:spTree>
    <p:extLst>
      <p:ext uri="{BB962C8B-B14F-4D97-AF65-F5344CB8AC3E}">
        <p14:creationId xmlns:p14="http://schemas.microsoft.com/office/powerpoint/2010/main" val="1741104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2"/>
          <p:cNvSpPr/>
          <p:nvPr userDrawn="1"/>
        </p:nvSpPr>
        <p:spPr>
          <a:xfrm>
            <a:off x="7466013" y="1"/>
            <a:ext cx="4722806" cy="6353183"/>
          </a:xfrm>
          <a:custGeom>
            <a:avLst/>
            <a:gdLst/>
            <a:ahLst/>
            <a:cxnLst/>
            <a:rect l="l" t="t" r="r" b="b"/>
            <a:pathLst>
              <a:path w="4722806" h="6353183">
                <a:moveTo>
                  <a:pt x="0" y="0"/>
                </a:moveTo>
                <a:lnTo>
                  <a:pt x="4722806" y="0"/>
                </a:lnTo>
                <a:lnTo>
                  <a:pt x="4722806" y="6098225"/>
                </a:lnTo>
                <a:cubicBezTo>
                  <a:pt x="3319459" y="6233334"/>
                  <a:pt x="1717095" y="6322975"/>
                  <a:pt x="0" y="6353183"/>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bwMode="black">
          <a:xfrm>
            <a:off x="7923211" y="457200"/>
            <a:ext cx="3781439" cy="3276600"/>
          </a:xfrm>
        </p:spPr>
        <p:txBody>
          <a:bodyPr anchor="b">
            <a:noAutofit/>
          </a:bodyPr>
          <a:lstStyle>
            <a:lvl1pPr algn="l">
              <a:defRPr sz="4000" b="0">
                <a:solidFill>
                  <a:schemeClr val="tx1"/>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3026" y="0"/>
            <a:ext cx="7469039" cy="6366494"/>
          </a:xfrm>
          <a:custGeom>
            <a:avLst/>
            <a:gdLst>
              <a:gd name="connsiteX0" fmla="*/ 0 w 7469039"/>
              <a:gd name="connsiteY0" fmla="*/ 0 h 6508480"/>
              <a:gd name="connsiteX1" fmla="*/ 7469039 w 7469039"/>
              <a:gd name="connsiteY1" fmla="*/ 0 h 6508480"/>
              <a:gd name="connsiteX2" fmla="*/ 7469039 w 7469039"/>
              <a:gd name="connsiteY2" fmla="*/ 6353183 h 6508480"/>
              <a:gd name="connsiteX3" fmla="*/ 6108633 w 7469039"/>
              <a:gd name="connsiteY3" fmla="*/ 6366494 h 6508480"/>
              <a:gd name="connsiteX4" fmla="*/ 3027 w 7469039"/>
              <a:gd name="connsiteY4" fmla="*/ 6096000 h 6508480"/>
              <a:gd name="connsiteX5" fmla="*/ 3027 w 7469039"/>
              <a:gd name="connsiteY5" fmla="*/ 6508480 h 6508480"/>
              <a:gd name="connsiteX6" fmla="*/ 0 w 7469039"/>
              <a:gd name="connsiteY6" fmla="*/ 0 h 6508480"/>
              <a:gd name="connsiteX0" fmla="*/ 0 w 7469039"/>
              <a:gd name="connsiteY0" fmla="*/ 0 h 6366494"/>
              <a:gd name="connsiteX1" fmla="*/ 7469039 w 7469039"/>
              <a:gd name="connsiteY1" fmla="*/ 0 h 6366494"/>
              <a:gd name="connsiteX2" fmla="*/ 7469039 w 7469039"/>
              <a:gd name="connsiteY2" fmla="*/ 6353183 h 6366494"/>
              <a:gd name="connsiteX3" fmla="*/ 6108633 w 7469039"/>
              <a:gd name="connsiteY3" fmla="*/ 6366494 h 6366494"/>
              <a:gd name="connsiteX4" fmla="*/ 3027 w 7469039"/>
              <a:gd name="connsiteY4" fmla="*/ 6096000 h 6366494"/>
              <a:gd name="connsiteX5" fmla="*/ 0 w 7469039"/>
              <a:gd name="connsiteY5" fmla="*/ 0 h 6366494"/>
              <a:gd name="connsiteX0" fmla="*/ 0 w 7469039"/>
              <a:gd name="connsiteY0" fmla="*/ 0 h 6366494"/>
              <a:gd name="connsiteX1" fmla="*/ 7469039 w 7469039"/>
              <a:gd name="connsiteY1" fmla="*/ 0 h 6366494"/>
              <a:gd name="connsiteX2" fmla="*/ 7469039 w 7469039"/>
              <a:gd name="connsiteY2" fmla="*/ 6353183 h 6366494"/>
              <a:gd name="connsiteX3" fmla="*/ 6108633 w 7469039"/>
              <a:gd name="connsiteY3" fmla="*/ 6366494 h 6366494"/>
              <a:gd name="connsiteX4" fmla="*/ 645 w 7469039"/>
              <a:gd name="connsiteY4" fmla="*/ 6096000 h 6366494"/>
              <a:gd name="connsiteX5" fmla="*/ 0 w 7469039"/>
              <a:gd name="connsiteY5" fmla="*/ 0 h 6366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9039" h="6366494">
                <a:moveTo>
                  <a:pt x="0" y="0"/>
                </a:moveTo>
                <a:lnTo>
                  <a:pt x="7469039" y="0"/>
                </a:lnTo>
                <a:lnTo>
                  <a:pt x="7469039" y="6353183"/>
                </a:lnTo>
                <a:cubicBezTo>
                  <a:pt x="7022837" y="6362323"/>
                  <a:pt x="6568869" y="6366494"/>
                  <a:pt x="6108633" y="6366494"/>
                </a:cubicBezTo>
                <a:cubicBezTo>
                  <a:pt x="3867960" y="6366494"/>
                  <a:pt x="1773459" y="6267615"/>
                  <a:pt x="645" y="6096000"/>
                </a:cubicBezTo>
                <a:lnTo>
                  <a:pt x="0" y="0"/>
                </a:lnTo>
                <a:close/>
              </a:path>
            </a:pathLst>
          </a:custGeom>
          <a:noFill/>
        </p:spPr>
        <p:txBody>
          <a:bodyPr tIns="4572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7923211" y="3962400"/>
            <a:ext cx="3781439" cy="1828800"/>
          </a:xfrm>
        </p:spPr>
        <p:txBody>
          <a:bodyPr>
            <a:normAutofit/>
          </a:bodyPr>
          <a:lstStyle>
            <a:lvl1pPr marL="0" indent="0">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bwMode="white"/>
        <p:txBody>
          <a:bodyPr/>
          <a:lstStyle>
            <a:lvl1pPr>
              <a:defRPr>
                <a:solidFill>
                  <a:schemeClr val="bg1"/>
                </a:solidFill>
              </a:defRPr>
            </a:lvl1pPr>
          </a:lstStyle>
          <a:p>
            <a:r>
              <a:rPr lang="en-US"/>
              <a:t>Add a footer</a:t>
            </a:r>
            <a:endParaRPr lang="en-US" dirty="0"/>
          </a:p>
        </p:txBody>
      </p:sp>
      <p:sp>
        <p:nvSpPr>
          <p:cNvPr id="5" name="Date Placeholder 4"/>
          <p:cNvSpPr>
            <a:spLocks noGrp="1"/>
          </p:cNvSpPr>
          <p:nvPr>
            <p:ph type="dt" sz="half" idx="10"/>
          </p:nvPr>
        </p:nvSpPr>
        <p:spPr bwMode="white"/>
        <p:txBody>
          <a:bodyPr/>
          <a:lstStyle>
            <a:lvl1pPr>
              <a:defRPr>
                <a:solidFill>
                  <a:schemeClr val="bg1"/>
                </a:solidFill>
              </a:defRPr>
            </a:lvl1pPr>
          </a:lstStyle>
          <a:p>
            <a:fld id="{14F042A8-43C1-4815-A5CF-022104463224}" type="datetimeFigureOut">
              <a:rPr lang="en-US" smtClean="0"/>
              <a:pPr/>
              <a:t>12/3/2019</a:t>
            </a:fld>
            <a:endParaRPr lang="en-US"/>
          </a:p>
        </p:txBody>
      </p:sp>
      <p:sp>
        <p:nvSpPr>
          <p:cNvPr id="7" name="Slide Number Placeholder 6"/>
          <p:cNvSpPr>
            <a:spLocks noGrp="1"/>
          </p:cNvSpPr>
          <p:nvPr>
            <p:ph type="sldNum" sz="quarter" idx="12"/>
          </p:nvPr>
        </p:nvSpPr>
        <p:spPr bwMode="white"/>
        <p:txBody>
          <a:bodyPr/>
          <a:lstStyle>
            <a:lvl1pPr>
              <a:defRPr>
                <a:solidFill>
                  <a:schemeClr val="bg1"/>
                </a:solidFill>
              </a:defRPr>
            </a:lvl1pPr>
          </a:lstStyle>
          <a:p>
            <a:fld id="{5382E9EE-A870-438B-947A-FF671DFAFC96}" type="slidenum">
              <a:rPr lang="en-US" smtClean="0"/>
              <a:pPr/>
              <a:t>‹#›</a:t>
            </a:fld>
            <a:endParaRPr lang="en-US"/>
          </a:p>
        </p:txBody>
      </p:sp>
    </p:spTree>
    <p:extLst>
      <p:ext uri="{BB962C8B-B14F-4D97-AF65-F5344CB8AC3E}">
        <p14:creationId xmlns:p14="http://schemas.microsoft.com/office/powerpoint/2010/main" val="673497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1pPr>
              <a:defRPr/>
            </a:lvl1pPr>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14F042A8-43C1-4815-A5CF-022104463224}" type="datetimeFigureOut">
              <a:rPr lang="en-US"/>
              <a:t>12/3/2019</a:t>
            </a:fld>
            <a:endParaRPr/>
          </a:p>
        </p:txBody>
      </p:sp>
      <p:sp>
        <p:nvSpPr>
          <p:cNvPr id="6" name="Slide Number Placeholder 5"/>
          <p:cNvSpPr>
            <a:spLocks noGrp="1"/>
          </p:cNvSpPr>
          <p:nvPr>
            <p:ph type="sldNum" sz="quarter" idx="12"/>
          </p:nvPr>
        </p:nvSpPr>
        <p:spPr/>
        <p:txBody>
          <a:bodyPr/>
          <a:lstStyle/>
          <a:p>
            <a:fld id="{5382E9EE-A870-438B-947A-FF671DFAFC96}" type="slidenum">
              <a:rPr/>
              <a:t>‹#›</a:t>
            </a:fld>
            <a:endParaRPr/>
          </a:p>
        </p:txBody>
      </p:sp>
    </p:spTree>
    <p:extLst>
      <p:ext uri="{BB962C8B-B14F-4D97-AF65-F5344CB8AC3E}">
        <p14:creationId xmlns:p14="http://schemas.microsoft.com/office/powerpoint/2010/main" val="62593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bwMode="black">
          <a:xfrm>
            <a:off x="9294812" y="274639"/>
            <a:ext cx="1371602" cy="5897561"/>
          </a:xfrm>
        </p:spPr>
        <p:txBody>
          <a:bodyPr vert="eaVert"/>
          <a:lstStyle>
            <a:lvl1pPr>
              <a:defRPr>
                <a:solidFill>
                  <a:schemeClr val="tx1"/>
                </a:solidFill>
              </a:defRPr>
            </a:lvl1pPr>
          </a:lstStyle>
          <a:p>
            <a:r>
              <a:rPr lang="en-US"/>
              <a:t>Click to edit Master title style</a:t>
            </a:r>
            <a:endParaRPr/>
          </a:p>
        </p:txBody>
      </p:sp>
      <p:sp>
        <p:nvSpPr>
          <p:cNvPr id="3" name="Vertical Text Placeholder 2"/>
          <p:cNvSpPr>
            <a:spLocks noGrp="1"/>
          </p:cNvSpPr>
          <p:nvPr>
            <p:ph type="body" orient="vert" idx="1"/>
          </p:nvPr>
        </p:nvSpPr>
        <p:spPr>
          <a:xfrm>
            <a:off x="1522413" y="274639"/>
            <a:ext cx="7619999" cy="5884321"/>
          </a:xfrm>
        </p:spPr>
        <p:txBody>
          <a:bodyPr vert="eaVert"/>
          <a:lstStyle>
            <a:lvl1pPr>
              <a:defRPr/>
            </a:lvl1pPr>
            <a:lvl5pPr>
              <a:defRPr/>
            </a:lvl5pPr>
            <a:lvl6pPr>
              <a:defRPr baseline="0"/>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11"/>
          </p:nvPr>
        </p:nvSpPr>
        <p:spPr bwMode="white"/>
        <p:txBody>
          <a:bodyPr/>
          <a:lstStyle>
            <a:lvl1pPr>
              <a:defRPr>
                <a:solidFill>
                  <a:schemeClr val="bg1"/>
                </a:solidFill>
              </a:defRPr>
            </a:lvl1pPr>
          </a:lstStyle>
          <a:p>
            <a:r>
              <a:rPr lang="en-US"/>
              <a:t>Add a footer</a:t>
            </a:r>
            <a:endParaRPr lang="en-US" dirty="0"/>
          </a:p>
        </p:txBody>
      </p:sp>
      <p:sp>
        <p:nvSpPr>
          <p:cNvPr id="4" name="Date Placeholder 3"/>
          <p:cNvSpPr>
            <a:spLocks noGrp="1"/>
          </p:cNvSpPr>
          <p:nvPr>
            <p:ph type="dt" sz="half" idx="10"/>
          </p:nvPr>
        </p:nvSpPr>
        <p:spPr bwMode="white"/>
        <p:txBody>
          <a:bodyPr/>
          <a:lstStyle>
            <a:lvl1pPr>
              <a:defRPr>
                <a:solidFill>
                  <a:schemeClr val="bg1"/>
                </a:solidFill>
              </a:defRPr>
            </a:lvl1pPr>
          </a:lstStyle>
          <a:p>
            <a:fld id="{14F042A8-43C1-4815-A5CF-022104463224}" type="datetimeFigureOut">
              <a:rPr lang="en-US" smtClean="0"/>
              <a:pPr/>
              <a:t>12/3/2019</a:t>
            </a:fld>
            <a:endParaRPr lang="en-US"/>
          </a:p>
        </p:txBody>
      </p:sp>
      <p:sp>
        <p:nvSpPr>
          <p:cNvPr id="6" name="Slide Number Placeholder 5"/>
          <p:cNvSpPr>
            <a:spLocks noGrp="1"/>
          </p:cNvSpPr>
          <p:nvPr>
            <p:ph type="sldNum" sz="quarter" idx="12"/>
          </p:nvPr>
        </p:nvSpPr>
        <p:spPr bwMode="white"/>
        <p:txBody>
          <a:bodyPr/>
          <a:lstStyle>
            <a:lvl1pPr>
              <a:defRPr>
                <a:solidFill>
                  <a:schemeClr val="bg1"/>
                </a:solidFill>
              </a:defRPr>
            </a:lvl1pPr>
          </a:lstStyle>
          <a:p>
            <a:fld id="{5382E9EE-A870-438B-947A-FF671DFAFC96}" type="slidenum">
              <a:rPr lang="en-US" smtClean="0"/>
              <a:pPr/>
              <a:t>‹#›</a:t>
            </a:fld>
            <a:endParaRPr lang="en-US"/>
          </a:p>
        </p:txBody>
      </p:sp>
    </p:spTree>
    <p:extLst>
      <p:ext uri="{BB962C8B-B14F-4D97-AF65-F5344CB8AC3E}">
        <p14:creationId xmlns:p14="http://schemas.microsoft.com/office/powerpoint/2010/main" val="4185769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1pPr>
              <a:defRPr/>
            </a:lvl1pPr>
            <a:lvl5pPr>
              <a:defRPr/>
            </a:lvl5pPr>
            <a:lvl6pPr>
              <a:defRPr/>
            </a:lvl6pPr>
            <a:lvl7pPr>
              <a:defRPr/>
            </a:lvl7pPr>
            <a:lvl8pPr>
              <a:defRPr/>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14F042A8-43C1-4815-A5CF-022104463224}" type="datetimeFigureOut">
              <a:rPr lang="en-US"/>
              <a:t>12/3/2019</a:t>
            </a:fld>
            <a:endParaRPr/>
          </a:p>
        </p:txBody>
      </p:sp>
      <p:sp>
        <p:nvSpPr>
          <p:cNvPr id="6" name="Slide Number Placeholder 5"/>
          <p:cNvSpPr>
            <a:spLocks noGrp="1"/>
          </p:cNvSpPr>
          <p:nvPr>
            <p:ph type="sldNum" sz="quarter" idx="12"/>
          </p:nvPr>
        </p:nvSpPr>
        <p:spPr/>
        <p:txBody>
          <a:bodyPr/>
          <a:lstStyle/>
          <a:p>
            <a:fld id="{5382E9EE-A870-438B-947A-FF671DFAFC96}" type="slidenum">
              <a:rPr/>
              <a:t>‹#›</a:t>
            </a:fld>
            <a:endParaRPr/>
          </a:p>
        </p:txBody>
      </p:sp>
    </p:spTree>
    <p:extLst>
      <p:ext uri="{BB962C8B-B14F-4D97-AF65-F5344CB8AC3E}">
        <p14:creationId xmlns:p14="http://schemas.microsoft.com/office/powerpoint/2010/main" val="2245627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hoto">
    <p:spTree>
      <p:nvGrpSpPr>
        <p:cNvPr id="1" name=""/>
        <p:cNvGrpSpPr/>
        <p:nvPr/>
      </p:nvGrpSpPr>
      <p:grpSpPr>
        <a:xfrm>
          <a:off x="0" y="0"/>
          <a:ext cx="0" cy="0"/>
          <a:chOff x="0" y="0"/>
          <a:chExt cx="0" cy="0"/>
        </a:xfrm>
      </p:grpSpPr>
      <p:sp>
        <p:nvSpPr>
          <p:cNvPr id="12" name="Rectangle 11"/>
          <p:cNvSpPr/>
          <p:nvPr/>
        </p:nvSpPr>
        <p:spPr>
          <a:xfrm flipH="1">
            <a:off x="0" y="0"/>
            <a:ext cx="12188825" cy="3245754"/>
          </a:xfrm>
          <a:custGeom>
            <a:avLst/>
            <a:gdLst/>
            <a:ahLst/>
            <a:cxnLst/>
            <a:rect l="l" t="t" r="r" b="b"/>
            <a:pathLst>
              <a:path w="12188825" h="3245754">
                <a:moveTo>
                  <a:pt x="12188825" y="0"/>
                </a:moveTo>
                <a:lnTo>
                  <a:pt x="0" y="0"/>
                </a:lnTo>
                <a:lnTo>
                  <a:pt x="1" y="2975260"/>
                </a:lnTo>
                <a:cubicBezTo>
                  <a:pt x="1772815" y="3146875"/>
                  <a:pt x="3864934" y="3245754"/>
                  <a:pt x="6105607" y="3245754"/>
                </a:cubicBezTo>
                <a:cubicBezTo>
                  <a:pt x="8336850" y="3245754"/>
                  <a:pt x="10420785" y="3147705"/>
                  <a:pt x="12188825" y="2977484"/>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12"/>
          <p:cNvSpPr/>
          <p:nvPr/>
        </p:nvSpPr>
        <p:spPr>
          <a:xfrm flipH="1" flipV="1">
            <a:off x="0" y="2975260"/>
            <a:ext cx="12188824" cy="1785092"/>
          </a:xfrm>
          <a:custGeom>
            <a:avLst/>
            <a:gdLst/>
            <a:ahLst/>
            <a:cxnLst/>
            <a:rect l="l" t="t" r="r" b="b"/>
            <a:pathLst>
              <a:path w="12188824" h="1785092">
                <a:moveTo>
                  <a:pt x="0" y="0"/>
                </a:moveTo>
                <a:lnTo>
                  <a:pt x="12188824" y="0"/>
                </a:lnTo>
                <a:lnTo>
                  <a:pt x="12188824" y="1782868"/>
                </a:lnTo>
                <a:cubicBezTo>
                  <a:pt x="10420784" y="1612647"/>
                  <a:pt x="8336849" y="1514598"/>
                  <a:pt x="6105606" y="1514598"/>
                </a:cubicBezTo>
                <a:cubicBezTo>
                  <a:pt x="3864933" y="1514598"/>
                  <a:pt x="1772814" y="1613477"/>
                  <a:pt x="0" y="178509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16"/>
          <p:cNvSpPr/>
          <p:nvPr/>
        </p:nvSpPr>
        <p:spPr>
          <a:xfrm flipH="1" flipV="1">
            <a:off x="0" y="3028586"/>
            <a:ext cx="12188825" cy="3829414"/>
          </a:xfrm>
          <a:custGeom>
            <a:avLst/>
            <a:gdLst>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25 w 12188825"/>
              <a:gd name="connsiteY12" fmla="*/ 2270882 h 3829414"/>
              <a:gd name="connsiteX13" fmla="*/ 12188819 w 12188825"/>
              <a:gd name="connsiteY13" fmla="*/ 2270882 h 3829414"/>
              <a:gd name="connsiteX14" fmla="*/ 12188819 w 12188825"/>
              <a:gd name="connsiteY14"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25 w 12188825"/>
              <a:gd name="connsiteY12" fmla="*/ 2270882 h 3829414"/>
              <a:gd name="connsiteX13" fmla="*/ 12188819 w 12188825"/>
              <a:gd name="connsiteY13"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19 w 12188825"/>
              <a:gd name="connsiteY12"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19 w 12188825"/>
              <a:gd name="connsiteY11"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19 w 12188825"/>
              <a:gd name="connsiteY10"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0 h 3829414"/>
              <a:gd name="connsiteX8" fmla="*/ 12188825 w 12188825"/>
              <a:gd name="connsiteY8" fmla="*/ 0 h 3829414"/>
              <a:gd name="connsiteX9" fmla="*/ 12188819 w 12188825"/>
              <a:gd name="connsiteY9"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0 h 3829414"/>
              <a:gd name="connsiteX7" fmla="*/ 12188825 w 12188825"/>
              <a:gd name="connsiteY7" fmla="*/ 0 h 3829414"/>
              <a:gd name="connsiteX8" fmla="*/ 12188819 w 12188825"/>
              <a:gd name="connsiteY8"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0 h 3829414"/>
              <a:gd name="connsiteX6" fmla="*/ 12188825 w 12188825"/>
              <a:gd name="connsiteY6" fmla="*/ 0 h 3829414"/>
              <a:gd name="connsiteX7" fmla="*/ 12188819 w 12188825"/>
              <a:gd name="connsiteY7"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0 h 3829414"/>
              <a:gd name="connsiteX5" fmla="*/ 12188825 w 12188825"/>
              <a:gd name="connsiteY5" fmla="*/ 0 h 3829414"/>
              <a:gd name="connsiteX6" fmla="*/ 12188819 w 12188825"/>
              <a:gd name="connsiteY6"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1 w 12188825"/>
              <a:gd name="connsiteY3" fmla="*/ 0 h 3829414"/>
              <a:gd name="connsiteX4" fmla="*/ 12188825 w 12188825"/>
              <a:gd name="connsiteY4" fmla="*/ 0 h 3829414"/>
              <a:gd name="connsiteX5" fmla="*/ 12188819 w 12188825"/>
              <a:gd name="connsiteY5" fmla="*/ 3829414 h 3829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3829414">
                <a:moveTo>
                  <a:pt x="12188819" y="3829414"/>
                </a:moveTo>
                <a:cubicBezTo>
                  <a:pt x="10472741" y="3611474"/>
                  <a:pt x="8380478" y="3464940"/>
                  <a:pt x="6121030" y="3425501"/>
                </a:cubicBezTo>
                <a:cubicBezTo>
                  <a:pt x="3842817" y="3385734"/>
                  <a:pt x="1730673" y="3460715"/>
                  <a:pt x="0" y="3621385"/>
                </a:cubicBezTo>
                <a:cubicBezTo>
                  <a:pt x="0" y="2414257"/>
                  <a:pt x="1" y="1207128"/>
                  <a:pt x="1" y="0"/>
                </a:cubicBezTo>
                <a:lnTo>
                  <a:pt x="12188825" y="0"/>
                </a:lnTo>
                <a:cubicBezTo>
                  <a:pt x="12188823" y="1276471"/>
                  <a:pt x="12188821" y="2552943"/>
                  <a:pt x="12188819" y="382941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522413" y="3505200"/>
            <a:ext cx="9144000" cy="1908446"/>
          </a:xfrm>
        </p:spPr>
        <p:txBody>
          <a:bodyPr>
            <a:noAutofit/>
          </a:bodyPr>
          <a:lstStyle>
            <a:lvl1pPr>
              <a:lnSpc>
                <a:spcPct val="85000"/>
              </a:lnSpc>
              <a:defRPr sz="6600"/>
            </a:lvl1pPr>
          </a:lstStyle>
          <a:p>
            <a:r>
              <a:rPr lang="en-US"/>
              <a:t>Click to edit Master title style</a:t>
            </a:r>
            <a:endParaRPr/>
          </a:p>
        </p:txBody>
      </p:sp>
      <p:sp>
        <p:nvSpPr>
          <p:cNvPr id="17" name="Picture Placeholder 16" descr="An empty placeholder to add an image. Click on the placeholder and select the image that you wish to add"/>
          <p:cNvSpPr>
            <a:spLocks noGrp="1"/>
          </p:cNvSpPr>
          <p:nvPr>
            <p:ph type="pic" sz="quarter" idx="13"/>
          </p:nvPr>
        </p:nvSpPr>
        <p:spPr>
          <a:xfrm>
            <a:off x="0" y="0"/>
            <a:ext cx="12188825" cy="3141318"/>
          </a:xfrm>
          <a:custGeom>
            <a:avLst/>
            <a:gdLst>
              <a:gd name="connsiteX0" fmla="*/ 0 w 12188825"/>
              <a:gd name="connsiteY0" fmla="*/ 0 h 3867150"/>
              <a:gd name="connsiteX1" fmla="*/ 12188825 w 12188825"/>
              <a:gd name="connsiteY1" fmla="*/ 0 h 3867150"/>
              <a:gd name="connsiteX2" fmla="*/ 12188825 w 12188825"/>
              <a:gd name="connsiteY2" fmla="*/ 3867150 h 3867150"/>
              <a:gd name="connsiteX3" fmla="*/ 12188824 w 12188825"/>
              <a:gd name="connsiteY3" fmla="*/ 2819066 h 3867150"/>
              <a:gd name="connsiteX4" fmla="*/ 6324758 w 12188825"/>
              <a:gd name="connsiteY4" fmla="*/ 3141318 h 3867150"/>
              <a:gd name="connsiteX5" fmla="*/ 0 w 12188825"/>
              <a:gd name="connsiteY5" fmla="*/ 2907554 h 3867150"/>
              <a:gd name="connsiteX6" fmla="*/ 0 w 12188825"/>
              <a:gd name="connsiteY6" fmla="*/ 0 h 3867150"/>
              <a:gd name="connsiteX0" fmla="*/ 0 w 12188825"/>
              <a:gd name="connsiteY0" fmla="*/ 0 h 3141318"/>
              <a:gd name="connsiteX1" fmla="*/ 12188825 w 12188825"/>
              <a:gd name="connsiteY1" fmla="*/ 0 h 3141318"/>
              <a:gd name="connsiteX2" fmla="*/ 12188824 w 12188825"/>
              <a:gd name="connsiteY2" fmla="*/ 2819066 h 3141318"/>
              <a:gd name="connsiteX3" fmla="*/ 6324758 w 12188825"/>
              <a:gd name="connsiteY3" fmla="*/ 3141318 h 3141318"/>
              <a:gd name="connsiteX4" fmla="*/ 0 w 12188825"/>
              <a:gd name="connsiteY4" fmla="*/ 2907554 h 3141318"/>
              <a:gd name="connsiteX5" fmla="*/ 0 w 12188825"/>
              <a:gd name="connsiteY5" fmla="*/ 0 h 314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3141318">
                <a:moveTo>
                  <a:pt x="0" y="0"/>
                </a:moveTo>
                <a:lnTo>
                  <a:pt x="12188825" y="0"/>
                </a:lnTo>
                <a:cubicBezTo>
                  <a:pt x="12188825" y="939689"/>
                  <a:pt x="12188824" y="1879377"/>
                  <a:pt x="12188824" y="2819066"/>
                </a:cubicBezTo>
                <a:cubicBezTo>
                  <a:pt x="10416010" y="2990681"/>
                  <a:pt x="8565431" y="3141318"/>
                  <a:pt x="6324758" y="3141318"/>
                </a:cubicBezTo>
                <a:cubicBezTo>
                  <a:pt x="4093515" y="3141318"/>
                  <a:pt x="1768040" y="3077775"/>
                  <a:pt x="0" y="2907554"/>
                </a:cubicBezTo>
                <a:lnTo>
                  <a:pt x="0" y="0"/>
                </a:lnTo>
                <a:close/>
              </a:path>
            </a:pathLst>
          </a:custGeom>
        </p:spPr>
        <p:txBody>
          <a:bodyPr tIns="457200"/>
          <a:lstStyle>
            <a:lvl1pPr marL="0" indent="0" algn="ctr">
              <a:buNone/>
              <a:defRPr/>
            </a:lvl1pPr>
          </a:lstStyle>
          <a:p>
            <a:r>
              <a:rPr lang="en-US"/>
              <a:t>Click icon to add picture</a:t>
            </a:r>
            <a:endParaRPr/>
          </a:p>
        </p:txBody>
      </p:sp>
      <p:sp>
        <p:nvSpPr>
          <p:cNvPr id="3" name="Subtitle 2"/>
          <p:cNvSpPr>
            <a:spLocks noGrp="1"/>
          </p:cNvSpPr>
          <p:nvPr>
            <p:ph type="subTitle" idx="1" hasCustomPrompt="1"/>
          </p:nvPr>
        </p:nvSpPr>
        <p:spPr bwMode="white">
          <a:xfrm>
            <a:off x="1501775" y="5562600"/>
            <a:ext cx="7335837" cy="838200"/>
          </a:xfrm>
        </p:spPr>
        <p:txBody>
          <a:bodyPr/>
          <a:lstStyle>
            <a:lvl1pPr marL="0" indent="0" algn="l">
              <a:spcBef>
                <a:spcPts val="0"/>
              </a:spcBef>
              <a:buNone/>
              <a:defRPr>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Edit Master subtitle style</a:t>
            </a:r>
            <a:endParaRPr dirty="0"/>
          </a:p>
        </p:txBody>
      </p:sp>
    </p:spTree>
    <p:extLst>
      <p:ext uri="{BB962C8B-B14F-4D97-AF65-F5344CB8AC3E}">
        <p14:creationId xmlns:p14="http://schemas.microsoft.com/office/powerpoint/2010/main" val="2236174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lumMod val="75000"/>
          </a:schemeClr>
        </a:solidFill>
        <a:effectLst/>
      </p:bgPr>
    </p:bg>
    <p:spTree>
      <p:nvGrpSpPr>
        <p:cNvPr id="1" name=""/>
        <p:cNvGrpSpPr/>
        <p:nvPr/>
      </p:nvGrpSpPr>
      <p:grpSpPr>
        <a:xfrm>
          <a:off x="0" y="0"/>
          <a:ext cx="0" cy="0"/>
          <a:chOff x="0" y="0"/>
          <a:chExt cx="0" cy="0"/>
        </a:xfrm>
      </p:grpSpPr>
      <p:sp>
        <p:nvSpPr>
          <p:cNvPr id="10" name="Rectangle 12"/>
          <p:cNvSpPr/>
          <p:nvPr userDrawn="1"/>
        </p:nvSpPr>
        <p:spPr>
          <a:xfrm flipH="1">
            <a:off x="2" y="789993"/>
            <a:ext cx="12188825" cy="5080598"/>
          </a:xfrm>
          <a:custGeom>
            <a:avLst/>
            <a:gdLst/>
            <a:ahLst/>
            <a:cxnLst/>
            <a:rect l="l" t="t" r="r" b="b"/>
            <a:pathLst>
              <a:path w="12188825" h="5080598">
                <a:moveTo>
                  <a:pt x="12188824" y="0"/>
                </a:moveTo>
                <a:cubicBezTo>
                  <a:pt x="10416010" y="171615"/>
                  <a:pt x="8323891" y="270494"/>
                  <a:pt x="6083218" y="270494"/>
                </a:cubicBezTo>
                <a:cubicBezTo>
                  <a:pt x="3851975" y="270494"/>
                  <a:pt x="1768040" y="172445"/>
                  <a:pt x="0" y="2224"/>
                </a:cubicBezTo>
                <a:lnTo>
                  <a:pt x="0" y="1496008"/>
                </a:lnTo>
                <a:lnTo>
                  <a:pt x="0" y="1785092"/>
                </a:lnTo>
                <a:lnTo>
                  <a:pt x="0" y="3295506"/>
                </a:lnTo>
                <a:lnTo>
                  <a:pt x="0" y="3553408"/>
                </a:lnTo>
                <a:lnTo>
                  <a:pt x="0" y="5080598"/>
                </a:lnTo>
                <a:cubicBezTo>
                  <a:pt x="1772814" y="4908983"/>
                  <a:pt x="3864933" y="4810104"/>
                  <a:pt x="6105606" y="4810104"/>
                </a:cubicBezTo>
                <a:cubicBezTo>
                  <a:pt x="8336849" y="4810104"/>
                  <a:pt x="10420784" y="4908153"/>
                  <a:pt x="12188824" y="5078374"/>
                </a:cubicBezTo>
                <a:lnTo>
                  <a:pt x="12188824" y="3553408"/>
                </a:lnTo>
                <a:lnTo>
                  <a:pt x="12188825" y="3553408"/>
                </a:lnTo>
                <a:lnTo>
                  <a:pt x="12188825" y="1496008"/>
                </a:lnTo>
                <a:lnTo>
                  <a:pt x="12188824" y="1496008"/>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5" name="Rectangle 12"/>
          <p:cNvSpPr/>
          <p:nvPr userDrawn="1"/>
        </p:nvSpPr>
        <p:spPr>
          <a:xfrm flipH="1">
            <a:off x="2" y="792217"/>
            <a:ext cx="12188825" cy="5078374"/>
          </a:xfrm>
          <a:custGeom>
            <a:avLst/>
            <a:gdLst/>
            <a:ahLst/>
            <a:cxnLst/>
            <a:rect l="l" t="t" r="r" b="b"/>
            <a:pathLst>
              <a:path w="12188825" h="5078374">
                <a:moveTo>
                  <a:pt x="0" y="0"/>
                </a:moveTo>
                <a:lnTo>
                  <a:pt x="0" y="1493784"/>
                </a:lnTo>
                <a:lnTo>
                  <a:pt x="0" y="1782868"/>
                </a:lnTo>
                <a:lnTo>
                  <a:pt x="0" y="3293282"/>
                </a:lnTo>
                <a:lnTo>
                  <a:pt x="0" y="3551184"/>
                </a:lnTo>
                <a:lnTo>
                  <a:pt x="0" y="5078374"/>
                </a:lnTo>
                <a:lnTo>
                  <a:pt x="2" y="5078374"/>
                </a:lnTo>
                <a:lnTo>
                  <a:pt x="2" y="4101849"/>
                </a:lnTo>
                <a:lnTo>
                  <a:pt x="8" y="4101849"/>
                </a:lnTo>
                <a:lnTo>
                  <a:pt x="8" y="4825486"/>
                </a:lnTo>
                <a:cubicBezTo>
                  <a:pt x="1730681" y="4664816"/>
                  <a:pt x="3842825" y="4589835"/>
                  <a:pt x="6121038" y="4629602"/>
                </a:cubicBezTo>
                <a:cubicBezTo>
                  <a:pt x="8380486" y="4669041"/>
                  <a:pt x="10472749" y="4815575"/>
                  <a:pt x="12188824" y="5033515"/>
                </a:cubicBezTo>
                <a:lnTo>
                  <a:pt x="12188824" y="3551184"/>
                </a:lnTo>
                <a:lnTo>
                  <a:pt x="12188825" y="3551184"/>
                </a:lnTo>
                <a:lnTo>
                  <a:pt x="12188825" y="1493784"/>
                </a:lnTo>
                <a:lnTo>
                  <a:pt x="12188824" y="1493784"/>
                </a:lnTo>
                <a:lnTo>
                  <a:pt x="12188824" y="254012"/>
                </a:lnTo>
                <a:cubicBezTo>
                  <a:pt x="10458154" y="414682"/>
                  <a:pt x="8346010" y="489663"/>
                  <a:pt x="6067797" y="449896"/>
                </a:cubicBezTo>
                <a:cubicBezTo>
                  <a:pt x="3808349" y="410457"/>
                  <a:pt x="1716086" y="263923"/>
                  <a:pt x="8" y="45983"/>
                </a:cubicBezTo>
                <a:lnTo>
                  <a:pt x="8" y="977649"/>
                </a:lnTo>
                <a:lnTo>
                  <a:pt x="2" y="977649"/>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bwMode="black">
          <a:xfrm>
            <a:off x="1522413" y="1371600"/>
            <a:ext cx="9144000" cy="2743200"/>
          </a:xfrm>
        </p:spPr>
        <p:txBody>
          <a:bodyPr anchor="b">
            <a:normAutofit/>
          </a:bodyPr>
          <a:lstStyle>
            <a:lvl1pPr algn="l">
              <a:lnSpc>
                <a:spcPct val="85000"/>
              </a:lnSpc>
              <a:defRPr sz="6000" b="0" cap="none" baseline="0">
                <a:solidFill>
                  <a:schemeClr val="tx1"/>
                </a:solidFill>
              </a:defRPr>
            </a:lvl1pPr>
          </a:lstStyle>
          <a:p>
            <a:r>
              <a:rPr lang="en-US"/>
              <a:t>Click to edit Master title style</a:t>
            </a:r>
            <a:endParaRPr/>
          </a:p>
        </p:txBody>
      </p:sp>
      <p:sp>
        <p:nvSpPr>
          <p:cNvPr id="3" name="Text Placeholder 2"/>
          <p:cNvSpPr>
            <a:spLocks noGrp="1"/>
          </p:cNvSpPr>
          <p:nvPr>
            <p:ph type="body" idx="1"/>
          </p:nvPr>
        </p:nvSpPr>
        <p:spPr>
          <a:xfrm>
            <a:off x="1522414" y="4267201"/>
            <a:ext cx="7315198" cy="1066800"/>
          </a:xfrm>
        </p:spPr>
        <p:txBody>
          <a:bodyPr anchor="t">
            <a:normAutofit/>
          </a:bodyPr>
          <a:lstStyle>
            <a:lvl1pPr marL="0" indent="0">
              <a:spcBef>
                <a:spcPts val="60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14F042A8-43C1-4815-A5CF-022104463224}" type="datetimeFigureOut">
              <a:rPr lang="en-US"/>
              <a:t>12/3/2019</a:t>
            </a:fld>
            <a:endParaRPr/>
          </a:p>
        </p:txBody>
      </p:sp>
      <p:sp>
        <p:nvSpPr>
          <p:cNvPr id="6" name="Slide Number Placeholder 5"/>
          <p:cNvSpPr>
            <a:spLocks noGrp="1"/>
          </p:cNvSpPr>
          <p:nvPr>
            <p:ph type="sldNum" sz="quarter" idx="12"/>
          </p:nvPr>
        </p:nvSpPr>
        <p:spPr/>
        <p:txBody>
          <a:bodyPr/>
          <a:lstStyle/>
          <a:p>
            <a:fld id="{5382E9EE-A870-438B-947A-FF671DFAFC96}" type="slidenum">
              <a:rPr/>
              <a:t>‹#›</a:t>
            </a:fld>
            <a:endParaRPr/>
          </a:p>
        </p:txBody>
      </p:sp>
    </p:spTree>
    <p:extLst>
      <p:ext uri="{BB962C8B-B14F-4D97-AF65-F5344CB8AC3E}">
        <p14:creationId xmlns:p14="http://schemas.microsoft.com/office/powerpoint/2010/main" val="2570375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baseline="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6249862" y="1905000"/>
            <a:ext cx="4416552" cy="42672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baseline="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14F042A8-43C1-4815-A5CF-022104463224}" type="datetimeFigureOut">
              <a:rPr lang="en-US"/>
              <a:t>12/3/2019</a:t>
            </a:fld>
            <a:endParaRPr/>
          </a:p>
        </p:txBody>
      </p:sp>
      <p:sp>
        <p:nvSpPr>
          <p:cNvPr id="7" name="Slide Number Placeholder 6"/>
          <p:cNvSpPr>
            <a:spLocks noGrp="1"/>
          </p:cNvSpPr>
          <p:nvPr>
            <p:ph type="sldNum" sz="quarter" idx="12"/>
          </p:nvPr>
        </p:nvSpPr>
        <p:spPr/>
        <p:txBody>
          <a:bodyPr/>
          <a:lstStyle/>
          <a:p>
            <a:fld id="{5382E9EE-A870-438B-947A-FF671DFAFC96}" type="slidenum">
              <a:rPr/>
              <a:t>‹#›</a:t>
            </a:fld>
            <a:endParaRPr/>
          </a:p>
        </p:txBody>
      </p:sp>
    </p:spTree>
    <p:extLst>
      <p:ext uri="{BB962C8B-B14F-4D97-AF65-F5344CB8AC3E}">
        <p14:creationId xmlns:p14="http://schemas.microsoft.com/office/powerpoint/2010/main" val="3544186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22413" y="1905000"/>
            <a:ext cx="4416552" cy="685800"/>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3" y="2666999"/>
            <a:ext cx="4416552" cy="35052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191754" y="1905000"/>
            <a:ext cx="4416552" cy="685800"/>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54" y="2666999"/>
            <a:ext cx="4416552" cy="3505201"/>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14F042A8-43C1-4815-A5CF-022104463224}" type="datetimeFigureOut">
              <a:rPr lang="en-US"/>
              <a:t>12/3/2019</a:t>
            </a:fld>
            <a:endParaRPr/>
          </a:p>
        </p:txBody>
      </p:sp>
      <p:sp>
        <p:nvSpPr>
          <p:cNvPr id="9" name="Slide Number Placeholder 8"/>
          <p:cNvSpPr>
            <a:spLocks noGrp="1"/>
          </p:cNvSpPr>
          <p:nvPr>
            <p:ph type="sldNum" sz="quarter" idx="12"/>
          </p:nvPr>
        </p:nvSpPr>
        <p:spPr/>
        <p:txBody>
          <a:bodyPr/>
          <a:lstStyle/>
          <a:p>
            <a:fld id="{5382E9EE-A870-438B-947A-FF671DFAFC96}" type="slidenum">
              <a:rPr/>
              <a:t>‹#›</a:t>
            </a:fld>
            <a:endParaRPr/>
          </a:p>
        </p:txBody>
      </p:sp>
    </p:spTree>
    <p:extLst>
      <p:ext uri="{BB962C8B-B14F-4D97-AF65-F5344CB8AC3E}">
        <p14:creationId xmlns:p14="http://schemas.microsoft.com/office/powerpoint/2010/main" val="2266106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14F042A8-43C1-4815-A5CF-022104463224}" type="datetimeFigureOut">
              <a:rPr lang="en-US"/>
              <a:t>12/3/2019</a:t>
            </a:fld>
            <a:endParaRPr/>
          </a:p>
        </p:txBody>
      </p:sp>
      <p:sp>
        <p:nvSpPr>
          <p:cNvPr id="5" name="Slide Number Placeholder 4"/>
          <p:cNvSpPr>
            <a:spLocks noGrp="1"/>
          </p:cNvSpPr>
          <p:nvPr>
            <p:ph type="sldNum" sz="quarter" idx="12"/>
          </p:nvPr>
        </p:nvSpPr>
        <p:spPr/>
        <p:txBody>
          <a:bodyPr/>
          <a:lstStyle/>
          <a:p>
            <a:fld id="{5382E9EE-A870-438B-947A-FF671DFAFC96}" type="slidenum">
              <a:rPr/>
              <a:t>‹#›</a:t>
            </a:fld>
            <a:endParaRPr/>
          </a:p>
        </p:txBody>
      </p:sp>
    </p:spTree>
    <p:extLst>
      <p:ext uri="{BB962C8B-B14F-4D97-AF65-F5344CB8AC3E}">
        <p14:creationId xmlns:p14="http://schemas.microsoft.com/office/powerpoint/2010/main" val="1183385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Footer Placeholder 2"/>
          <p:cNvSpPr>
            <a:spLocks noGrp="1"/>
          </p:cNvSpPr>
          <p:nvPr>
            <p:ph type="ftr" sz="quarter" idx="11"/>
          </p:nvPr>
        </p:nvSpPr>
        <p:spPr bwMode="white"/>
        <p:txBody>
          <a:bodyPr/>
          <a:lstStyle>
            <a:lvl1pPr>
              <a:defRPr>
                <a:solidFill>
                  <a:schemeClr val="bg1"/>
                </a:solidFill>
              </a:defRPr>
            </a:lvl1pPr>
          </a:lstStyle>
          <a:p>
            <a:r>
              <a:rPr lang="en-US"/>
              <a:t>Add a footer</a:t>
            </a:r>
            <a:endParaRPr lang="en-US" dirty="0"/>
          </a:p>
        </p:txBody>
      </p:sp>
      <p:sp>
        <p:nvSpPr>
          <p:cNvPr id="2" name="Date Placeholder 1"/>
          <p:cNvSpPr>
            <a:spLocks noGrp="1"/>
          </p:cNvSpPr>
          <p:nvPr>
            <p:ph type="dt" sz="half" idx="10"/>
          </p:nvPr>
        </p:nvSpPr>
        <p:spPr bwMode="white"/>
        <p:txBody>
          <a:bodyPr/>
          <a:lstStyle>
            <a:lvl1pPr>
              <a:defRPr>
                <a:solidFill>
                  <a:schemeClr val="bg1"/>
                </a:solidFill>
              </a:defRPr>
            </a:lvl1pPr>
          </a:lstStyle>
          <a:p>
            <a:fld id="{14F042A8-43C1-4815-A5CF-022104463224}" type="datetimeFigureOut">
              <a:rPr lang="en-US" smtClean="0"/>
              <a:pPr/>
              <a:t>12/3/2019</a:t>
            </a:fld>
            <a:endParaRPr lang="en-US"/>
          </a:p>
        </p:txBody>
      </p:sp>
      <p:sp>
        <p:nvSpPr>
          <p:cNvPr id="4" name="Slide Number Placeholder 3"/>
          <p:cNvSpPr>
            <a:spLocks noGrp="1"/>
          </p:cNvSpPr>
          <p:nvPr>
            <p:ph type="sldNum" sz="quarter" idx="12"/>
          </p:nvPr>
        </p:nvSpPr>
        <p:spPr bwMode="white"/>
        <p:txBody>
          <a:bodyPr/>
          <a:lstStyle>
            <a:lvl1pPr>
              <a:defRPr>
                <a:solidFill>
                  <a:schemeClr val="bg1"/>
                </a:solidFill>
              </a:defRPr>
            </a:lvl1pPr>
          </a:lstStyle>
          <a:p>
            <a:fld id="{5382E9EE-A870-438B-947A-FF671DFAFC96}" type="slidenum">
              <a:rPr lang="en-US" smtClean="0"/>
              <a:pPr/>
              <a:t>‹#›</a:t>
            </a:fld>
            <a:endParaRPr lang="en-US"/>
          </a:p>
        </p:txBody>
      </p:sp>
    </p:spTree>
    <p:extLst>
      <p:ext uri="{BB962C8B-B14F-4D97-AF65-F5344CB8AC3E}">
        <p14:creationId xmlns:p14="http://schemas.microsoft.com/office/powerpoint/2010/main" val="2879412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3" name="Rectangle 12"/>
          <p:cNvSpPr/>
          <p:nvPr/>
        </p:nvSpPr>
        <p:spPr>
          <a:xfrm>
            <a:off x="7466013" y="1"/>
            <a:ext cx="4722806" cy="6353183"/>
          </a:xfrm>
          <a:custGeom>
            <a:avLst/>
            <a:gdLst/>
            <a:ahLst/>
            <a:cxnLst/>
            <a:rect l="l" t="t" r="r" b="b"/>
            <a:pathLst>
              <a:path w="4722806" h="6353183">
                <a:moveTo>
                  <a:pt x="0" y="0"/>
                </a:moveTo>
                <a:lnTo>
                  <a:pt x="4722806" y="0"/>
                </a:lnTo>
                <a:lnTo>
                  <a:pt x="4722806" y="6098225"/>
                </a:lnTo>
                <a:cubicBezTo>
                  <a:pt x="3319459" y="6233334"/>
                  <a:pt x="1717095" y="6322975"/>
                  <a:pt x="0" y="6353183"/>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bwMode="black">
          <a:xfrm>
            <a:off x="7923212" y="457200"/>
            <a:ext cx="3781439" cy="3276600"/>
          </a:xfrm>
        </p:spPr>
        <p:txBody>
          <a:bodyPr anchor="b">
            <a:noAutofit/>
          </a:bodyPr>
          <a:lstStyle>
            <a:lvl1pPr algn="l">
              <a:defRPr sz="4000" b="0">
                <a:solidFill>
                  <a:schemeClr val="tx1"/>
                </a:solidFill>
              </a:defRPr>
            </a:lvl1pPr>
          </a:lstStyle>
          <a:p>
            <a:r>
              <a:rPr lang="en-US"/>
              <a:t>Click to edit Master title style</a:t>
            </a:r>
            <a:endParaRPr/>
          </a:p>
        </p:txBody>
      </p:sp>
      <p:sp>
        <p:nvSpPr>
          <p:cNvPr id="3" name="Content Placeholder 2"/>
          <p:cNvSpPr>
            <a:spLocks noGrp="1"/>
          </p:cNvSpPr>
          <p:nvPr>
            <p:ph idx="1"/>
          </p:nvPr>
        </p:nvSpPr>
        <p:spPr>
          <a:xfrm>
            <a:off x="608013" y="457200"/>
            <a:ext cx="6324599" cy="5334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7923212" y="3962400"/>
            <a:ext cx="3781439" cy="1828800"/>
          </a:xfrm>
        </p:spPr>
        <p:txBody>
          <a:bodyPr>
            <a:normAutofit/>
          </a:bodyPr>
          <a:lstStyle>
            <a:lvl1pPr marL="0" indent="0">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bwMode="white"/>
        <p:txBody>
          <a:bodyPr/>
          <a:lstStyle>
            <a:lvl1pPr>
              <a:defRPr>
                <a:solidFill>
                  <a:schemeClr val="bg1"/>
                </a:solidFill>
              </a:defRPr>
            </a:lvl1pPr>
          </a:lstStyle>
          <a:p>
            <a:r>
              <a:rPr lang="en-US"/>
              <a:t>Add a footer</a:t>
            </a:r>
            <a:endParaRPr lang="en-US" dirty="0"/>
          </a:p>
        </p:txBody>
      </p:sp>
      <p:sp>
        <p:nvSpPr>
          <p:cNvPr id="5" name="Date Placeholder 4"/>
          <p:cNvSpPr>
            <a:spLocks noGrp="1"/>
          </p:cNvSpPr>
          <p:nvPr>
            <p:ph type="dt" sz="half" idx="10"/>
          </p:nvPr>
        </p:nvSpPr>
        <p:spPr bwMode="white"/>
        <p:txBody>
          <a:bodyPr/>
          <a:lstStyle>
            <a:lvl1pPr>
              <a:defRPr>
                <a:solidFill>
                  <a:schemeClr val="bg1"/>
                </a:solidFill>
              </a:defRPr>
            </a:lvl1pPr>
          </a:lstStyle>
          <a:p>
            <a:fld id="{14F042A8-43C1-4815-A5CF-022104463224}" type="datetimeFigureOut">
              <a:rPr lang="en-US" smtClean="0"/>
              <a:pPr/>
              <a:t>12/3/2019</a:t>
            </a:fld>
            <a:endParaRPr lang="en-US"/>
          </a:p>
        </p:txBody>
      </p:sp>
      <p:sp>
        <p:nvSpPr>
          <p:cNvPr id="7" name="Slide Number Placeholder 6"/>
          <p:cNvSpPr>
            <a:spLocks noGrp="1"/>
          </p:cNvSpPr>
          <p:nvPr>
            <p:ph type="sldNum" sz="quarter" idx="12"/>
          </p:nvPr>
        </p:nvSpPr>
        <p:spPr bwMode="white"/>
        <p:txBody>
          <a:bodyPr/>
          <a:lstStyle>
            <a:lvl1pPr>
              <a:defRPr>
                <a:solidFill>
                  <a:schemeClr val="bg1"/>
                </a:solidFill>
              </a:defRPr>
            </a:lvl1pPr>
          </a:lstStyle>
          <a:p>
            <a:fld id="{5382E9EE-A870-438B-947A-FF671DFAFC96}" type="slidenum">
              <a:rPr lang="en-US" smtClean="0"/>
              <a:pPr/>
              <a:t>‹#›</a:t>
            </a:fld>
            <a:endParaRPr lang="en-US"/>
          </a:p>
        </p:txBody>
      </p:sp>
    </p:spTree>
    <p:extLst>
      <p:ext uri="{BB962C8B-B14F-4D97-AF65-F5344CB8AC3E}">
        <p14:creationId xmlns:p14="http://schemas.microsoft.com/office/powerpoint/2010/main" val="3899459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Rectangle 12"/>
          <p:cNvSpPr/>
          <p:nvPr/>
        </p:nvSpPr>
        <p:spPr>
          <a:xfrm>
            <a:off x="0" y="0"/>
            <a:ext cx="12188825" cy="1870938"/>
          </a:xfrm>
          <a:custGeom>
            <a:avLst/>
            <a:gdLst>
              <a:gd name="connsiteX0" fmla="*/ 0 w 12188825"/>
              <a:gd name="connsiteY0" fmla="*/ 0 h 1870938"/>
              <a:gd name="connsiteX1" fmla="*/ 12188825 w 12188825"/>
              <a:gd name="connsiteY1" fmla="*/ 0 h 1870938"/>
              <a:gd name="connsiteX2" fmla="*/ 12188825 w 12188825"/>
              <a:gd name="connsiteY2" fmla="*/ 85846 h 1870938"/>
              <a:gd name="connsiteX3" fmla="*/ 12188825 w 12188825"/>
              <a:gd name="connsiteY3" fmla="*/ 335280 h 1870938"/>
              <a:gd name="connsiteX4" fmla="*/ 12188825 w 12188825"/>
              <a:gd name="connsiteY4" fmla="*/ 1868714 h 1870938"/>
              <a:gd name="connsiteX5" fmla="*/ 6105607 w 12188825"/>
              <a:gd name="connsiteY5" fmla="*/ 1600444 h 1870938"/>
              <a:gd name="connsiteX6" fmla="*/ 1 w 12188825"/>
              <a:gd name="connsiteY6" fmla="*/ 1870938 h 1870938"/>
              <a:gd name="connsiteX7" fmla="*/ 1 w 12188825"/>
              <a:gd name="connsiteY7" fmla="*/ 335280 h 1870938"/>
              <a:gd name="connsiteX8" fmla="*/ 0 w 12188825"/>
              <a:gd name="connsiteY8" fmla="*/ 0 h 1870938"/>
              <a:gd name="connsiteX0" fmla="*/ 0 w 12188825"/>
              <a:gd name="connsiteY0" fmla="*/ 0 h 1870938"/>
              <a:gd name="connsiteX1" fmla="*/ 12188825 w 12188825"/>
              <a:gd name="connsiteY1" fmla="*/ 0 h 1870938"/>
              <a:gd name="connsiteX2" fmla="*/ 12188825 w 12188825"/>
              <a:gd name="connsiteY2" fmla="*/ 85846 h 1870938"/>
              <a:gd name="connsiteX3" fmla="*/ 12188825 w 12188825"/>
              <a:gd name="connsiteY3" fmla="*/ 335280 h 1870938"/>
              <a:gd name="connsiteX4" fmla="*/ 12188825 w 12188825"/>
              <a:gd name="connsiteY4" fmla="*/ 1868714 h 1870938"/>
              <a:gd name="connsiteX5" fmla="*/ 6105607 w 12188825"/>
              <a:gd name="connsiteY5" fmla="*/ 1600444 h 1870938"/>
              <a:gd name="connsiteX6" fmla="*/ 1 w 12188825"/>
              <a:gd name="connsiteY6" fmla="*/ 1870938 h 1870938"/>
              <a:gd name="connsiteX7" fmla="*/ 0 w 12188825"/>
              <a:gd name="connsiteY7" fmla="*/ 0 h 1870938"/>
              <a:gd name="connsiteX0" fmla="*/ 0 w 12188825"/>
              <a:gd name="connsiteY0" fmla="*/ 0 h 1870938"/>
              <a:gd name="connsiteX1" fmla="*/ 12188825 w 12188825"/>
              <a:gd name="connsiteY1" fmla="*/ 0 h 1870938"/>
              <a:gd name="connsiteX2" fmla="*/ 12188825 w 12188825"/>
              <a:gd name="connsiteY2" fmla="*/ 335280 h 1870938"/>
              <a:gd name="connsiteX3" fmla="*/ 12188825 w 12188825"/>
              <a:gd name="connsiteY3" fmla="*/ 1868714 h 1870938"/>
              <a:gd name="connsiteX4" fmla="*/ 6105607 w 12188825"/>
              <a:gd name="connsiteY4" fmla="*/ 1600444 h 1870938"/>
              <a:gd name="connsiteX5" fmla="*/ 1 w 12188825"/>
              <a:gd name="connsiteY5" fmla="*/ 1870938 h 1870938"/>
              <a:gd name="connsiteX6" fmla="*/ 0 w 12188825"/>
              <a:gd name="connsiteY6" fmla="*/ 0 h 1870938"/>
              <a:gd name="connsiteX0" fmla="*/ 0 w 12188825"/>
              <a:gd name="connsiteY0" fmla="*/ 0 h 1870938"/>
              <a:gd name="connsiteX1" fmla="*/ 12188825 w 12188825"/>
              <a:gd name="connsiteY1" fmla="*/ 0 h 1870938"/>
              <a:gd name="connsiteX2" fmla="*/ 12188825 w 12188825"/>
              <a:gd name="connsiteY2" fmla="*/ 1868714 h 1870938"/>
              <a:gd name="connsiteX3" fmla="*/ 6105607 w 12188825"/>
              <a:gd name="connsiteY3" fmla="*/ 1600444 h 1870938"/>
              <a:gd name="connsiteX4" fmla="*/ 1 w 12188825"/>
              <a:gd name="connsiteY4" fmla="*/ 1870938 h 1870938"/>
              <a:gd name="connsiteX5" fmla="*/ 0 w 12188825"/>
              <a:gd name="connsiteY5" fmla="*/ 0 h 187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1870938">
                <a:moveTo>
                  <a:pt x="0" y="0"/>
                </a:moveTo>
                <a:lnTo>
                  <a:pt x="12188825" y="0"/>
                </a:lnTo>
                <a:lnTo>
                  <a:pt x="12188825" y="1868714"/>
                </a:lnTo>
                <a:cubicBezTo>
                  <a:pt x="10420785" y="1698493"/>
                  <a:pt x="8336850" y="1600444"/>
                  <a:pt x="6105607" y="1600444"/>
                </a:cubicBezTo>
                <a:cubicBezTo>
                  <a:pt x="3864934" y="1600444"/>
                  <a:pt x="1772815" y="1699323"/>
                  <a:pt x="1" y="1870938"/>
                </a:cubicBezTo>
                <a:cubicBezTo>
                  <a:pt x="1" y="1247292"/>
                  <a:pt x="0" y="623646"/>
                  <a:pt x="0" y="0"/>
                </a:cubicBez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3" name="Rectangle 12"/>
          <p:cNvSpPr/>
          <p:nvPr/>
        </p:nvSpPr>
        <p:spPr>
          <a:xfrm>
            <a:off x="1" y="0"/>
            <a:ext cx="12188824" cy="1812642"/>
          </a:xfrm>
          <a:custGeom>
            <a:avLst/>
            <a:gdLst>
              <a:gd name="connsiteX0" fmla="*/ 0 w 12188824"/>
              <a:gd name="connsiteY0" fmla="*/ 0 h 1812642"/>
              <a:gd name="connsiteX1" fmla="*/ 12188824 w 12188824"/>
              <a:gd name="connsiteY1" fmla="*/ 0 h 1812642"/>
              <a:gd name="connsiteX2" fmla="*/ 12188824 w 12188824"/>
              <a:gd name="connsiteY2" fmla="*/ 1812642 h 1812642"/>
              <a:gd name="connsiteX3" fmla="*/ 6105607 w 12188824"/>
              <a:gd name="connsiteY3" fmla="*/ 1498429 h 1812642"/>
              <a:gd name="connsiteX4" fmla="*/ 1 w 12188824"/>
              <a:gd name="connsiteY4" fmla="*/ 1723203 h 1812642"/>
              <a:gd name="connsiteX5" fmla="*/ 1 w 12188824"/>
              <a:gd name="connsiteY5" fmla="*/ 187545 h 1812642"/>
              <a:gd name="connsiteX6" fmla="*/ 0 w 12188824"/>
              <a:gd name="connsiteY6" fmla="*/ 0 h 1812642"/>
              <a:gd name="connsiteX0" fmla="*/ 0 w 12188824"/>
              <a:gd name="connsiteY0" fmla="*/ 0 h 1812642"/>
              <a:gd name="connsiteX1" fmla="*/ 12188824 w 12188824"/>
              <a:gd name="connsiteY1" fmla="*/ 0 h 1812642"/>
              <a:gd name="connsiteX2" fmla="*/ 12188824 w 12188824"/>
              <a:gd name="connsiteY2" fmla="*/ 1812642 h 1812642"/>
              <a:gd name="connsiteX3" fmla="*/ 6105607 w 12188824"/>
              <a:gd name="connsiteY3" fmla="*/ 1498429 h 1812642"/>
              <a:gd name="connsiteX4" fmla="*/ 1 w 12188824"/>
              <a:gd name="connsiteY4" fmla="*/ 1723203 h 1812642"/>
              <a:gd name="connsiteX5" fmla="*/ 0 w 12188824"/>
              <a:gd name="connsiteY5" fmla="*/ 0 h 1812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4" h="1812642">
                <a:moveTo>
                  <a:pt x="0" y="0"/>
                </a:moveTo>
                <a:lnTo>
                  <a:pt x="12188824" y="0"/>
                </a:lnTo>
                <a:lnTo>
                  <a:pt x="12188824" y="1812642"/>
                </a:lnTo>
                <a:cubicBezTo>
                  <a:pt x="10427038" y="1644563"/>
                  <a:pt x="8126377" y="1513957"/>
                  <a:pt x="6105607" y="1498429"/>
                </a:cubicBezTo>
                <a:cubicBezTo>
                  <a:pt x="4065906" y="1482756"/>
                  <a:pt x="1772815" y="1551588"/>
                  <a:pt x="1" y="1723203"/>
                </a:cubicBezTo>
                <a:cubicBezTo>
                  <a:pt x="1" y="1148802"/>
                  <a:pt x="0" y="574401"/>
                  <a:pt x="0" y="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7"/>
          <p:cNvSpPr/>
          <p:nvPr/>
        </p:nvSpPr>
        <p:spPr bwMode="hidden">
          <a:xfrm>
            <a:off x="1" y="6354411"/>
            <a:ext cx="12188824" cy="503589"/>
          </a:xfrm>
          <a:custGeom>
            <a:avLst/>
            <a:gdLst/>
            <a:ahLst/>
            <a:cxnLst/>
            <a:rect l="l" t="t" r="r" b="b"/>
            <a:pathLst>
              <a:path w="12188824" h="503589">
                <a:moveTo>
                  <a:pt x="6105606" y="0"/>
                </a:moveTo>
                <a:cubicBezTo>
                  <a:pt x="8336849" y="0"/>
                  <a:pt x="10420784" y="98049"/>
                  <a:pt x="12188824" y="268270"/>
                </a:cubicBezTo>
                <a:lnTo>
                  <a:pt x="12188824" y="503589"/>
                </a:lnTo>
                <a:lnTo>
                  <a:pt x="0" y="503589"/>
                </a:lnTo>
                <a:lnTo>
                  <a:pt x="0" y="270494"/>
                </a:lnTo>
                <a:cubicBezTo>
                  <a:pt x="1772814" y="98879"/>
                  <a:pt x="3864933" y="0"/>
                  <a:pt x="6105606" y="0"/>
                </a:cubicBezTo>
                <a:close/>
              </a:path>
            </a:pathLst>
          </a:custGeom>
          <a:solidFill>
            <a:schemeClr val="bg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bwMode="white">
          <a:xfrm>
            <a:off x="1522414" y="274638"/>
            <a:ext cx="9144000" cy="10969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525138" y="6518274"/>
            <a:ext cx="5864674" cy="320676"/>
          </a:xfrm>
          <a:prstGeom prst="rect">
            <a:avLst/>
          </a:prstGeom>
        </p:spPr>
        <p:txBody>
          <a:bodyPr vert="horz" lIns="91440" tIns="45720" rIns="91440" bIns="45720" rtlCol="0" anchor="ctr"/>
          <a:lstStyle>
            <a:lvl1pPr algn="l">
              <a:defRPr sz="1100">
                <a:solidFill>
                  <a:schemeClr val="tx1"/>
                </a:solidFill>
              </a:defRPr>
            </a:lvl1pPr>
          </a:lstStyle>
          <a:p>
            <a:r>
              <a:rPr lang="en-US"/>
              <a:t>Add a footer</a:t>
            </a:r>
            <a:endParaRPr lang="en-US" dirty="0"/>
          </a:p>
        </p:txBody>
      </p:sp>
      <p:sp>
        <p:nvSpPr>
          <p:cNvPr id="4" name="Date Placeholder 3"/>
          <p:cNvSpPr>
            <a:spLocks noGrp="1"/>
          </p:cNvSpPr>
          <p:nvPr>
            <p:ph type="dt" sz="half" idx="2"/>
          </p:nvPr>
        </p:nvSpPr>
        <p:spPr>
          <a:xfrm>
            <a:off x="7618412" y="6518274"/>
            <a:ext cx="1676400" cy="320676"/>
          </a:xfrm>
          <a:prstGeom prst="rect">
            <a:avLst/>
          </a:prstGeom>
        </p:spPr>
        <p:txBody>
          <a:bodyPr vert="horz" lIns="91440" tIns="45720" rIns="91440" bIns="45720" rtlCol="0" anchor="ctr"/>
          <a:lstStyle>
            <a:lvl1pPr algn="r">
              <a:defRPr sz="1100">
                <a:solidFill>
                  <a:schemeClr val="tx1"/>
                </a:solidFill>
              </a:defRPr>
            </a:lvl1pPr>
          </a:lstStyle>
          <a:p>
            <a:fld id="{14F042A8-43C1-4815-A5CF-022104463224}" type="datetimeFigureOut">
              <a:rPr lang="en-US" smtClean="0"/>
              <a:pPr/>
              <a:t>12/3/2019</a:t>
            </a:fld>
            <a:endParaRPr lang="en-US"/>
          </a:p>
        </p:txBody>
      </p:sp>
      <p:sp>
        <p:nvSpPr>
          <p:cNvPr id="6" name="Slide Number Placeholder 5"/>
          <p:cNvSpPr>
            <a:spLocks noGrp="1"/>
          </p:cNvSpPr>
          <p:nvPr>
            <p:ph type="sldNum" sz="quarter" idx="4"/>
          </p:nvPr>
        </p:nvSpPr>
        <p:spPr>
          <a:xfrm>
            <a:off x="9523412" y="6518274"/>
            <a:ext cx="1143002" cy="320676"/>
          </a:xfrm>
          <a:prstGeom prst="rect">
            <a:avLst/>
          </a:prstGeom>
        </p:spPr>
        <p:txBody>
          <a:bodyPr vert="horz" lIns="91440" tIns="45720" rIns="91440" bIns="45720" rtlCol="0" anchor="ctr"/>
          <a:lstStyle>
            <a:lvl1pPr algn="r">
              <a:defRPr sz="1100">
                <a:solidFill>
                  <a:schemeClr val="tx1"/>
                </a:solidFill>
              </a:defRPr>
            </a:lvl1pPr>
          </a:lstStyle>
          <a:p>
            <a:fld id="{5382E9EE-A870-438B-947A-FF671DFAFC96}" type="slidenum">
              <a:rPr lang="en-US" smtClean="0"/>
              <a:pPr/>
              <a:t>‹#›</a:t>
            </a:fld>
            <a:endParaRPr lang="en-US"/>
          </a:p>
        </p:txBody>
      </p:sp>
    </p:spTree>
    <p:extLst>
      <p:ext uri="{BB962C8B-B14F-4D97-AF65-F5344CB8AC3E}">
        <p14:creationId xmlns:p14="http://schemas.microsoft.com/office/powerpoint/2010/main" val="4248769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800"/>
        </a:spcBef>
        <a:buSzPct val="100000"/>
        <a:buFont typeface="Arial" pitchFamily="34" charset="0"/>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1000"/>
        </a:spcBef>
        <a:buSzPct val="90000"/>
        <a:buFont typeface="Arial"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800"/>
        </a:spcBef>
        <a:buSzPct val="100000"/>
        <a:buFont typeface="Arial" pitchFamily="34" charset="0"/>
        <a:buChar char="▪"/>
        <a:defRPr sz="1600" kern="1200">
          <a:solidFill>
            <a:schemeClr val="tx1"/>
          </a:solidFill>
          <a:latin typeface="+mn-lt"/>
          <a:ea typeface="+mn-ea"/>
          <a:cs typeface="+mn-cs"/>
        </a:defRPr>
      </a:lvl3pPr>
      <a:lvl4pPr marL="868680" indent="-182880" algn="l" defTabSz="914400" rtl="0" eaLnBrk="1" latinLnBrk="0" hangingPunct="1">
        <a:lnSpc>
          <a:spcPct val="90000"/>
        </a:lnSpc>
        <a:spcBef>
          <a:spcPts val="600"/>
        </a:spcBef>
        <a:buSzPct val="90000"/>
        <a:buFont typeface="Arial" pitchFamily="34" charset="0"/>
        <a:buChar char="–"/>
        <a:defRPr sz="1400" kern="1200">
          <a:solidFill>
            <a:schemeClr val="tx1"/>
          </a:solidFill>
          <a:latin typeface="+mn-lt"/>
          <a:ea typeface="+mn-ea"/>
          <a:cs typeface="+mn-cs"/>
        </a:defRPr>
      </a:lvl4pPr>
      <a:lvl5pPr marL="1051560" indent="-182880" algn="l" defTabSz="914400" rtl="0" eaLnBrk="1" latinLnBrk="0" hangingPunct="1">
        <a:lnSpc>
          <a:spcPct val="90000"/>
        </a:lnSpc>
        <a:spcBef>
          <a:spcPts val="600"/>
        </a:spcBef>
        <a:buSzPct val="100000"/>
        <a:buFont typeface="Arial" pitchFamily="34" charset="0"/>
        <a:buChar char="▪"/>
        <a:defRPr sz="1400" kern="1200">
          <a:solidFill>
            <a:schemeClr val="tx1"/>
          </a:solidFill>
          <a:latin typeface="+mn-lt"/>
          <a:ea typeface="+mn-ea"/>
          <a:cs typeface="+mn-cs"/>
        </a:defRPr>
      </a:lvl5pPr>
      <a:lvl6pPr marL="1234440" indent="-182880" algn="l" defTabSz="914400" rtl="0" eaLnBrk="1" latinLnBrk="0" hangingPunct="1">
        <a:lnSpc>
          <a:spcPct val="90000"/>
        </a:lnSpc>
        <a:spcBef>
          <a:spcPts val="600"/>
        </a:spcBef>
        <a:buSzPct val="90000"/>
        <a:buFont typeface="Arial" pitchFamily="34" charset="0"/>
        <a:buChar char="–"/>
        <a:defRPr sz="1400" kern="1200">
          <a:solidFill>
            <a:schemeClr val="tx1"/>
          </a:solidFill>
          <a:latin typeface="+mn-lt"/>
          <a:ea typeface="+mn-ea"/>
          <a:cs typeface="+mn-cs"/>
        </a:defRPr>
      </a:lvl6pPr>
      <a:lvl7pPr marL="1417320" indent="-182880" algn="l" defTabSz="914400" rtl="0" eaLnBrk="1" latinLnBrk="0" hangingPunct="1">
        <a:lnSpc>
          <a:spcPct val="90000"/>
        </a:lnSpc>
        <a:spcBef>
          <a:spcPts val="600"/>
        </a:spcBef>
        <a:buSzPct val="100000"/>
        <a:buFont typeface="Arial" pitchFamily="34" charset="0"/>
        <a:buChar char="▪"/>
        <a:defRPr sz="1400" kern="1200">
          <a:solidFill>
            <a:schemeClr val="tx1"/>
          </a:solidFill>
          <a:latin typeface="+mn-lt"/>
          <a:ea typeface="+mn-ea"/>
          <a:cs typeface="+mn-cs"/>
        </a:defRPr>
      </a:lvl7pPr>
      <a:lvl8pPr marL="1600200" indent="-182880" algn="l" defTabSz="914400" rtl="0" eaLnBrk="1" latinLnBrk="0" hangingPunct="1">
        <a:lnSpc>
          <a:spcPct val="90000"/>
        </a:lnSpc>
        <a:spcBef>
          <a:spcPts val="600"/>
        </a:spcBef>
        <a:buSzPct val="90000"/>
        <a:buFont typeface="Arial" pitchFamily="34" charset="0"/>
        <a:buChar char="–"/>
        <a:defRPr sz="1400" kern="1200">
          <a:solidFill>
            <a:schemeClr val="tx1"/>
          </a:solidFill>
          <a:latin typeface="+mn-lt"/>
          <a:ea typeface="+mn-ea"/>
          <a:cs typeface="+mn-cs"/>
        </a:defRPr>
      </a:lvl8pPr>
      <a:lvl9pPr marL="1783080" indent="-182880" algn="l" defTabSz="914400" rtl="0" eaLnBrk="1" latinLnBrk="0" hangingPunct="1">
        <a:lnSpc>
          <a:spcPct val="90000"/>
        </a:lnSpc>
        <a:spcBef>
          <a:spcPts val="600"/>
        </a:spcBef>
        <a:buSzPct val="100000"/>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docs.unity3d.com/Manual/class-AudioClip.html" TargetMode="External"/><Relationship Id="rId2" Type="http://schemas.openxmlformats.org/officeDocument/2006/relationships/hyperlink" Target="https://docs.unity3d.com/Manual/class-AudioSource.html" TargetMode="Externa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support.unity3d.com/hc/en-us/articles/206116386-How-do-I-play-multiple-Audio-Sources-from-one-GameObject-" TargetMode="External"/><Relationship Id="rId2" Type="http://schemas.openxmlformats.org/officeDocument/2006/relationships/hyperlink" Target="https://medium.com/giant-scam/algorithmic-beat-mapping-in-unity-real-time-audio-analysis-using-the-unity-api-6e9595823ce4" TargetMode="External"/><Relationship Id="rId1" Type="http://schemas.openxmlformats.org/officeDocument/2006/relationships/slideLayout" Target="../slideLayouts/slideLayout6.xml"/><Relationship Id="rId5" Type="http://schemas.openxmlformats.org/officeDocument/2006/relationships/hyperlink" Target="https://github.com/allanpichardo/Unity-Beat-Detection" TargetMode="External"/><Relationship Id="rId4" Type="http://schemas.openxmlformats.org/officeDocument/2006/relationships/hyperlink" Target="https://www.reddit.com/r/Unity3D/comments/30ejey/just_found_a_nice_beat_detection_wanted_to_sha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Understanding Unity</a:t>
            </a:r>
          </a:p>
        </p:txBody>
      </p:sp>
      <p:pic>
        <p:nvPicPr>
          <p:cNvPr id="10" name="Picture Placeholder 9" descr="Piano keys"/>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t="3" b="3"/>
          <a:stretch>
            <a:fillRect/>
          </a:stretch>
        </p:blipFill>
        <p:spPr/>
      </p:pic>
      <p:sp>
        <p:nvSpPr>
          <p:cNvPr id="3" name="Subtitle 2"/>
          <p:cNvSpPr>
            <a:spLocks noGrp="1"/>
          </p:cNvSpPr>
          <p:nvPr>
            <p:ph type="subTitle" idx="1"/>
          </p:nvPr>
        </p:nvSpPr>
        <p:spPr>
          <a:xfrm>
            <a:off x="1522413" y="5562600"/>
            <a:ext cx="9601199" cy="838200"/>
          </a:xfrm>
        </p:spPr>
        <p:txBody>
          <a:bodyPr>
            <a:normAutofit fontScale="92500" lnSpcReduction="10000"/>
          </a:bodyPr>
          <a:lstStyle/>
          <a:p>
            <a:r>
              <a:rPr lang="en-US" dirty="0"/>
              <a:t>A – Z</a:t>
            </a:r>
          </a:p>
          <a:p>
            <a:r>
              <a:rPr lang="en-US" dirty="0"/>
              <a:t>			</a:t>
            </a:r>
          </a:p>
          <a:p>
            <a:r>
              <a:rPr lang="en-US" dirty="0"/>
              <a:t>								    ZAID AL YASIRI</a:t>
            </a:r>
          </a:p>
        </p:txBody>
      </p:sp>
    </p:spTree>
    <p:extLst>
      <p:ext uri="{BB962C8B-B14F-4D97-AF65-F5344CB8AC3E}">
        <p14:creationId xmlns:p14="http://schemas.microsoft.com/office/powerpoint/2010/main" val="1349426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Major pieces for Unity Audio Visualizer</a:t>
            </a:r>
          </a:p>
        </p:txBody>
      </p:sp>
      <p:sp>
        <p:nvSpPr>
          <p:cNvPr id="14" name="Content Placeholder 13"/>
          <p:cNvSpPr>
            <a:spLocks noGrp="1"/>
          </p:cNvSpPr>
          <p:nvPr>
            <p:ph idx="1"/>
          </p:nvPr>
        </p:nvSpPr>
        <p:spPr/>
        <p:txBody>
          <a:bodyPr/>
          <a:lstStyle/>
          <a:p>
            <a:r>
              <a:rPr lang="en-US" dirty="0"/>
              <a:t>What are the component of unity Audio Visualizer?</a:t>
            </a:r>
          </a:p>
          <a:p>
            <a:r>
              <a:rPr lang="en-US" dirty="0"/>
              <a:t>Can we add more than one audio input?</a:t>
            </a:r>
          </a:p>
          <a:p>
            <a:r>
              <a:rPr lang="en-US" dirty="0"/>
              <a:t>Can we detect beats easily and even before they happen?</a:t>
            </a:r>
          </a:p>
          <a:p>
            <a:r>
              <a:rPr lang="en-US" dirty="0"/>
              <a:t>How will we use the beat to employ other object?</a:t>
            </a:r>
          </a:p>
        </p:txBody>
      </p:sp>
    </p:spTree>
    <p:extLst>
      <p:ext uri="{BB962C8B-B14F-4D97-AF65-F5344CB8AC3E}">
        <p14:creationId xmlns:p14="http://schemas.microsoft.com/office/powerpoint/2010/main" val="587262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component of unity Audio Visualizer?</a:t>
            </a:r>
          </a:p>
        </p:txBody>
      </p:sp>
      <p:sp>
        <p:nvSpPr>
          <p:cNvPr id="3" name="Content Placeholder 2"/>
          <p:cNvSpPr>
            <a:spLocks noGrp="1"/>
          </p:cNvSpPr>
          <p:nvPr>
            <p:ph sz="half" idx="1"/>
          </p:nvPr>
        </p:nvSpPr>
        <p:spPr/>
        <p:txBody>
          <a:bodyPr>
            <a:normAutofit/>
          </a:bodyPr>
          <a:lstStyle/>
          <a:p>
            <a:pPr marL="0" indent="0">
              <a:buNone/>
            </a:pPr>
            <a:r>
              <a:rPr lang="en-US" sz="1800" b="1" dirty="0"/>
              <a:t>1. Create Visual Effects.</a:t>
            </a:r>
          </a:p>
          <a:p>
            <a:pPr marL="0" indent="0">
              <a:buNone/>
            </a:pPr>
            <a:r>
              <a:rPr lang="en-US" sz="1800" b="1" dirty="0"/>
              <a:t>2. Use multiple audio sources at once.</a:t>
            </a:r>
          </a:p>
          <a:p>
            <a:pPr marL="0" indent="0">
              <a:buNone/>
            </a:pPr>
            <a:r>
              <a:rPr lang="en-US" sz="1800" b="1" dirty="0"/>
              <a:t>3. Pre-record tracks for optimized performance.</a:t>
            </a:r>
          </a:p>
          <a:p>
            <a:pPr marL="0" indent="0">
              <a:buNone/>
            </a:pPr>
            <a:r>
              <a:rPr lang="en-US" sz="1800" b="1" dirty="0"/>
              <a:t>4. Use live microphone input, or other inputs.</a:t>
            </a:r>
          </a:p>
          <a:p>
            <a:pPr marL="0" indent="0">
              <a:buNone/>
            </a:pPr>
            <a:r>
              <a:rPr lang="en-US" sz="1800" b="1" dirty="0"/>
              <a:t>5. </a:t>
            </a:r>
            <a:r>
              <a:rPr lang="en-US" b="1" dirty="0"/>
              <a:t>Detect beats.</a:t>
            </a:r>
          </a:p>
          <a:p>
            <a:pPr marL="0" indent="0">
              <a:buNone/>
            </a:pPr>
            <a:r>
              <a:rPr lang="en-US" sz="1800" b="1" dirty="0"/>
              <a:t>6. </a:t>
            </a:r>
            <a:r>
              <a:rPr lang="en-US" b="1" dirty="0"/>
              <a:t>Fade between materials.</a:t>
            </a:r>
          </a:p>
          <a:p>
            <a:pPr marL="0" indent="0">
              <a:buNone/>
            </a:pPr>
            <a:r>
              <a:rPr lang="en-US" sz="1800" b="1" dirty="0"/>
              <a:t>7. Be able to assign colors to beats based on their frequency.</a:t>
            </a:r>
          </a:p>
        </p:txBody>
      </p:sp>
    </p:spTree>
    <p:extLst>
      <p:ext uri="{BB962C8B-B14F-4D97-AF65-F5344CB8AC3E}">
        <p14:creationId xmlns:p14="http://schemas.microsoft.com/office/powerpoint/2010/main" val="3603342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Can we add more than one audio input?</a:t>
            </a:r>
          </a:p>
        </p:txBody>
      </p:sp>
      <p:sp>
        <p:nvSpPr>
          <p:cNvPr id="7" name="Content Placeholder 6"/>
          <p:cNvSpPr>
            <a:spLocks noGrp="1"/>
          </p:cNvSpPr>
          <p:nvPr>
            <p:ph sz="half" idx="1"/>
          </p:nvPr>
        </p:nvSpPr>
        <p:spPr/>
        <p:txBody>
          <a:bodyPr/>
          <a:lstStyle/>
          <a:p>
            <a:r>
              <a:rPr lang="en-US" dirty="0"/>
              <a:t>You can attach several Audio Sources to the same </a:t>
            </a:r>
            <a:r>
              <a:rPr lang="en-US" u="sng" dirty="0"/>
              <a:t>GameObject</a:t>
            </a:r>
            <a:r>
              <a:rPr lang="en-US" dirty="0"/>
              <a:t> in the Inspector and get them to play at the same time by calling </a:t>
            </a:r>
            <a:r>
              <a:rPr lang="en-US" b="1" i="1" dirty="0"/>
              <a:t>PlayOneShot();</a:t>
            </a:r>
            <a:r>
              <a:rPr lang="en-US" dirty="0"/>
              <a:t> in a script.</a:t>
            </a:r>
          </a:p>
          <a:p>
            <a:r>
              <a:rPr lang="en-US" dirty="0"/>
              <a:t>You need the Audio Source attached to your main </a:t>
            </a:r>
            <a:r>
              <a:rPr lang="en-US" u="sng" dirty="0"/>
              <a:t>GameObject</a:t>
            </a:r>
            <a:r>
              <a:rPr lang="en-US" dirty="0"/>
              <a:t> and then attach a script to the Audio Source. You can call the script to play multiple AudioClips in the following way:</a:t>
            </a:r>
          </a:p>
          <a:p>
            <a:endParaRPr lang="en-US" dirty="0"/>
          </a:p>
        </p:txBody>
      </p:sp>
      <p:pic>
        <p:nvPicPr>
          <p:cNvPr id="5" name="Picture 4" descr="A screenshot of a cell phone&#10;&#10;Description automatically generated">
            <a:extLst>
              <a:ext uri="{FF2B5EF4-FFF2-40B4-BE49-F238E27FC236}">
                <a16:creationId xmlns:a16="http://schemas.microsoft.com/office/drawing/2014/main" id="{939BE397-FB17-4654-B864-576111DDD6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6621" y="1981200"/>
            <a:ext cx="5113437" cy="3124200"/>
          </a:xfrm>
          <a:prstGeom prst="rect">
            <a:avLst/>
          </a:prstGeom>
        </p:spPr>
      </p:pic>
    </p:spTree>
    <p:extLst>
      <p:ext uri="{BB962C8B-B14F-4D97-AF65-F5344CB8AC3E}">
        <p14:creationId xmlns:p14="http://schemas.microsoft.com/office/powerpoint/2010/main" val="3440270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Can we detect beats easily and even before they happen?</a:t>
            </a:r>
          </a:p>
        </p:txBody>
      </p:sp>
      <p:sp>
        <p:nvSpPr>
          <p:cNvPr id="7" name="Content Placeholder 6"/>
          <p:cNvSpPr>
            <a:spLocks noGrp="1"/>
          </p:cNvSpPr>
          <p:nvPr>
            <p:ph sz="half" idx="1"/>
          </p:nvPr>
        </p:nvSpPr>
        <p:spPr/>
        <p:txBody>
          <a:bodyPr>
            <a:normAutofit fontScale="62500" lnSpcReduction="20000"/>
          </a:bodyPr>
          <a:lstStyle/>
          <a:p>
            <a:r>
              <a:rPr lang="en-US" dirty="0"/>
              <a:t>Musical beat detection and audio spectrum analysis for use with the Unity game engine.</a:t>
            </a:r>
          </a:p>
          <a:p>
            <a:r>
              <a:rPr lang="en-US" dirty="0"/>
              <a:t>The AudioProcessor class contains an interface that can be implemented on your GameObject.</a:t>
            </a:r>
          </a:p>
          <a:p>
            <a:r>
              <a:rPr lang="en-US" dirty="0"/>
              <a:t>For playing back audio in Unity, we will always be using an </a:t>
            </a:r>
            <a:r>
              <a:rPr lang="en-US" b="1" dirty="0">
                <a:hlinkClick r:id="rId2"/>
              </a:rPr>
              <a:t>AudioSource</a:t>
            </a:r>
            <a:r>
              <a:rPr lang="en-US" b="1" dirty="0"/>
              <a:t> </a:t>
            </a:r>
            <a:r>
              <a:rPr lang="en-US" dirty="0"/>
              <a:t>to play a file which is represented as an </a:t>
            </a:r>
            <a:r>
              <a:rPr lang="en-US" b="1" dirty="0">
                <a:hlinkClick r:id="rId3"/>
              </a:rPr>
              <a:t>AudioClip</a:t>
            </a:r>
            <a:r>
              <a:rPr lang="en-US" dirty="0"/>
              <a:t>. Once we’ve imported our audio files as </a:t>
            </a:r>
            <a:r>
              <a:rPr lang="en-US" b="1" dirty="0"/>
              <a:t>AudioClips</a:t>
            </a:r>
            <a:r>
              <a:rPr lang="en-US" dirty="0"/>
              <a:t>, we should set the load type to “Decompress on Load” to ensure that we have access to the audio sample data at runtime.</a:t>
            </a:r>
          </a:p>
          <a:p>
            <a:r>
              <a:rPr lang="en-US" dirty="0"/>
              <a:t>Attach an </a:t>
            </a:r>
            <a:r>
              <a:rPr lang="en-US" b="1" dirty="0"/>
              <a:t>AudioSource </a:t>
            </a:r>
            <a:r>
              <a:rPr lang="en-US" dirty="0"/>
              <a:t>component to a </a:t>
            </a:r>
            <a:r>
              <a:rPr lang="en-US" b="1" dirty="0"/>
              <a:t>GameObject </a:t>
            </a:r>
            <a:r>
              <a:rPr lang="en-US" dirty="0"/>
              <a:t>in your scene, drag your </a:t>
            </a:r>
            <a:r>
              <a:rPr lang="en-US" b="1" dirty="0"/>
              <a:t>AudioClip </a:t>
            </a:r>
            <a:r>
              <a:rPr lang="en-US" dirty="0"/>
              <a:t>into your </a:t>
            </a:r>
            <a:r>
              <a:rPr lang="en-US" b="1" dirty="0"/>
              <a:t>AudioSource</a:t>
            </a:r>
            <a:r>
              <a:rPr lang="en-US" dirty="0"/>
              <a:t>, make sure “Play on Awake” is selected, and press Play. You should now hear your audio file playing within Unity.</a:t>
            </a:r>
          </a:p>
          <a:p>
            <a:r>
              <a:rPr lang="en-US" dirty="0"/>
              <a:t>Once we have audio playing in Unity, the Unity API provides some very handy helpers for getting access to information about the audio that is currently playing. This makes our real-time analysis of the audio samples themselves very straightforward.</a:t>
            </a:r>
          </a:p>
          <a:p>
            <a:pPr marL="0" indent="0">
              <a:buNone/>
            </a:pPr>
            <a:endParaRPr lang="en-US" dirty="0"/>
          </a:p>
        </p:txBody>
      </p:sp>
      <p:pic>
        <p:nvPicPr>
          <p:cNvPr id="3" name="Picture 2">
            <a:extLst>
              <a:ext uri="{FF2B5EF4-FFF2-40B4-BE49-F238E27FC236}">
                <a16:creationId xmlns:a16="http://schemas.microsoft.com/office/drawing/2014/main" id="{494590FF-D462-499D-B8EC-2190A65303F8}"/>
              </a:ext>
            </a:extLst>
          </p:cNvPr>
          <p:cNvPicPr>
            <a:picLocks noChangeAspect="1"/>
          </p:cNvPicPr>
          <p:nvPr/>
        </p:nvPicPr>
        <p:blipFill>
          <a:blip r:embed="rId4"/>
          <a:stretch>
            <a:fillRect/>
          </a:stretch>
        </p:blipFill>
        <p:spPr>
          <a:xfrm>
            <a:off x="6246814" y="1716028"/>
            <a:ext cx="4947871" cy="4645143"/>
          </a:xfrm>
          <a:prstGeom prst="rect">
            <a:avLst/>
          </a:prstGeom>
        </p:spPr>
      </p:pic>
    </p:spTree>
    <p:extLst>
      <p:ext uri="{BB962C8B-B14F-4D97-AF65-F5344CB8AC3E}">
        <p14:creationId xmlns:p14="http://schemas.microsoft.com/office/powerpoint/2010/main" val="2648949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will we use the beat to employ other object?</a:t>
            </a:r>
          </a:p>
        </p:txBody>
      </p:sp>
      <p:sp>
        <p:nvSpPr>
          <p:cNvPr id="7" name="Content Placeholder 6"/>
          <p:cNvSpPr>
            <a:spLocks noGrp="1"/>
          </p:cNvSpPr>
          <p:nvPr>
            <p:ph sz="half" idx="1"/>
          </p:nvPr>
        </p:nvSpPr>
        <p:spPr/>
        <p:txBody>
          <a:bodyPr>
            <a:normAutofit/>
          </a:bodyPr>
          <a:lstStyle/>
          <a:p>
            <a:r>
              <a:rPr lang="en-US" b="1" dirty="0"/>
              <a:t>Use the beat to:</a:t>
            </a:r>
            <a:br>
              <a:rPr lang="en-US" dirty="0"/>
            </a:br>
            <a:r>
              <a:rPr lang="en-US" dirty="0"/>
              <a:t>- Call any custom event of your own!</a:t>
            </a:r>
            <a:br>
              <a:rPr lang="en-US" dirty="0"/>
            </a:br>
            <a:r>
              <a:rPr lang="en-US" dirty="0"/>
              <a:t>- Move objects back and forth.</a:t>
            </a:r>
            <a:br>
              <a:rPr lang="en-US" dirty="0"/>
            </a:br>
            <a:r>
              <a:rPr lang="en-US" dirty="0"/>
              <a:t>- Scale/shrink objects.</a:t>
            </a:r>
            <a:br>
              <a:rPr lang="en-US" dirty="0"/>
            </a:br>
            <a:r>
              <a:rPr lang="en-US" dirty="0"/>
              <a:t>- Fade between two materials.</a:t>
            </a:r>
            <a:br>
              <a:rPr lang="en-US" dirty="0"/>
            </a:br>
            <a:r>
              <a:rPr lang="en-US" dirty="0"/>
              <a:t>- Fade between two colors.</a:t>
            </a:r>
            <a:br>
              <a:rPr lang="en-US" dirty="0"/>
            </a:br>
            <a:r>
              <a:rPr lang="en-US" dirty="0"/>
              <a:t>- Change the color or intensity of lights.</a:t>
            </a:r>
            <a:br>
              <a:rPr lang="en-US" dirty="0"/>
            </a:br>
            <a:r>
              <a:rPr lang="en-US" dirty="0"/>
              <a:t>- Show audio waveforms.</a:t>
            </a:r>
            <a:br>
              <a:rPr lang="en-US" dirty="0"/>
            </a:br>
            <a:r>
              <a:rPr lang="en-US" dirty="0"/>
              <a:t>- Use Unity’s new UI system to display waveforms on panels.</a:t>
            </a:r>
          </a:p>
        </p:txBody>
      </p:sp>
      <p:pic>
        <p:nvPicPr>
          <p:cNvPr id="5" name="Picture 4" descr="A picture containing web&#10;&#10;Description automatically generated">
            <a:extLst>
              <a:ext uri="{FF2B5EF4-FFF2-40B4-BE49-F238E27FC236}">
                <a16:creationId xmlns:a16="http://schemas.microsoft.com/office/drawing/2014/main" id="{2CD13C5A-24A2-4CAD-9EF1-C1FB0AB9AA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2012" y="2057400"/>
            <a:ext cx="5825408" cy="3124200"/>
          </a:xfrm>
          <a:prstGeom prst="rect">
            <a:avLst/>
          </a:prstGeom>
        </p:spPr>
      </p:pic>
    </p:spTree>
    <p:extLst>
      <p:ext uri="{BB962C8B-B14F-4D97-AF65-F5344CB8AC3E}">
        <p14:creationId xmlns:p14="http://schemas.microsoft.com/office/powerpoint/2010/main" val="399452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a:t>
            </a:r>
          </a:p>
        </p:txBody>
      </p:sp>
      <p:sp>
        <p:nvSpPr>
          <p:cNvPr id="11" name="Text Placeholder 10"/>
          <p:cNvSpPr>
            <a:spLocks noGrp="1"/>
          </p:cNvSpPr>
          <p:nvPr>
            <p:ph type="body" idx="1"/>
          </p:nvPr>
        </p:nvSpPr>
        <p:spPr>
          <a:xfrm>
            <a:off x="1522412" y="1905000"/>
            <a:ext cx="9372599" cy="4343400"/>
          </a:xfrm>
        </p:spPr>
        <p:txBody>
          <a:bodyPr/>
          <a:lstStyle/>
          <a:p>
            <a:pPr marL="342900" indent="-342900">
              <a:buFont typeface="Arial" panose="020B0604020202020204" pitchFamily="34" charset="0"/>
              <a:buChar char="•"/>
            </a:pPr>
            <a:r>
              <a:rPr lang="en-US" dirty="0">
                <a:hlinkClick r:id="rId2"/>
              </a:rPr>
              <a:t>https://medium.com/giant-scam/algorithmic-beat-mapping-in-unity-real-time-audio-analysis-using-the-unity-api-6e9595823ce4</a:t>
            </a:r>
            <a:endParaRPr lang="en-US" dirty="0"/>
          </a:p>
          <a:p>
            <a:endParaRPr lang="en-US" dirty="0"/>
          </a:p>
          <a:p>
            <a:pPr marL="342900" indent="-342900">
              <a:buFont typeface="Arial" panose="020B0604020202020204" pitchFamily="34" charset="0"/>
              <a:buChar char="•"/>
            </a:pPr>
            <a:r>
              <a:rPr lang="en-US" dirty="0">
                <a:hlinkClick r:id="rId3"/>
              </a:rPr>
              <a:t>https://support.unity3d.com/hc/en-us/articles/206116386-How-do-I-play-multiple-Audio-Sources-from-one-GameObject-</a:t>
            </a:r>
            <a:endParaRPr lang="en-US" dirty="0"/>
          </a:p>
          <a:p>
            <a:endParaRPr lang="en-US" dirty="0"/>
          </a:p>
          <a:p>
            <a:pPr marL="342900" indent="-342900">
              <a:buFont typeface="Arial" panose="020B0604020202020204" pitchFamily="34" charset="0"/>
              <a:buChar char="•"/>
            </a:pPr>
            <a:r>
              <a:rPr lang="en-US" dirty="0">
                <a:hlinkClick r:id="rId4"/>
              </a:rPr>
              <a:t>https://www.reddit.com/r/Unity3D/comments/30ejey/just_found_a_nice_beat_detection_wanted_to_share/</a:t>
            </a: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hlinkClick r:id="rId5"/>
              </a:rPr>
              <a:t>https://github.com/allanpichardo/Unity-Beat-Detection</a:t>
            </a:r>
            <a:endParaRPr lang="en-US" dirty="0"/>
          </a:p>
        </p:txBody>
      </p:sp>
    </p:spTree>
    <p:extLst>
      <p:ext uri="{BB962C8B-B14F-4D97-AF65-F5344CB8AC3E}">
        <p14:creationId xmlns:p14="http://schemas.microsoft.com/office/powerpoint/2010/main" val="2920597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urves 16x9">
  <a:themeElements>
    <a:clrScheme name="Curves_16x9">
      <a:dk1>
        <a:sysClr val="windowText" lastClr="000000"/>
      </a:dk1>
      <a:lt1>
        <a:sysClr val="window" lastClr="FFFFFF"/>
      </a:lt1>
      <a:dk2>
        <a:srgbClr val="1D4D53"/>
      </a:dk2>
      <a:lt2>
        <a:srgbClr val="96D2DA"/>
      </a:lt2>
      <a:accent1>
        <a:srgbClr val="00B1C5"/>
      </a:accent1>
      <a:accent2>
        <a:srgbClr val="49AF0A"/>
      </a:accent2>
      <a:accent3>
        <a:srgbClr val="6457DB"/>
      </a:accent3>
      <a:accent4>
        <a:srgbClr val="CF4895"/>
      </a:accent4>
      <a:accent5>
        <a:srgbClr val="0065E1"/>
      </a:accent5>
      <a:accent6>
        <a:srgbClr val="A84BE1"/>
      </a:accent6>
      <a:hlink>
        <a:srgbClr val="CF4895"/>
      </a:hlink>
      <a:folHlink>
        <a:srgbClr val="7F7F7F"/>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usical curves presentation (widescreen).potx" id="{68710E6A-EAC6-48C2-B3F1-37ABA3E433C0}" vid="{1E11B4D8-8842-4901-9C7E-68BBF3CF07CC}"/>
    </a:ext>
  </a:extLst>
</a:theme>
</file>

<file path=ppt/theme/theme2.xml><?xml version="1.0" encoding="utf-8"?>
<a:theme xmlns:a="http://schemas.openxmlformats.org/drawingml/2006/main" name="Office Theme">
  <a:themeElements>
    <a:clrScheme name="Curves_16x9">
      <a:dk1>
        <a:sysClr val="windowText" lastClr="000000"/>
      </a:dk1>
      <a:lt1>
        <a:sysClr val="window" lastClr="FFFFFF"/>
      </a:lt1>
      <a:dk2>
        <a:srgbClr val="1D4D53"/>
      </a:dk2>
      <a:lt2>
        <a:srgbClr val="96D2DA"/>
      </a:lt2>
      <a:accent1>
        <a:srgbClr val="00B1C5"/>
      </a:accent1>
      <a:accent2>
        <a:srgbClr val="49AF0A"/>
      </a:accent2>
      <a:accent3>
        <a:srgbClr val="6457DB"/>
      </a:accent3>
      <a:accent4>
        <a:srgbClr val="CF4895"/>
      </a:accent4>
      <a:accent5>
        <a:srgbClr val="0065E1"/>
      </a:accent5>
      <a:accent6>
        <a:srgbClr val="A84BE1"/>
      </a:accent6>
      <a:hlink>
        <a:srgbClr val="CF4895"/>
      </a:hlink>
      <a:folHlink>
        <a:srgbClr val="7F7F7F"/>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urves_16x9">
      <a:dk1>
        <a:sysClr val="windowText" lastClr="000000"/>
      </a:dk1>
      <a:lt1>
        <a:sysClr val="window" lastClr="FFFFFF"/>
      </a:lt1>
      <a:dk2>
        <a:srgbClr val="1D4D53"/>
      </a:dk2>
      <a:lt2>
        <a:srgbClr val="96D2DA"/>
      </a:lt2>
      <a:accent1>
        <a:srgbClr val="00B1C5"/>
      </a:accent1>
      <a:accent2>
        <a:srgbClr val="49AF0A"/>
      </a:accent2>
      <a:accent3>
        <a:srgbClr val="6457DB"/>
      </a:accent3>
      <a:accent4>
        <a:srgbClr val="CF4895"/>
      </a:accent4>
      <a:accent5>
        <a:srgbClr val="0065E1"/>
      </a:accent5>
      <a:accent6>
        <a:srgbClr val="A84BE1"/>
      </a:accent6>
      <a:hlink>
        <a:srgbClr val="CF4895"/>
      </a:hlink>
      <a:folHlink>
        <a:srgbClr val="7F7F7F"/>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Musical curves presentation (widescreen)</Template>
  <TotalTime>4237</TotalTime>
  <Words>544</Words>
  <Application>Microsoft Office PowerPoint</Application>
  <PresentationFormat>Custom</PresentationFormat>
  <Paragraphs>36</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Euphemia</vt:lpstr>
      <vt:lpstr>Curves 16x9</vt:lpstr>
      <vt:lpstr>Understanding Unity</vt:lpstr>
      <vt:lpstr>Major pieces for Unity Audio Visualizer</vt:lpstr>
      <vt:lpstr>What are the component of unity Audio Visualizer?</vt:lpstr>
      <vt:lpstr>Can we add more than one audio input?</vt:lpstr>
      <vt:lpstr>Can we detect beats easily and even before they happen?</vt:lpstr>
      <vt:lpstr>How will we use the beat to employ other object?</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Unity</dc:title>
  <dc:creator>Al Yasiri, Zaid</dc:creator>
  <cp:lastModifiedBy>Al Yasiri, Zaid</cp:lastModifiedBy>
  <cp:revision>6</cp:revision>
  <dcterms:created xsi:type="dcterms:W3CDTF">2019-11-14T21:32:18Z</dcterms:created>
  <dcterms:modified xsi:type="dcterms:W3CDTF">2019-12-03T20:58:11Z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