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 bw="1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BD71D-4495-4F89-87ED-4AEEB2E5BC2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08DF-8E9D-46AF-981C-F7B462670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08DF-8E9D-46AF-981C-F7B462670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D97F-248D-445E-8257-EE3626BD7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E01BE-C406-4E98-B20C-E84EB25A1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3A2E-90A7-49D6-BEB3-C9E0E3AC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67471-5EE3-43EC-A608-F45DDF01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DAE4D-5B46-48D6-A853-4D86F3AF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48F7-81EF-4220-A9DE-0366800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7717C-E914-4C25-A711-D040BE58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4235C-E1CE-43EE-BDD3-DCBD05B0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CB53-E89D-4DB5-9A0C-8CF6FC80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CA3B7-DCC4-4214-BCA4-579BC53A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74771-7396-4752-9414-966224B6F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91293-EE10-4475-B265-11C2DACAF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063F-DDAF-4F2C-AEBE-5BF70C24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A8E5B-CEC7-40AF-85D9-1B0D4BE0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8E07-DD1A-4C1F-904E-BC3ECEBB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8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4D02-C90D-4C09-8486-87152EB0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4ADB-97A7-4AF8-9799-E4EE766A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8B88A-8BEB-443E-9366-D17CF074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A9E0-88E5-4EB5-8987-67302770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3B64-0955-4651-B75F-4DD3FBBA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78C2-1AB8-44C8-B34E-E7F881F4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19344-FE74-4559-AE76-FF3164F7E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0C46-E0B0-4444-B802-B0E2EE86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67D8-54B9-4669-B1F3-A0E8EB8C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3E8A-441D-488F-9ED1-F2EE1E71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849E-82BA-4123-9842-684EEC26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AF552-1EA9-4369-A8AF-F5F255ECA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E73B2-E08F-4287-8A95-301022A27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91052-C738-4F12-BE44-2495955D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76002-90F8-4F4F-9AEA-401BF4DC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05C2-E4AB-423F-A181-CA9A496C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034A-5E48-47DA-9D3A-7701E630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D1F8-5000-459B-8B40-6F2BF3A6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E98D-E940-4044-B8DA-812A2D33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57AAD-C851-4542-9033-D6BA4F379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A3721-E983-4D27-8D69-C2580B881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23427-EF1F-4F87-924A-077AD724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47CD0-BA25-497C-8B0B-4C154755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45428-401D-4AD9-AC7C-08A85DFF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654B-8CD2-4C7F-89DC-F1FE7F4C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04358-26F5-4747-9DCB-7943AAF8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8A236-3D53-4419-AD32-5AF856AD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6D5D1-79B0-44D5-B7FD-F6C0DC04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5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3365-017F-405A-B3FB-0CD34D7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C1D04-DA96-4F58-94AA-ABB1E1E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B1478-F167-43D6-883E-AFB42E45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3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6F64-C3DC-488D-AAA3-2AEDC34F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347FA-1119-49E1-A530-79BB6DEC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8468D-2037-40F4-B8C1-FF859F371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11FA7-1DA3-4162-BBA3-7687A4CF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796C8-44CE-419A-BC7C-A98200BB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653F-8FFD-474C-89B4-A187440E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0B43-A15D-4A3E-900D-21BAFF8F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7DAE8-518F-4A29-B555-4DFEC6B93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FDBA3-AA09-46B5-B446-D10CD0C3E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8C5C6-72AB-467A-AEE8-977C4895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D8B4E-5C58-404C-BAA7-D7564A9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8B43-7292-4698-8CA3-2AFFFAA2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D5241-A4E9-4D1A-ABC6-72622461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CFBB7-D5DA-40B5-A8E7-E5D55BA1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A0F2E-24C8-41D7-9D96-D960825E2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836F-18D1-4566-9C3A-B086F7FFE2F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E55C-94BE-4650-BA95-FE99C60A8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7265-019C-40AF-94CE-C4AFB15C9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3C56-09EF-4E60-B1C8-36263BF2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01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602C0-F35A-4A82-A3E3-A406EB8ED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Thomas H. Wickenden</a:t>
            </a:r>
            <a:br>
              <a:rPr lang="en-US" sz="5800" dirty="0"/>
            </a:br>
            <a:r>
              <a:rPr lang="en-US" sz="3200" dirty="0"/>
              <a:t>Photos of Thomas Howard Wickenden</a:t>
            </a:r>
            <a:br>
              <a:rPr lang="en-US" sz="3200" dirty="0"/>
            </a:br>
            <a:r>
              <a:rPr lang="en-US" sz="3200" dirty="0"/>
              <a:t>From Childhood, through his career, to retirement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EB427-67E2-477A-A09E-7A78AFEB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by Thomas H. Wickenden II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1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1)">
            <a:extLst>
              <a:ext uri="{FF2B5EF4-FFF2-40B4-BE49-F238E27FC236}">
                <a16:creationId xmlns:a16="http://schemas.microsoft.com/office/drawing/2014/main" id="{6A9983DD-2968-4740-9781-528AA73F3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2)">
            <a:extLst>
              <a:ext uri="{FF2B5EF4-FFF2-40B4-BE49-F238E27FC236}">
                <a16:creationId xmlns:a16="http://schemas.microsoft.com/office/drawing/2014/main" id="{2F327C35-659D-482D-A89C-8BD074203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0"/>
            <a:ext cx="452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3)">
            <a:extLst>
              <a:ext uri="{FF2B5EF4-FFF2-40B4-BE49-F238E27FC236}">
                <a16:creationId xmlns:a16="http://schemas.microsoft.com/office/drawing/2014/main" id="{52ECF6F2-D6E2-49A9-8C8D-08688DBBD9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0"/>
            <a:ext cx="463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5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4)">
            <a:extLst>
              <a:ext uri="{FF2B5EF4-FFF2-40B4-BE49-F238E27FC236}">
                <a16:creationId xmlns:a16="http://schemas.microsoft.com/office/drawing/2014/main" id="{4640C983-FCCB-42A3-891E-61AC72905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0"/>
            <a:ext cx="547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5)">
            <a:extLst>
              <a:ext uri="{FF2B5EF4-FFF2-40B4-BE49-F238E27FC236}">
                <a16:creationId xmlns:a16="http://schemas.microsoft.com/office/drawing/2014/main" id="{EC014D11-B89E-488C-8BCD-A5E954DB0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0"/>
            <a:ext cx="4702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6)">
            <a:extLst>
              <a:ext uri="{FF2B5EF4-FFF2-40B4-BE49-F238E27FC236}">
                <a16:creationId xmlns:a16="http://schemas.microsoft.com/office/drawing/2014/main" id="{8568CDB9-3CE8-4B31-9D84-676941B31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8" y="0"/>
            <a:ext cx="554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8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7)">
            <a:extLst>
              <a:ext uri="{FF2B5EF4-FFF2-40B4-BE49-F238E27FC236}">
                <a16:creationId xmlns:a16="http://schemas.microsoft.com/office/drawing/2014/main" id="{70192A47-9C88-4CFC-A423-739B2CAF0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38" y="0"/>
            <a:ext cx="544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5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File (8)">
            <a:extLst>
              <a:ext uri="{FF2B5EF4-FFF2-40B4-BE49-F238E27FC236}">
                <a16:creationId xmlns:a16="http://schemas.microsoft.com/office/drawing/2014/main" id="{2CE92DAD-DB05-4971-B09E-9C62330B0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0"/>
            <a:ext cx="9934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Widescreen</PresentationFormat>
  <Paragraphs>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Thomas H. Wickenden Photos of Thomas Howard Wickenden From Childhood, through his career, to retirement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H. Wickenden Photos of Thomas Howard Wickenden From Childhood, through his career, to retirement</dc:title>
  <dc:creator>Thomas Wickenden</dc:creator>
  <cp:lastModifiedBy>Thomas Wickenden</cp:lastModifiedBy>
  <cp:revision>1</cp:revision>
  <dcterms:created xsi:type="dcterms:W3CDTF">2019-06-13T18:26:28Z</dcterms:created>
  <dcterms:modified xsi:type="dcterms:W3CDTF">2019-06-13T18:35:32Z</dcterms:modified>
</cp:coreProperties>
</file>